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3" r:id="rId1"/>
  </p:sldMasterIdLst>
  <p:notesMasterIdLst>
    <p:notesMasterId r:id="rId12"/>
  </p:notesMasterIdLst>
  <p:sldIdLst>
    <p:sldId id="256" r:id="rId2"/>
    <p:sldId id="258" r:id="rId3"/>
    <p:sldId id="284" r:id="rId4"/>
    <p:sldId id="266" r:id="rId5"/>
    <p:sldId id="281" r:id="rId6"/>
    <p:sldId id="283" r:id="rId7"/>
    <p:sldId id="280" r:id="rId8"/>
    <p:sldId id="279" r:id="rId9"/>
    <p:sldId id="286" r:id="rId10"/>
    <p:sldId id="278" r:id="rId11"/>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wellington" initials="c" lastIdx="1" clrIdx="0"/>
  <p:cmAuthor id="1" name="Stephanie McGill" initials="SM" lastIdx="1" clrIdx="1"/>
  <p:cmAuthor id="2" name="Mindi DePaola" initials="MD" lastIdx="1" clrIdx="2"/>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0858" autoAdjust="0"/>
  </p:normalViewPr>
  <p:slideViewPr>
    <p:cSldViewPr snapToObjects="1">
      <p:cViewPr>
        <p:scale>
          <a:sx n="80" d="100"/>
          <a:sy n="80" d="100"/>
        </p:scale>
        <p:origin x="-1445" y="-3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0" d="100"/>
          <a:sy n="90" d="100"/>
        </p:scale>
        <p:origin x="-3732" y="-114"/>
      </p:cViewPr>
      <p:guideLst>
        <p:guide orient="horz" pos="2932"/>
        <p:guide pos="2212"/>
      </p:guideLst>
    </p:cSldViewPr>
  </p:notesViewPr>
  <p:gridSpacing cx="75895" cy="7589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5455"/>
          </a:xfrm>
          <a:prstGeom prst="rect">
            <a:avLst/>
          </a:prstGeom>
        </p:spPr>
        <p:txBody>
          <a:bodyPr vert="horz" lIns="93324" tIns="46662" rIns="93324" bIns="46662" rtlCol="0"/>
          <a:lstStyle>
            <a:lvl1pPr algn="r">
              <a:defRPr sz="1200"/>
            </a:lvl1pPr>
          </a:lstStyle>
          <a:p>
            <a:fld id="{6BAD9ABF-6F3F-49E4-BACE-AC1A7EEEC726}" type="datetimeFigureOut">
              <a:rPr lang="en-US" smtClean="0"/>
              <a:pPr/>
              <a:t>5/27/2015</a:t>
            </a:fld>
            <a:endParaRPr lang="en-US"/>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24" tIns="46662" rIns="93324" bIns="46662"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29"/>
            <a:ext cx="3043343" cy="465455"/>
          </a:xfrm>
          <a:prstGeom prst="rect">
            <a:avLst/>
          </a:prstGeom>
        </p:spPr>
        <p:txBody>
          <a:bodyPr vert="horz" lIns="93324" tIns="46662" rIns="93324" bIns="46662" rtlCol="0" anchor="b"/>
          <a:lstStyle>
            <a:lvl1pPr algn="r">
              <a:defRPr sz="1200"/>
            </a:lvl1pPr>
          </a:lstStyle>
          <a:p>
            <a:fld id="{6CFEE7B6-0582-4FE7-AF02-4F65EBB94DED}" type="slidenum">
              <a:rPr lang="en-US" smtClean="0"/>
              <a:pPr/>
              <a:t>‹#›</a:t>
            </a:fld>
            <a:endParaRPr lang="en-US"/>
          </a:p>
        </p:txBody>
      </p:sp>
    </p:spTree>
    <p:extLst>
      <p:ext uri="{BB962C8B-B14F-4D97-AF65-F5344CB8AC3E}">
        <p14:creationId xmlns:p14="http://schemas.microsoft.com/office/powerpoint/2010/main" val="3209501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Bef>
                <a:spcPct val="0"/>
              </a:spcBef>
            </a:pPr>
            <a:r>
              <a:rPr lang="en-US" baseline="0" dirty="0" smtClean="0"/>
              <a:t>STAP, therefore, provides strategic and independent advice on projects, programs, and policies. It is administered by UNEP...”</a:t>
            </a:r>
          </a:p>
          <a:p>
            <a:pPr>
              <a:spcBef>
                <a:spcPct val="0"/>
              </a:spcBef>
            </a:pPr>
            <a:endParaRPr lang="en-US" baseline="0" dirty="0" smtClean="0"/>
          </a:p>
          <a:p>
            <a:pPr>
              <a:spcBef>
                <a:spcPct val="0"/>
              </a:spcBef>
            </a:pPr>
            <a:r>
              <a:rPr lang="en-US" baseline="0" dirty="0" smtClean="0"/>
              <a:t>Photo credit - Blue </a:t>
            </a:r>
            <a:r>
              <a:rPr lang="en-US" baseline="0" dirty="0" err="1" smtClean="0"/>
              <a:t>Linckia</a:t>
            </a:r>
            <a:r>
              <a:rPr lang="en-US" baseline="0" dirty="0" smtClean="0"/>
              <a:t> Starfish Ribbon Reefs, Great Barrier Reef - Richard Ling</a:t>
            </a:r>
            <a:endParaRPr lang="en-US" dirty="0" smtClean="0"/>
          </a:p>
          <a:p>
            <a:endParaRPr lang="en-US" dirty="0"/>
          </a:p>
        </p:txBody>
      </p:sp>
      <p:sp>
        <p:nvSpPr>
          <p:cNvPr id="4" name="Slide Number Placeholder 3"/>
          <p:cNvSpPr>
            <a:spLocks noGrp="1"/>
          </p:cNvSpPr>
          <p:nvPr>
            <p:ph type="sldNum" sz="quarter" idx="10"/>
          </p:nvPr>
        </p:nvSpPr>
        <p:spPr/>
        <p:txBody>
          <a:bodyPr/>
          <a:lstStyle/>
          <a:p>
            <a:fld id="{6CFEE7B6-0582-4FE7-AF02-4F65EBB94DED}"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p:spPr>
      </p:sp>
      <p:sp>
        <p:nvSpPr>
          <p:cNvPr id="2765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000" dirty="0" smtClean="0"/>
              <a:t>STAP is composed by six members with specific expertise in each of the focal areas of the GEF – biodiversity, climate</a:t>
            </a:r>
          </a:p>
          <a:p>
            <a:pPr>
              <a:spcBef>
                <a:spcPct val="0"/>
              </a:spcBef>
            </a:pPr>
            <a:r>
              <a:rPr lang="en-US" sz="1000" dirty="0" smtClean="0"/>
              <a:t>change, international waters, land degradation, and persistent organic pollutants - including sound chemicals management. </a:t>
            </a:r>
          </a:p>
        </p:txBody>
      </p:sp>
      <p:sp>
        <p:nvSpPr>
          <p:cNvPr id="276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D940C1D-376A-455F-B770-2971C4436FB6}" type="slidenum">
              <a:rPr lang="en-US"/>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p:cNvSpPr>
          <p:nvPr>
            <p:ph type="sldImg"/>
          </p:nvPr>
        </p:nvSpPr>
        <p:spPr bwMode="auto">
          <a:noFill/>
          <a:ln>
            <a:solidFill>
              <a:srgbClr val="000000"/>
            </a:solidFill>
            <a:miter lim="800000"/>
            <a:headEnd/>
            <a:tailEnd/>
          </a:ln>
        </p:spPr>
      </p:sp>
      <p:sp>
        <p:nvSpPr>
          <p:cNvPr id="2969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20000"/>
              </a:spcBef>
              <a:buClr>
                <a:schemeClr val="tx1"/>
              </a:buClr>
              <a:buSzPct val="75000"/>
              <a:buFont typeface="Wingdings" pitchFamily="2" charset="2"/>
              <a:buNone/>
            </a:pPr>
            <a:r>
              <a:rPr lang="en-US" dirty="0" smtClean="0"/>
              <a:t>STAP advises and reports to the GEF Council and works in partnership with the GEF Agencies and the GEF Secretariat. </a:t>
            </a:r>
          </a:p>
          <a:p>
            <a:pPr>
              <a:spcBef>
                <a:spcPct val="20000"/>
              </a:spcBef>
              <a:buClr>
                <a:schemeClr val="tx1"/>
              </a:buClr>
              <a:buSzPct val="75000"/>
              <a:buFont typeface="Wingdings" pitchFamily="2" charset="2"/>
              <a:buNone/>
            </a:pPr>
            <a:r>
              <a:rPr lang="en-US" dirty="0" smtClean="0"/>
              <a:t>STAP and the GEF evaluation office</a:t>
            </a:r>
            <a:r>
              <a:rPr lang="en-US" baseline="0" dirty="0" smtClean="0"/>
              <a:t> also </a:t>
            </a:r>
            <a:r>
              <a:rPr lang="en-US" dirty="0" smtClean="0"/>
              <a:t>work together on evaluations with scientific components</a:t>
            </a:r>
            <a:r>
              <a:rPr lang="en-US" baseline="0" dirty="0" smtClean="0"/>
              <a:t> </a:t>
            </a:r>
            <a:r>
              <a:rPr lang="en-US" dirty="0" smtClean="0"/>
              <a:t>(Examples – GEF evaluation of the international waters focal area, and the evaluation of the GEF strategic priority for adaptation,</a:t>
            </a:r>
            <a:r>
              <a:rPr lang="en-US" baseline="0" dirty="0" smtClean="0"/>
              <a:t> impact evaluations in IW and CC, ongoing work on OPS5)</a:t>
            </a:r>
            <a:r>
              <a:rPr lang="en-US" dirty="0" smtClean="0"/>
              <a:t>. </a:t>
            </a:r>
          </a:p>
          <a:p>
            <a:pPr>
              <a:spcBef>
                <a:spcPct val="0"/>
              </a:spcBef>
            </a:pPr>
            <a:endParaRPr lang="en-US" dirty="0" smtClean="0"/>
          </a:p>
          <a:p>
            <a:pPr>
              <a:spcBef>
                <a:spcPct val="0"/>
              </a:spcBef>
            </a:pPr>
            <a:r>
              <a:rPr lang="en-US" dirty="0" smtClean="0"/>
              <a:t>Wherever</a:t>
            </a:r>
            <a:r>
              <a:rPr lang="en-US" baseline="0" dirty="0" smtClean="0"/>
              <a:t> possible, STAP also seeks to work closely with the scientific bodies of the Conventions (recently completed work for CBD on marine debris and marine spatial planning to be launched at CBD COP-10).</a:t>
            </a:r>
            <a:endParaRPr lang="en-US" dirty="0" smtClean="0"/>
          </a:p>
        </p:txBody>
      </p:sp>
      <p:sp>
        <p:nvSpPr>
          <p:cNvPr id="2969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80179F2-AE49-424C-A5B7-E97D2536B362}" type="slidenum">
              <a:rPr lang="en-US"/>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p:spPr>
      </p:sp>
      <p:sp>
        <p:nvSpPr>
          <p:cNvPr id="3379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dirty="0" smtClean="0"/>
              <a:t>Examples of STAP’s strategic advice include – </a:t>
            </a:r>
            <a:r>
              <a:rPr lang="en-GB" baseline="0" dirty="0" smtClean="0"/>
              <a:t> </a:t>
            </a:r>
          </a:p>
          <a:p>
            <a:pPr>
              <a:buNone/>
            </a:pPr>
            <a:endParaRPr lang="en-US" sz="2400" b="1" dirty="0" smtClean="0"/>
          </a:p>
          <a:p>
            <a:pPr>
              <a:buNone/>
            </a:pPr>
            <a:r>
              <a:rPr lang="en-US" sz="2400" b="1" dirty="0" smtClean="0"/>
              <a:t>STAP will contribute to the IAPs primarily through:</a:t>
            </a:r>
          </a:p>
          <a:p>
            <a:pPr>
              <a:buNone/>
            </a:pPr>
            <a:endParaRPr lang="en-US" sz="2200" dirty="0" smtClean="0">
              <a:solidFill>
                <a:schemeClr val="tx1">
                  <a:lumMod val="75000"/>
                  <a:lumOff val="25000"/>
                </a:schemeClr>
              </a:solidFill>
            </a:endParaRPr>
          </a:p>
          <a:p>
            <a:pPr lvl="1">
              <a:buClr>
                <a:schemeClr val="accent2"/>
              </a:buClr>
              <a:buFont typeface="Wingdings" pitchFamily="2" charset="2"/>
              <a:buChar char="v"/>
            </a:pPr>
            <a:r>
              <a:rPr lang="en-US" dirty="0" smtClean="0">
                <a:solidFill>
                  <a:schemeClr val="tx1">
                    <a:lumMod val="75000"/>
                    <a:lumOff val="25000"/>
                  </a:schemeClr>
                </a:solidFill>
              </a:rPr>
              <a:t>Development of </a:t>
            </a:r>
            <a:r>
              <a:rPr lang="en-US" dirty="0" smtClean="0">
                <a:solidFill>
                  <a:srgbClr val="C00000"/>
                </a:solidFill>
              </a:rPr>
              <a:t>indicators and metrics </a:t>
            </a:r>
            <a:r>
              <a:rPr lang="en-US" dirty="0" smtClean="0">
                <a:solidFill>
                  <a:schemeClr val="tx1">
                    <a:lumMod val="75000"/>
                    <a:lumOff val="25000"/>
                  </a:schemeClr>
                </a:solidFill>
              </a:rPr>
              <a:t>of success;</a:t>
            </a:r>
          </a:p>
          <a:p>
            <a:pPr lvl="1">
              <a:buClr>
                <a:schemeClr val="accent2"/>
              </a:buClr>
              <a:buFont typeface="Wingdings" pitchFamily="2" charset="2"/>
              <a:buChar char="v"/>
            </a:pPr>
            <a:endParaRPr lang="en-US" dirty="0" smtClean="0">
              <a:solidFill>
                <a:schemeClr val="tx1">
                  <a:lumMod val="75000"/>
                  <a:lumOff val="25000"/>
                </a:schemeClr>
              </a:solidFill>
            </a:endParaRPr>
          </a:p>
          <a:p>
            <a:pPr lvl="1">
              <a:buClr>
                <a:schemeClr val="accent2"/>
              </a:buClr>
              <a:buFont typeface="Wingdings" pitchFamily="2" charset="2"/>
              <a:buChar char="v"/>
            </a:pPr>
            <a:r>
              <a:rPr lang="en-US" dirty="0" smtClean="0">
                <a:solidFill>
                  <a:schemeClr val="tx1">
                    <a:lumMod val="75000"/>
                    <a:lumOff val="25000"/>
                  </a:schemeClr>
                </a:solidFill>
              </a:rPr>
              <a:t>Analysis of case studies &amp; examples to identify </a:t>
            </a:r>
            <a:r>
              <a:rPr lang="en-US" dirty="0" smtClean="0">
                <a:solidFill>
                  <a:srgbClr val="C00000"/>
                </a:solidFill>
              </a:rPr>
              <a:t>best practices </a:t>
            </a:r>
            <a:r>
              <a:rPr lang="en-US" dirty="0" smtClean="0">
                <a:solidFill>
                  <a:schemeClr val="tx1">
                    <a:lumMod val="75000"/>
                    <a:lumOff val="25000"/>
                  </a:schemeClr>
                </a:solidFill>
              </a:rPr>
              <a:t>and; </a:t>
            </a:r>
          </a:p>
          <a:p>
            <a:pPr lvl="1">
              <a:buClr>
                <a:schemeClr val="accent2"/>
              </a:buClr>
              <a:buFont typeface="Wingdings" pitchFamily="2" charset="2"/>
              <a:buChar char="v"/>
            </a:pPr>
            <a:endParaRPr lang="en-US" dirty="0" smtClean="0">
              <a:solidFill>
                <a:schemeClr val="tx1">
                  <a:lumMod val="75000"/>
                  <a:lumOff val="25000"/>
                </a:schemeClr>
              </a:solidFill>
            </a:endParaRPr>
          </a:p>
          <a:p>
            <a:pPr lvl="1">
              <a:buClr>
                <a:schemeClr val="accent2"/>
              </a:buClr>
              <a:buFont typeface="Wingdings" pitchFamily="2" charset="2"/>
              <a:buChar char="v"/>
            </a:pPr>
            <a:r>
              <a:rPr lang="en-US" dirty="0" smtClean="0">
                <a:solidFill>
                  <a:srgbClr val="C00000"/>
                </a:solidFill>
              </a:rPr>
              <a:t>Modeling and analytical </a:t>
            </a:r>
            <a:r>
              <a:rPr lang="en-US" dirty="0" smtClean="0">
                <a:solidFill>
                  <a:schemeClr val="tx1">
                    <a:lumMod val="75000"/>
                    <a:lumOff val="25000"/>
                  </a:schemeClr>
                </a:solidFill>
              </a:rPr>
              <a:t>support to guide project and program design.</a:t>
            </a:r>
          </a:p>
          <a:p>
            <a:pPr>
              <a:spcBef>
                <a:spcPct val="0"/>
              </a:spcBef>
            </a:pPr>
            <a:endParaRPr lang="en-GB" dirty="0" smtClean="0"/>
          </a:p>
          <a:p>
            <a:endParaRPr lang="en-GB" sz="1400" dirty="0">
              <a:solidFill>
                <a:schemeClr val="bg2">
                  <a:lumMod val="60000"/>
                  <a:lumOff val="40000"/>
                </a:schemeClr>
              </a:solidFill>
            </a:endParaRPr>
          </a:p>
          <a:p>
            <a:r>
              <a:rPr lang="en-GB" sz="1400" dirty="0">
                <a:solidFill>
                  <a:schemeClr val="bg2">
                    <a:lumMod val="60000"/>
                    <a:lumOff val="40000"/>
                  </a:schemeClr>
                </a:solidFill>
              </a:rPr>
              <a:t>“How to” develop/implement projects, or programs, in a specific topic supported by the GEF strategies </a:t>
            </a:r>
            <a:r>
              <a:rPr lang="en-GB" dirty="0" smtClean="0">
                <a:solidFill>
                  <a:schemeClr val="bg2">
                    <a:lumMod val="60000"/>
                    <a:lumOff val="40000"/>
                  </a:schemeClr>
                </a:solidFill>
              </a:rPr>
              <a:t>(</a:t>
            </a:r>
            <a:r>
              <a:rPr lang="en-GB" dirty="0">
                <a:solidFill>
                  <a:schemeClr val="bg2">
                    <a:lumMod val="60000"/>
                    <a:lumOff val="40000"/>
                  </a:schemeClr>
                </a:solidFill>
              </a:rPr>
              <a:t>Example – “Payments for Environmental Services and the Global Environment Facility”)</a:t>
            </a:r>
          </a:p>
          <a:p>
            <a:pPr>
              <a:buFont typeface="Wingdings" pitchFamily="2" charset="2"/>
              <a:buNone/>
            </a:pPr>
            <a:endParaRPr lang="en-GB" dirty="0">
              <a:solidFill>
                <a:schemeClr val="bg2">
                  <a:lumMod val="60000"/>
                  <a:lumOff val="40000"/>
                </a:schemeClr>
              </a:solidFill>
            </a:endParaRPr>
          </a:p>
          <a:p>
            <a:r>
              <a:rPr lang="en-GB" sz="1400" dirty="0">
                <a:solidFill>
                  <a:schemeClr val="bg2">
                    <a:lumMod val="60000"/>
                    <a:lumOff val="40000"/>
                  </a:schemeClr>
                </a:solidFill>
              </a:rPr>
              <a:t>Develop methodologies for the GEF </a:t>
            </a:r>
            <a:r>
              <a:rPr lang="en-GB" dirty="0">
                <a:solidFill>
                  <a:schemeClr val="bg2">
                    <a:lumMod val="60000"/>
                    <a:lumOff val="40000"/>
                  </a:schemeClr>
                </a:solidFill>
              </a:rPr>
              <a:t>(Example – “Manual for Calculating Greenhouse Gas Benefits for GEF Transport Projects”)</a:t>
            </a:r>
          </a:p>
          <a:p>
            <a:pPr>
              <a:buFont typeface="Wingdings" pitchFamily="2" charset="2"/>
              <a:buNone/>
            </a:pPr>
            <a:endParaRPr lang="en-GB" dirty="0">
              <a:solidFill>
                <a:schemeClr val="bg2">
                  <a:lumMod val="60000"/>
                  <a:lumOff val="40000"/>
                </a:schemeClr>
              </a:solidFill>
            </a:endParaRPr>
          </a:p>
          <a:p>
            <a:r>
              <a:rPr lang="en-GB" dirty="0" smtClean="0">
                <a:solidFill>
                  <a:schemeClr val="bg2">
                    <a:lumMod val="60000"/>
                    <a:lumOff val="40000"/>
                  </a:schemeClr>
                </a:solidFill>
              </a:rPr>
              <a:t>Scan emerging global environmental issues (</a:t>
            </a:r>
            <a:r>
              <a:rPr lang="en-GB" dirty="0">
                <a:solidFill>
                  <a:schemeClr val="bg2">
                    <a:lumMod val="60000"/>
                    <a:lumOff val="40000"/>
                  </a:schemeClr>
                </a:solidFill>
              </a:rPr>
              <a:t>Example – Enhancing resilience to reduce climate change risks</a:t>
            </a:r>
            <a:r>
              <a:rPr lang="en-GB" dirty="0"/>
              <a:t>)</a:t>
            </a:r>
          </a:p>
          <a:p>
            <a:endParaRPr lang="en-GB" dirty="0"/>
          </a:p>
          <a:p>
            <a:r>
              <a:rPr lang="en-GB" dirty="0"/>
              <a:t>Photo credit – “frog biodiversity” – source: http://www.planethopia.info/earth/biodiversity-on-earth/</a:t>
            </a:r>
          </a:p>
          <a:p>
            <a:endParaRPr lang="en-GB" dirty="0"/>
          </a:p>
          <a:p>
            <a:r>
              <a:rPr lang="en-GB" dirty="0"/>
              <a:t>Photo credit – “</a:t>
            </a:r>
            <a:r>
              <a:rPr lang="en-US" dirty="0" smtClean="0"/>
              <a:t>Near Wolof village of </a:t>
            </a:r>
            <a:r>
              <a:rPr lang="en-US" dirty="0" err="1" smtClean="0"/>
              <a:t>Ndiagene</a:t>
            </a:r>
            <a:r>
              <a:rPr lang="en-US" dirty="0" smtClean="0"/>
              <a:t> in Senegal in the Sahel” – source:  http://oceanworld.tamu.edu/resources/environment-book/desertificationinsahel.html</a:t>
            </a:r>
            <a:endParaRPr lang="en-GB" dirty="0"/>
          </a:p>
          <a:p>
            <a:pPr>
              <a:spcBef>
                <a:spcPct val="0"/>
              </a:spcBef>
            </a:pPr>
            <a:endParaRPr lang="en-GB" dirty="0" smtClean="0"/>
          </a:p>
        </p:txBody>
      </p:sp>
      <p:sp>
        <p:nvSpPr>
          <p:cNvPr id="3379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487E9FC-2234-486B-B47F-2EAE6631E16A}" type="slidenum">
              <a:rPr lang="en-US"/>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E3FC46C8-13E8-45CB-81C3-294DF4F55630}" type="slidenum">
              <a:rPr lang="en-US" smtClean="0"/>
              <a:pPr>
                <a:defRPr/>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a:p>
            <a:pPr>
              <a:spcBef>
                <a:spcPct val="0"/>
              </a:spcBef>
            </a:pPr>
            <a:endParaRPr lang="en-US" dirty="0" smtClean="0"/>
          </a:p>
          <a:p>
            <a:pPr>
              <a:spcBef>
                <a:spcPct val="0"/>
              </a:spcBef>
            </a:pPr>
            <a:r>
              <a:rPr lang="en-US" dirty="0" smtClean="0"/>
              <a:t>STAP comments are delivered primarily for the benefit of the Council,</a:t>
            </a:r>
            <a:r>
              <a:rPr lang="en-US" baseline="0" dirty="0" smtClean="0"/>
              <a:t> the GEF Sec and the agencies. </a:t>
            </a:r>
          </a:p>
          <a:p>
            <a:pPr>
              <a:spcBef>
                <a:spcPct val="0"/>
              </a:spcBef>
            </a:pPr>
            <a:endParaRPr lang="en-US" baseline="0" dirty="0" smtClean="0"/>
          </a:p>
          <a:p>
            <a:pPr>
              <a:spcBef>
                <a:spcPct val="0"/>
              </a:spcBef>
            </a:pPr>
            <a:r>
              <a:rPr lang="en-US" dirty="0" smtClean="0"/>
              <a:t>Photo</a:t>
            </a:r>
            <a:r>
              <a:rPr lang="en-US" baseline="0" dirty="0" smtClean="0"/>
              <a:t> credit – </a:t>
            </a:r>
            <a:r>
              <a:rPr lang="en-US" baseline="0" dirty="0" err="1" smtClean="0"/>
              <a:t>Sundalands</a:t>
            </a:r>
            <a:r>
              <a:rPr lang="en-US" baseline="0" dirty="0" smtClean="0"/>
              <a:t> – biodiversity hotspot http://society.ezinemark.com/threatened-biodiversity-hotspots-7736a01d8c7a.html</a:t>
            </a:r>
            <a:endParaRPr lang="en-US" dirty="0" smtClean="0"/>
          </a:p>
        </p:txBody>
      </p:sp>
      <p:sp>
        <p:nvSpPr>
          <p:cNvPr id="3174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7D8CF38-690B-45B1-8389-97490FD6EA40}" type="slidenum">
              <a:rPr lang="en-US"/>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a:t>
            </a:r>
            <a:r>
              <a:rPr lang="en-US" baseline="0" dirty="0" smtClean="0"/>
              <a:t> may wish to note that typically once a recommendation is given, it is up to the relevant technical staff in GEF Secretariat to ensure that STAP’s advice has been taken into consideration in final project design. Exceptionally, STAP’s advice can be sought out in assisting in project design or in project implementation – however STAP’s resources are limited).</a:t>
            </a:r>
          </a:p>
          <a:p>
            <a:endParaRPr lang="en-US" baseline="0" dirty="0" smtClean="0"/>
          </a:p>
          <a:p>
            <a:r>
              <a:rPr lang="en-US" baseline="0" dirty="0" smtClean="0"/>
              <a:t>Where a major issues is delivered, the agency must come back to the STAP at the time of CEO endorsement of the full project package, to verify that all comments of the STAP delivered at the time of PIF submission, have been addressed. The STAP then clears the project for the GEF CEO to endorse.</a:t>
            </a:r>
          </a:p>
          <a:p>
            <a:endParaRPr lang="en-US" baseline="0" dirty="0" smtClean="0"/>
          </a:p>
          <a:p>
            <a:endParaRPr lang="en-US" baseline="0" dirty="0" smtClean="0"/>
          </a:p>
          <a:p>
            <a:r>
              <a:rPr lang="en-US" dirty="0" smtClean="0"/>
              <a:t>Photo credit – national geographic:</a:t>
            </a:r>
            <a:r>
              <a:rPr lang="en-US" baseline="0" dirty="0" smtClean="0"/>
              <a:t> </a:t>
            </a:r>
            <a:r>
              <a:rPr lang="en-US" dirty="0" smtClean="0"/>
              <a:t>earth</a:t>
            </a:r>
            <a:r>
              <a:rPr lang="en-US" baseline="0" dirty="0" smtClean="0"/>
              <a:t> </a:t>
            </a:r>
            <a:r>
              <a:rPr lang="en-US" dirty="0" smtClean="0"/>
              <a:t>day</a:t>
            </a:r>
            <a:r>
              <a:rPr lang="en-US" baseline="0" dirty="0" smtClean="0"/>
              <a:t> </a:t>
            </a:r>
            <a:r>
              <a:rPr lang="en-US" dirty="0" smtClean="0"/>
              <a:t>pictures</a:t>
            </a:r>
            <a:r>
              <a:rPr lang="en-US" baseline="0" dirty="0" smtClean="0"/>
              <a:t> </a:t>
            </a:r>
            <a:r>
              <a:rPr lang="en-US" dirty="0" smtClean="0"/>
              <a:t>planet</a:t>
            </a:r>
            <a:r>
              <a:rPr lang="en-US" baseline="0" dirty="0" smtClean="0"/>
              <a:t> </a:t>
            </a:r>
            <a:r>
              <a:rPr lang="en-US" dirty="0" smtClean="0"/>
              <a:t>from</a:t>
            </a:r>
            <a:r>
              <a:rPr lang="en-US" baseline="0" dirty="0" smtClean="0"/>
              <a:t> </a:t>
            </a:r>
            <a:r>
              <a:rPr lang="en-US" dirty="0" smtClean="0"/>
              <a:t>space</a:t>
            </a:r>
            <a:r>
              <a:rPr lang="en-US" baseline="0" dirty="0" smtClean="0"/>
              <a:t> </a:t>
            </a:r>
            <a:r>
              <a:rPr lang="en-US" dirty="0" err="1" smtClean="0"/>
              <a:t>bombetoka</a:t>
            </a:r>
            <a:r>
              <a:rPr lang="en-US" baseline="0" dirty="0" smtClean="0"/>
              <a:t> </a:t>
            </a:r>
            <a:r>
              <a:rPr lang="en-US" dirty="0" smtClean="0"/>
              <a:t>bay</a:t>
            </a:r>
            <a:r>
              <a:rPr lang="en-US" baseline="0" dirty="0" smtClean="0"/>
              <a:t> </a:t>
            </a:r>
            <a:r>
              <a:rPr lang="en-US" dirty="0" err="1" smtClean="0"/>
              <a:t>madagascar</a:t>
            </a:r>
            <a:r>
              <a:rPr lang="en-US" dirty="0" smtClean="0"/>
              <a:t>, 2011 </a:t>
            </a:r>
          </a:p>
          <a:p>
            <a:r>
              <a:rPr lang="en-US" dirty="0" smtClean="0"/>
              <a:t>Source: http://news.nationalgeographic.com/news/2011/04/pictures/110422-earth-day-2011-earth-day-google-doodle-satellite-from-space-pictures-nasa-astronauts/#/earth-day-pictures-planet-from-space-eleuthera-island-bahamas_34995_600x450.jpg</a:t>
            </a:r>
          </a:p>
          <a:p>
            <a:endParaRPr lang="en-US" dirty="0"/>
          </a:p>
        </p:txBody>
      </p:sp>
      <p:sp>
        <p:nvSpPr>
          <p:cNvPr id="4" name="Slide Number Placeholder 3"/>
          <p:cNvSpPr>
            <a:spLocks noGrp="1"/>
          </p:cNvSpPr>
          <p:nvPr>
            <p:ph type="sldNum" sz="quarter" idx="10"/>
          </p:nvPr>
        </p:nvSpPr>
        <p:spPr/>
        <p:txBody>
          <a:bodyPr/>
          <a:lstStyle/>
          <a:p>
            <a:fld id="{6CFEE7B6-0582-4FE7-AF02-4F65EBB94DED}"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nature of interaction with the Convention scientific</a:t>
            </a:r>
            <a:r>
              <a:rPr lang="en-US" baseline="0" dirty="0" smtClean="0"/>
              <a:t> an d technical subsidiary bodies various significantly between Conventions. The level of STAP assistance/interaction is largely inversely related to the relative resources available to the subsidiary body under the Convention (</a:t>
            </a:r>
            <a:r>
              <a:rPr lang="en-US" baseline="0" dirty="0" err="1" smtClean="0"/>
              <a:t>ie</a:t>
            </a:r>
            <a:r>
              <a:rPr lang="en-US" baseline="0" dirty="0" smtClean="0"/>
              <a:t> poor Convention </a:t>
            </a:r>
            <a:r>
              <a:rPr lang="en-US" baseline="0" smtClean="0"/>
              <a:t>lots asked of STAP!).</a:t>
            </a:r>
            <a:endParaRPr lang="en-US" dirty="0"/>
          </a:p>
        </p:txBody>
      </p:sp>
      <p:sp>
        <p:nvSpPr>
          <p:cNvPr id="4" name="Slide Number Placeholder 3"/>
          <p:cNvSpPr>
            <a:spLocks noGrp="1"/>
          </p:cNvSpPr>
          <p:nvPr>
            <p:ph type="sldNum" sz="quarter" idx="10"/>
          </p:nvPr>
        </p:nvSpPr>
        <p:spPr/>
        <p:txBody>
          <a:bodyPr/>
          <a:lstStyle/>
          <a:p>
            <a:fld id="{6CFEE7B6-0582-4FE7-AF02-4F65EBB94DED}"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CFEE7B6-0582-4FE7-AF02-4F65EBB94DED}"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4624668"/>
            <a:ext cx="4038600" cy="933450"/>
          </a:xfrm>
        </p:spPr>
        <p:txBody>
          <a:bodyPr>
            <a:normAutofit/>
          </a:bodyPr>
          <a:lstStyle>
            <a:lvl1pPr>
              <a:defRPr sz="2800"/>
            </a:lvl1pPr>
          </a:lstStyle>
          <a:p>
            <a:r>
              <a:rPr lang="zh-CN" altLang="en-US" smtClean="0"/>
              <a:t>单击此处编辑母版标题样式</a:t>
            </a:r>
            <a:endParaRPr/>
          </a:p>
        </p:txBody>
      </p:sp>
      <p:sp>
        <p:nvSpPr>
          <p:cNvPr id="3" name="Subtitle 2"/>
          <p:cNvSpPr>
            <a:spLocks noGrp="1"/>
          </p:cNvSpPr>
          <p:nvPr>
            <p:ph type="subTitle" idx="1"/>
          </p:nvPr>
        </p:nvSpPr>
        <p:spPr>
          <a:xfrm>
            <a:off x="4800600" y="5562599"/>
            <a:ext cx="4038600"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a:p>
        </p:txBody>
      </p:sp>
      <p:sp>
        <p:nvSpPr>
          <p:cNvPr id="4" name="Date Placeholder 3"/>
          <p:cNvSpPr>
            <a:spLocks noGrp="1"/>
          </p:cNvSpPr>
          <p:nvPr>
            <p:ph type="dt" sz="half" idx="10"/>
          </p:nvPr>
        </p:nvSpPr>
        <p:spPr>
          <a:xfrm>
            <a:off x="4800600" y="6425640"/>
            <a:ext cx="1232647" cy="365125"/>
          </a:xfrm>
        </p:spPr>
        <p:txBody>
          <a:bodyPr/>
          <a:lstStyle>
            <a:lvl1pPr algn="l">
              <a:defRPr/>
            </a:lvl1pPr>
          </a:lstStyle>
          <a:p>
            <a:fld id="{0A98AF03-7270-45C2-A683-C5E353EF01A5}" type="datetime4">
              <a:rPr lang="en-US" smtClean="0"/>
              <a:pPr/>
              <a:t>May 27, 2015</a:t>
            </a:fld>
            <a:endParaRPr lang="en-US" dirty="0"/>
          </a:p>
        </p:txBody>
      </p:sp>
      <p:sp>
        <p:nvSpPr>
          <p:cNvPr id="5" name="Footer Placeholder 4"/>
          <p:cNvSpPr>
            <a:spLocks noGrp="1"/>
          </p:cNvSpPr>
          <p:nvPr>
            <p:ph type="ftr" sz="quarter" idx="11"/>
          </p:nvPr>
        </p:nvSpPr>
        <p:spPr>
          <a:xfrm>
            <a:off x="6311153" y="6425640"/>
            <a:ext cx="2617694" cy="365125"/>
          </a:xfrm>
        </p:spPr>
        <p:txBody>
          <a:bodyPr/>
          <a:lstStyle>
            <a:lvl1pPr algn="r">
              <a:defRPr/>
            </a:lvl1pPr>
          </a:lstStyle>
          <a:p>
            <a:endParaRPr lang="en-US" dirty="0"/>
          </a:p>
        </p:txBody>
      </p:sp>
      <p:sp>
        <p:nvSpPr>
          <p:cNvPr id="7" name="Rectangle 6"/>
          <p:cNvSpPr/>
          <p:nvPr/>
        </p:nvSpPr>
        <p:spPr>
          <a:xfrm>
            <a:off x="282575" y="228600"/>
            <a:ext cx="4235450" cy="4187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624388" y="237744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5" name="TextBox 14"/>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1" name="Rectangle 10"/>
          <p:cNvSpPr/>
          <p:nvPr/>
        </p:nvSpPr>
        <p:spPr>
          <a:xfrm>
            <a:off x="4624388" y="228600"/>
            <a:ext cx="2057400" cy="20391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6802438" y="2377440"/>
            <a:ext cx="2057400" cy="20391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四项内容">
    <p:spTree>
      <p:nvGrpSpPr>
        <p:cNvPr id="1" name=""/>
        <p:cNvGrpSpPr/>
        <p:nvPr/>
      </p:nvGrpSpPr>
      <p:grpSpPr>
        <a:xfrm>
          <a:off x="0" y="0"/>
          <a:ext cx="0" cy="0"/>
          <a:chOff x="0" y="0"/>
          <a:chExt cx="0" cy="0"/>
        </a:xfrm>
      </p:grpSpPr>
      <p:sp>
        <p:nvSpPr>
          <p:cNvPr id="8" name="Rectangle 7"/>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zh-CN" altLang="en-US" smtClean="0"/>
              <a:t>单击此处编辑母版标题样式</a:t>
            </a:r>
            <a:endParaRPr/>
          </a:p>
        </p:txBody>
      </p:sp>
      <p:sp>
        <p:nvSpPr>
          <p:cNvPr id="5" name="Date Placeholder 4"/>
          <p:cNvSpPr>
            <a:spLocks noGrp="1"/>
          </p:cNvSpPr>
          <p:nvPr>
            <p:ph type="dt" sz="half" idx="10"/>
          </p:nvPr>
        </p:nvSpPr>
        <p:spPr/>
        <p:txBody>
          <a:bodyPr/>
          <a:lstStyle/>
          <a:p>
            <a:fld id="{023463E0-5410-4365-96E2-9972518E9878}" type="datetimeFigureOut">
              <a:rPr lang="en-US" smtClean="0"/>
              <a:pPr/>
              <a:t>5/27/2015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EEE97A-8F7B-4629-B6FD-B6D544356145}" type="slidenum">
              <a:rPr lang="en-US" smtClean="0"/>
              <a:pPr/>
              <a:t>‹#›</a:t>
            </a:fld>
            <a:endParaRPr lang="en-US"/>
          </a:p>
        </p:txBody>
      </p:sp>
      <p:sp>
        <p:nvSpPr>
          <p:cNvPr id="12" name="Content Placeholder 2"/>
          <p:cNvSpPr>
            <a:spLocks noGrp="1"/>
          </p:cNvSpPr>
          <p:nvPr>
            <p:ph sz="half" idx="17"/>
          </p:nvPr>
        </p:nvSpPr>
        <p:spPr>
          <a:xfrm>
            <a:off x="502920" y="1985963"/>
            <a:ext cx="3657413"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dirty="0"/>
          </a:p>
        </p:txBody>
      </p:sp>
      <p:sp>
        <p:nvSpPr>
          <p:cNvPr id="14" name="Content Placeholder 2"/>
          <p:cNvSpPr>
            <a:spLocks noGrp="1"/>
          </p:cNvSpPr>
          <p:nvPr>
            <p:ph sz="half" idx="18"/>
          </p:nvPr>
        </p:nvSpPr>
        <p:spPr>
          <a:xfrm>
            <a:off x="502920" y="4164965"/>
            <a:ext cx="3657413"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dirty="0"/>
          </a:p>
        </p:txBody>
      </p:sp>
      <p:sp>
        <p:nvSpPr>
          <p:cNvPr id="15" name="Content Placeholder 2"/>
          <p:cNvSpPr>
            <a:spLocks noGrp="1"/>
          </p:cNvSpPr>
          <p:nvPr>
            <p:ph sz="half" idx="1"/>
          </p:nvPr>
        </p:nvSpPr>
        <p:spPr>
          <a:xfrm>
            <a:off x="4410075" y="1985963"/>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dirty="0"/>
          </a:p>
        </p:txBody>
      </p:sp>
      <p:sp>
        <p:nvSpPr>
          <p:cNvPr id="16" name="Content Placeholder 2"/>
          <p:cNvSpPr>
            <a:spLocks noGrp="1"/>
          </p:cNvSpPr>
          <p:nvPr>
            <p:ph sz="half" idx="16"/>
          </p:nvPr>
        </p:nvSpPr>
        <p:spPr>
          <a:xfrm>
            <a:off x="4410075" y="4169664"/>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6" name="Rectangle 5"/>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TextBox 7"/>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zh-CN" altLang="en-US" smtClean="0"/>
              <a:t>单击此处编辑母版标题样式</a:t>
            </a:r>
            <a:endParaRPr/>
          </a:p>
        </p:txBody>
      </p:sp>
      <p:sp>
        <p:nvSpPr>
          <p:cNvPr id="3" name="Date Placeholder 2"/>
          <p:cNvSpPr>
            <a:spLocks noGrp="1"/>
          </p:cNvSpPr>
          <p:nvPr>
            <p:ph type="dt" sz="half" idx="10"/>
          </p:nvPr>
        </p:nvSpPr>
        <p:spPr/>
        <p:txBody>
          <a:bodyPr/>
          <a:lstStyle/>
          <a:p>
            <a:fld id="{023463E0-5410-4365-96E2-9972518E9878}" type="datetimeFigureOut">
              <a:rPr lang="en-US" smtClean="0"/>
              <a:pPr/>
              <a:t>5/27/2015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EEEE97A-8F7B-4629-B6FD-B6D544356145}"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
        <p:nvSpPr>
          <p:cNvPr id="5" name="Rectangle 4"/>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Date Placeholder 1"/>
          <p:cNvSpPr>
            <a:spLocks noGrp="1"/>
          </p:cNvSpPr>
          <p:nvPr>
            <p:ph type="dt" sz="half" idx="10"/>
          </p:nvPr>
        </p:nvSpPr>
        <p:spPr/>
        <p:txBody>
          <a:bodyPr/>
          <a:lstStyle/>
          <a:p>
            <a:fld id="{023463E0-5410-4365-96E2-9972518E9878}" type="datetimeFigureOut">
              <a:rPr lang="en-US" smtClean="0"/>
              <a:pPr/>
              <a:t>5/27/2015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EEEE97A-8F7B-4629-B6FD-B6D544356145}"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Rectangle 7"/>
          <p:cNvSpPr/>
          <p:nvPr/>
        </p:nvSpPr>
        <p:spPr>
          <a:xfrm>
            <a:off x="282575" y="228600"/>
            <a:ext cx="3451225"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5" y="2571750"/>
            <a:ext cx="3255264" cy="1162050"/>
          </a:xfrm>
        </p:spPr>
        <p:txBody>
          <a:bodyPr anchor="b">
            <a:normAutofit/>
          </a:bodyPr>
          <a:lstStyle>
            <a:lvl1pPr algn="l">
              <a:defRPr sz="2600" b="0">
                <a:solidFill>
                  <a:schemeClr val="bg1"/>
                </a:solidFill>
              </a:defRPr>
            </a:lvl1pPr>
          </a:lstStyle>
          <a:p>
            <a:r>
              <a:rPr lang="zh-CN" altLang="en-US" smtClean="0"/>
              <a:t>单击此处编辑母版标题样式</a:t>
            </a:r>
            <a:endParaRPr dirty="0"/>
          </a:p>
        </p:txBody>
      </p:sp>
      <p:sp>
        <p:nvSpPr>
          <p:cNvPr id="3" name="Content Placeholder 2"/>
          <p:cNvSpPr>
            <a:spLocks noGrp="1"/>
          </p:cNvSpPr>
          <p:nvPr>
            <p:ph idx="1"/>
          </p:nvPr>
        </p:nvSpPr>
        <p:spPr>
          <a:xfrm>
            <a:off x="4168775" y="273050"/>
            <a:ext cx="4597399" cy="5853113"/>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dirty="0"/>
          </a:p>
        </p:txBody>
      </p:sp>
      <p:sp>
        <p:nvSpPr>
          <p:cNvPr id="4" name="Text Placeholder 3"/>
          <p:cNvSpPr>
            <a:spLocks noGrp="1"/>
          </p:cNvSpPr>
          <p:nvPr>
            <p:ph type="body" sz="half" idx="2"/>
          </p:nvPr>
        </p:nvSpPr>
        <p:spPr>
          <a:xfrm>
            <a:off x="381093" y="3733800"/>
            <a:ext cx="3255264"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7391399" y="6423585"/>
            <a:ext cx="1537447" cy="365125"/>
          </a:xfrm>
        </p:spPr>
        <p:txBody>
          <a:bodyPr/>
          <a:lstStyle/>
          <a:p>
            <a:fld id="{023463E0-5410-4365-96E2-9972518E9878}" type="datetimeFigureOut">
              <a:rPr lang="en-US" smtClean="0"/>
              <a:pPr/>
              <a:t>5/27/2015</a:t>
            </a:fld>
            <a:endParaRPr lang="en-US"/>
          </a:p>
        </p:txBody>
      </p:sp>
      <p:sp>
        <p:nvSpPr>
          <p:cNvPr id="6" name="Footer Placeholder 5"/>
          <p:cNvSpPr>
            <a:spLocks noGrp="1"/>
          </p:cNvSpPr>
          <p:nvPr>
            <p:ph type="ftr" sz="quarter" idx="11"/>
          </p:nvPr>
        </p:nvSpPr>
        <p:spPr>
          <a:xfrm>
            <a:off x="3859305" y="6423585"/>
            <a:ext cx="3316941" cy="365125"/>
          </a:xfrm>
        </p:spPr>
        <p:txBody>
          <a:bodyPr/>
          <a:lstStyle/>
          <a:p>
            <a:endParaRPr lang="en-US"/>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11" name="Rectangle 10"/>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169404" y="3124200"/>
            <a:ext cx="3898272" cy="871538"/>
          </a:xfrm>
        </p:spPr>
        <p:txBody>
          <a:bodyPr anchor="b">
            <a:normAutofit/>
          </a:bodyPr>
          <a:lstStyle>
            <a:lvl1pPr algn="l">
              <a:defRPr sz="2600" b="0"/>
            </a:lvl1pPr>
          </a:lstStyle>
          <a:p>
            <a:r>
              <a:rPr lang="zh-CN" altLang="en-US" smtClean="0"/>
              <a:t>单击此处编辑母版标题样式</a:t>
            </a:r>
            <a:endParaRPr/>
          </a:p>
        </p:txBody>
      </p:sp>
      <p:sp>
        <p:nvSpPr>
          <p:cNvPr id="3" name="Picture Placeholder 2"/>
          <p:cNvSpPr>
            <a:spLocks noGrp="1"/>
          </p:cNvSpPr>
          <p:nvPr>
            <p:ph type="pic" idx="1"/>
          </p:nvPr>
        </p:nvSpPr>
        <p:spPr>
          <a:xfrm>
            <a:off x="277906" y="228600"/>
            <a:ext cx="3460658" cy="634523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将图片拖动到占位符，或单击添加图标</a:t>
            </a:r>
            <a:endParaRPr/>
          </a:p>
        </p:txBody>
      </p:sp>
      <p:sp>
        <p:nvSpPr>
          <p:cNvPr id="4" name="Text Placeholder 3"/>
          <p:cNvSpPr>
            <a:spLocks noGrp="1"/>
          </p:cNvSpPr>
          <p:nvPr>
            <p:ph type="body" sz="half" idx="2"/>
          </p:nvPr>
        </p:nvSpPr>
        <p:spPr>
          <a:xfrm>
            <a:off x="4169404" y="3995737"/>
            <a:ext cx="3898272" cy="2147888"/>
          </a:xfrm>
        </p:spPr>
        <p:txBody>
          <a:bodyPr/>
          <a:lstStyle>
            <a:lvl1pPr marL="0" indent="0">
              <a:spcBef>
                <a:spcPts val="6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7391399" y="6423585"/>
            <a:ext cx="1537447" cy="365125"/>
          </a:xfrm>
        </p:spPr>
        <p:txBody>
          <a:bodyPr/>
          <a:lstStyle/>
          <a:p>
            <a:fld id="{023463E0-5410-4365-96E2-9972518E9878}" type="datetimeFigureOut">
              <a:rPr lang="en-US" smtClean="0"/>
              <a:pPr/>
              <a:t>5/27/2015</a:t>
            </a:fld>
            <a:endParaRPr lang="en-US"/>
          </a:p>
        </p:txBody>
      </p:sp>
      <p:sp>
        <p:nvSpPr>
          <p:cNvPr id="6" name="Footer Placeholder 5"/>
          <p:cNvSpPr>
            <a:spLocks noGrp="1"/>
          </p:cNvSpPr>
          <p:nvPr>
            <p:ph type="ftr" sz="quarter" idx="11"/>
          </p:nvPr>
        </p:nvSpPr>
        <p:spPr>
          <a:xfrm>
            <a:off x="4191000" y="6423585"/>
            <a:ext cx="3005138" cy="365125"/>
          </a:xfrm>
        </p:spPr>
        <p:txBody>
          <a:bodyPr/>
          <a:lstStyle/>
          <a:p>
            <a:endParaRPr lang="en-US"/>
          </a:p>
        </p:txBody>
      </p:sp>
      <p:sp>
        <p:nvSpPr>
          <p:cNvPr id="7" name="Slide Number Placeholder 6"/>
          <p:cNvSpPr>
            <a:spLocks noGrp="1"/>
          </p:cNvSpPr>
          <p:nvPr>
            <p:ph type="sldNum" sz="quarter" idx="12"/>
          </p:nvPr>
        </p:nvSpPr>
        <p:spPr/>
        <p:txBody>
          <a:bodyPr/>
          <a:lstStyle/>
          <a:p>
            <a:fld id="{4EEEE97A-8F7B-4629-B6FD-B6D544356145}" type="slidenum">
              <a:rPr lang="en-US" smtClean="0"/>
              <a:pPr/>
              <a:t>‹#›</a:t>
            </a:fld>
            <a:endParaRPr lang="en-US"/>
          </a:p>
        </p:txBody>
      </p:sp>
      <p:sp>
        <p:nvSpPr>
          <p:cNvPr id="10" name="TextBox 9"/>
          <p:cNvSpPr txBox="1"/>
          <p:nvPr/>
        </p:nvSpPr>
        <p:spPr>
          <a:xfrm>
            <a:off x="3990110" y="3370730"/>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位于标题上)">
    <p:spTree>
      <p:nvGrpSpPr>
        <p:cNvPr id="1" name=""/>
        <p:cNvGrpSpPr/>
        <p:nvPr/>
      </p:nvGrpSpPr>
      <p:grpSpPr>
        <a:xfrm>
          <a:off x="0" y="0"/>
          <a:ext cx="0" cy="0"/>
          <a:chOff x="0" y="0"/>
          <a:chExt cx="0" cy="0"/>
        </a:xfrm>
      </p:grpSpPr>
      <p:sp>
        <p:nvSpPr>
          <p:cNvPr id="2" name="Title 1"/>
          <p:cNvSpPr>
            <a:spLocks noGrp="1"/>
          </p:cNvSpPr>
          <p:nvPr>
            <p:ph type="title"/>
          </p:nvPr>
        </p:nvSpPr>
        <p:spPr>
          <a:xfrm>
            <a:off x="506505" y="4424082"/>
            <a:ext cx="6191157" cy="833718"/>
          </a:xfrm>
        </p:spPr>
        <p:txBody>
          <a:bodyPr anchor="b">
            <a:normAutofit/>
          </a:bodyPr>
          <a:lstStyle>
            <a:lvl1pPr algn="l">
              <a:defRPr sz="2600" b="0"/>
            </a:lvl1pPr>
          </a:lstStyle>
          <a:p>
            <a:r>
              <a:rPr lang="zh-CN" altLang="en-US" smtClean="0"/>
              <a:t>单击此处编辑母版标题样式</a:t>
            </a:r>
            <a:endParaRPr/>
          </a:p>
        </p:txBody>
      </p:sp>
      <p:sp>
        <p:nvSpPr>
          <p:cNvPr id="3" name="Picture Placeholder 2"/>
          <p:cNvSpPr>
            <a:spLocks noGrp="1"/>
          </p:cNvSpPr>
          <p:nvPr>
            <p:ph type="pic" idx="1"/>
          </p:nvPr>
        </p:nvSpPr>
        <p:spPr>
          <a:xfrm>
            <a:off x="277905" y="228600"/>
            <a:ext cx="6378389" cy="418795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将图片拖动到占位符，或单击添加图标</a:t>
            </a:r>
            <a:endParaRPr/>
          </a:p>
        </p:txBody>
      </p:sp>
      <p:sp>
        <p:nvSpPr>
          <p:cNvPr id="4" name="Text Placeholder 3"/>
          <p:cNvSpPr>
            <a:spLocks noGrp="1"/>
          </p:cNvSpPr>
          <p:nvPr>
            <p:ph type="body" sz="half" idx="2"/>
          </p:nvPr>
        </p:nvSpPr>
        <p:spPr>
          <a:xfrm>
            <a:off x="506505" y="5257799"/>
            <a:ext cx="6191157" cy="885825"/>
          </a:xfrm>
        </p:spPr>
        <p:txBody>
          <a:bodyPr/>
          <a:lstStyle>
            <a:lvl1pPr marL="0" indent="0">
              <a:spcBef>
                <a:spcPts val="3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023463E0-5410-4365-96E2-9972518E9878}" type="datetimeFigureOut">
              <a:rPr lang="en-US" smtClean="0"/>
              <a:pPr/>
              <a:t>5/27/2015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EEE97A-8F7B-4629-B6FD-B6D544356145}" type="slidenum">
              <a:rPr lang="en-US" smtClean="0"/>
              <a:pPr/>
              <a:t>‹#›</a:t>
            </a:fld>
            <a:endParaRPr lang="en-US"/>
          </a:p>
        </p:txBody>
      </p:sp>
      <p:sp>
        <p:nvSpPr>
          <p:cNvPr id="8" name="Rectangle 7"/>
          <p:cNvSpPr/>
          <p:nvPr/>
        </p:nvSpPr>
        <p:spPr>
          <a:xfrm>
            <a:off x="6802438" y="22860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ectangle 8"/>
          <p:cNvSpPr/>
          <p:nvPr/>
        </p:nvSpPr>
        <p:spPr>
          <a:xfrm>
            <a:off x="6802438" y="2377440"/>
            <a:ext cx="2057400" cy="20391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327212" y="4632792"/>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 张图片(带标题)">
    <p:spTree>
      <p:nvGrpSpPr>
        <p:cNvPr id="1" name=""/>
        <p:cNvGrpSpPr/>
        <p:nvPr/>
      </p:nvGrpSpPr>
      <p:grpSpPr>
        <a:xfrm>
          <a:off x="0" y="0"/>
          <a:ext cx="0" cy="0"/>
          <a:chOff x="0" y="0"/>
          <a:chExt cx="0" cy="0"/>
        </a:xfrm>
      </p:grpSpPr>
      <p:sp>
        <p:nvSpPr>
          <p:cNvPr id="8" name="Rectangle 7"/>
          <p:cNvSpPr/>
          <p:nvPr/>
        </p:nvSpPr>
        <p:spPr>
          <a:xfrm>
            <a:off x="282574" y="228600"/>
            <a:ext cx="6387167"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4" y="2571750"/>
            <a:ext cx="6181611" cy="1162050"/>
          </a:xfrm>
        </p:spPr>
        <p:txBody>
          <a:bodyPr anchor="b">
            <a:normAutofit/>
          </a:bodyPr>
          <a:lstStyle>
            <a:lvl1pPr algn="l">
              <a:defRPr sz="2600" b="0">
                <a:solidFill>
                  <a:schemeClr val="bg1"/>
                </a:solidFill>
              </a:defRPr>
            </a:lvl1pPr>
          </a:lstStyle>
          <a:p>
            <a:r>
              <a:rPr lang="zh-CN" altLang="en-US" smtClean="0"/>
              <a:t>单击此处编辑母版标题样式</a:t>
            </a:r>
            <a:endParaRPr/>
          </a:p>
        </p:txBody>
      </p:sp>
      <p:sp>
        <p:nvSpPr>
          <p:cNvPr id="4" name="Text Placeholder 3"/>
          <p:cNvSpPr>
            <a:spLocks noGrp="1"/>
          </p:cNvSpPr>
          <p:nvPr>
            <p:ph type="body" sz="half" idx="2"/>
          </p:nvPr>
        </p:nvSpPr>
        <p:spPr>
          <a:xfrm>
            <a:off x="381094" y="3733800"/>
            <a:ext cx="6179566"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5212262" y="6235607"/>
            <a:ext cx="1348398" cy="365125"/>
          </a:xfrm>
        </p:spPr>
        <p:txBody>
          <a:bodyPr/>
          <a:lstStyle>
            <a:lvl1pPr>
              <a:defRPr>
                <a:solidFill>
                  <a:schemeClr val="bg1"/>
                </a:solidFill>
              </a:defRPr>
            </a:lvl1pPr>
          </a:lstStyle>
          <a:p>
            <a:fld id="{023463E0-5410-4365-96E2-9972518E9878}" type="datetimeFigureOut">
              <a:rPr lang="en-US" smtClean="0"/>
              <a:pPr/>
              <a:t>5/27/2015</a:t>
            </a:fld>
            <a:endParaRPr lang="en-US"/>
          </a:p>
        </p:txBody>
      </p:sp>
      <p:sp>
        <p:nvSpPr>
          <p:cNvPr id="6" name="Footer Placeholder 5"/>
          <p:cNvSpPr>
            <a:spLocks noGrp="1"/>
          </p:cNvSpPr>
          <p:nvPr>
            <p:ph type="ftr" sz="quarter" idx="11"/>
          </p:nvPr>
        </p:nvSpPr>
        <p:spPr>
          <a:xfrm>
            <a:off x="381095" y="6235607"/>
            <a:ext cx="4648105" cy="365125"/>
          </a:xfrm>
        </p:spPr>
        <p:txBody>
          <a:bodyPr/>
          <a:lstStyle>
            <a:lvl1pPr>
              <a:defRPr>
                <a:solidFill>
                  <a:schemeClr val="bg1"/>
                </a:solidFill>
              </a:defRPr>
            </a:lvl1pPr>
          </a:lstStyle>
          <a:p>
            <a:endParaRPr lang="en-US"/>
          </a:p>
        </p:txBody>
      </p:sp>
      <p:sp>
        <p:nvSpPr>
          <p:cNvPr id="7" name="Slide Number Placeholder 6"/>
          <p:cNvSpPr>
            <a:spLocks noGrp="1"/>
          </p:cNvSpPr>
          <p:nvPr>
            <p:ph type="sldNum" sz="quarter" idx="12"/>
          </p:nvPr>
        </p:nvSpPr>
        <p:spPr/>
        <p:txBody>
          <a:bodyPr/>
          <a:lstStyle/>
          <a:p>
            <a:fld id="{4EEEE97A-8F7B-4629-B6FD-B6D544356145}" type="slidenum">
              <a:rPr lang="en-US" smtClean="0"/>
              <a:pPr/>
              <a:t>‹#›</a:t>
            </a:fld>
            <a:endParaRPr lang="en-US"/>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0" name="Rectangle 9"/>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Picture Placeholder 12"/>
          <p:cNvSpPr>
            <a:spLocks noGrp="1"/>
          </p:cNvSpPr>
          <p:nvPr>
            <p:ph type="pic" sz="quarter" idx="13"/>
          </p:nvPr>
        </p:nvSpPr>
        <p:spPr>
          <a:xfrm>
            <a:off x="6802438" y="2374940"/>
            <a:ext cx="2057400" cy="2039112"/>
          </a:xfrm>
        </p:spPr>
        <p:txBody>
          <a:bodyPr/>
          <a:lstStyle>
            <a:lvl1pPr>
              <a:buNone/>
              <a:defRPr/>
            </a:lvl1pPr>
          </a:lstStyle>
          <a:p>
            <a:r>
              <a:rPr lang="zh-CN" altLang="en-US" smtClean="0"/>
              <a:t>将图片拖动到占位符，或单击添加图标</a:t>
            </a:r>
            <a:endParaRPr/>
          </a:p>
        </p:txBody>
      </p:sp>
      <p:sp>
        <p:nvSpPr>
          <p:cNvPr id="13" name="Picture Placeholder 12"/>
          <p:cNvSpPr>
            <a:spLocks noGrp="1"/>
          </p:cNvSpPr>
          <p:nvPr>
            <p:ph type="pic" sz="quarter" idx="14"/>
          </p:nvPr>
        </p:nvSpPr>
        <p:spPr>
          <a:xfrm>
            <a:off x="6802438" y="4535424"/>
            <a:ext cx="2057400" cy="2039112"/>
          </a:xfrm>
        </p:spPr>
        <p:txBody>
          <a:bodyPr/>
          <a:lstStyle>
            <a:lvl1pPr>
              <a:buNone/>
              <a:defRPr/>
            </a:lvl1pPr>
          </a:lstStyle>
          <a:p>
            <a:r>
              <a:rPr lang="zh-CN" altLang="en-US" smtClean="0"/>
              <a:t>将图片拖动到占位符，或单击添加图标</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 张图片(带标题)">
    <p:spTree>
      <p:nvGrpSpPr>
        <p:cNvPr id="1" name=""/>
        <p:cNvGrpSpPr/>
        <p:nvPr/>
      </p:nvGrpSpPr>
      <p:grpSpPr>
        <a:xfrm>
          <a:off x="0" y="0"/>
          <a:ext cx="0" cy="0"/>
          <a:chOff x="0" y="0"/>
          <a:chExt cx="0" cy="0"/>
        </a:xfrm>
      </p:grpSpPr>
      <p:sp>
        <p:nvSpPr>
          <p:cNvPr id="8" name="Rectangle 7"/>
          <p:cNvSpPr/>
          <p:nvPr/>
        </p:nvSpPr>
        <p:spPr>
          <a:xfrm>
            <a:off x="282575" y="228600"/>
            <a:ext cx="4235450"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4" y="2571750"/>
            <a:ext cx="4016633" cy="1162050"/>
          </a:xfrm>
        </p:spPr>
        <p:txBody>
          <a:bodyPr anchor="b">
            <a:normAutofit/>
          </a:bodyPr>
          <a:lstStyle>
            <a:lvl1pPr algn="l">
              <a:defRPr sz="2600" b="0">
                <a:solidFill>
                  <a:schemeClr val="bg1"/>
                </a:solidFill>
              </a:defRPr>
            </a:lvl1pPr>
          </a:lstStyle>
          <a:p>
            <a:r>
              <a:rPr lang="zh-CN" altLang="en-US" smtClean="0"/>
              <a:t>单击此处编辑母版标题样式</a:t>
            </a:r>
            <a:endParaRPr/>
          </a:p>
        </p:txBody>
      </p:sp>
      <p:sp>
        <p:nvSpPr>
          <p:cNvPr id="4" name="Text Placeholder 3"/>
          <p:cNvSpPr>
            <a:spLocks noGrp="1"/>
          </p:cNvSpPr>
          <p:nvPr>
            <p:ph type="body" sz="half" idx="2"/>
          </p:nvPr>
        </p:nvSpPr>
        <p:spPr>
          <a:xfrm>
            <a:off x="381094" y="3733800"/>
            <a:ext cx="4015304"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3048000" y="6235607"/>
            <a:ext cx="1348398" cy="365125"/>
          </a:xfrm>
        </p:spPr>
        <p:txBody>
          <a:bodyPr/>
          <a:lstStyle>
            <a:lvl1pPr>
              <a:defRPr>
                <a:solidFill>
                  <a:schemeClr val="bg1"/>
                </a:solidFill>
              </a:defRPr>
            </a:lvl1pPr>
          </a:lstStyle>
          <a:p>
            <a:fld id="{023463E0-5410-4365-96E2-9972518E9878}" type="datetimeFigureOut">
              <a:rPr lang="en-US" smtClean="0"/>
              <a:pPr/>
              <a:t>5/27/2015</a:t>
            </a:fld>
            <a:endParaRPr lang="en-US"/>
          </a:p>
        </p:txBody>
      </p:sp>
      <p:sp>
        <p:nvSpPr>
          <p:cNvPr id="6" name="Footer Placeholder 5"/>
          <p:cNvSpPr>
            <a:spLocks noGrp="1"/>
          </p:cNvSpPr>
          <p:nvPr>
            <p:ph type="ftr" sz="quarter" idx="11"/>
          </p:nvPr>
        </p:nvSpPr>
        <p:spPr>
          <a:xfrm>
            <a:off x="381095" y="6235607"/>
            <a:ext cx="2590705" cy="365125"/>
          </a:xfrm>
        </p:spPr>
        <p:txBody>
          <a:bodyPr/>
          <a:lstStyle>
            <a:lvl1pPr>
              <a:defRPr>
                <a:solidFill>
                  <a:schemeClr val="bg1"/>
                </a:solidFill>
              </a:defRPr>
            </a:lvl1pPr>
          </a:lstStyle>
          <a:p>
            <a:endParaRPr lang="en-US"/>
          </a:p>
        </p:txBody>
      </p:sp>
      <p:sp>
        <p:nvSpPr>
          <p:cNvPr id="7" name="Slide Number Placeholder 6"/>
          <p:cNvSpPr>
            <a:spLocks noGrp="1"/>
          </p:cNvSpPr>
          <p:nvPr>
            <p:ph type="sldNum" sz="quarter" idx="12"/>
          </p:nvPr>
        </p:nvSpPr>
        <p:spPr/>
        <p:txBody>
          <a:bodyPr/>
          <a:lstStyle/>
          <a:p>
            <a:fld id="{4EEEE97A-8F7B-4629-B6FD-B6D544356145}" type="slidenum">
              <a:rPr lang="en-US" smtClean="0"/>
              <a:pPr/>
              <a:t>‹#›</a:t>
            </a:fld>
            <a:endParaRPr lang="en-US"/>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0" name="Rectangle 9"/>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4624388" y="4534726"/>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Picture Placeholder 12"/>
          <p:cNvSpPr>
            <a:spLocks noGrp="1"/>
          </p:cNvSpPr>
          <p:nvPr>
            <p:ph type="pic" sz="quarter" idx="13"/>
          </p:nvPr>
        </p:nvSpPr>
        <p:spPr>
          <a:xfrm>
            <a:off x="4624388" y="228600"/>
            <a:ext cx="2057400" cy="2039112"/>
          </a:xfrm>
        </p:spPr>
        <p:txBody>
          <a:bodyPr/>
          <a:lstStyle>
            <a:lvl1pPr>
              <a:buNone/>
              <a:defRPr/>
            </a:lvl1pPr>
          </a:lstStyle>
          <a:p>
            <a:r>
              <a:rPr lang="zh-CN" altLang="en-US" smtClean="0"/>
              <a:t>将图片拖动到占位符，或单击添加图标</a:t>
            </a:r>
            <a:endParaRPr/>
          </a:p>
        </p:txBody>
      </p:sp>
      <p:sp>
        <p:nvSpPr>
          <p:cNvPr id="13" name="Picture Placeholder 12"/>
          <p:cNvSpPr>
            <a:spLocks noGrp="1"/>
          </p:cNvSpPr>
          <p:nvPr>
            <p:ph type="pic" sz="quarter" idx="14"/>
          </p:nvPr>
        </p:nvSpPr>
        <p:spPr>
          <a:xfrm>
            <a:off x="4624388" y="2381663"/>
            <a:ext cx="2057400" cy="2039112"/>
          </a:xfrm>
        </p:spPr>
        <p:txBody>
          <a:bodyPr/>
          <a:lstStyle>
            <a:lvl1pPr>
              <a:buNone/>
              <a:defRPr/>
            </a:lvl1pPr>
          </a:lstStyle>
          <a:p>
            <a:r>
              <a:rPr lang="zh-CN" altLang="en-US" smtClean="0"/>
              <a:t>将图片拖动到占位符，或单击添加图标</a:t>
            </a:r>
            <a:endParaRPr/>
          </a:p>
        </p:txBody>
      </p:sp>
      <p:sp>
        <p:nvSpPr>
          <p:cNvPr id="14" name="Picture Placeholder 12"/>
          <p:cNvSpPr>
            <a:spLocks noGrp="1"/>
          </p:cNvSpPr>
          <p:nvPr>
            <p:ph type="pic" sz="quarter" idx="15"/>
          </p:nvPr>
        </p:nvSpPr>
        <p:spPr>
          <a:xfrm>
            <a:off x="6803136" y="2381662"/>
            <a:ext cx="2057400" cy="4187952"/>
          </a:xfrm>
        </p:spPr>
        <p:txBody>
          <a:bodyPr/>
          <a:lstStyle>
            <a:lvl1pPr>
              <a:buNone/>
              <a:defRPr/>
            </a:lvl1pPr>
          </a:lstStyle>
          <a:p>
            <a:r>
              <a:rPr lang="zh-CN" altLang="en-US" smtClean="0"/>
              <a:t>将图片拖动到占位符，或单击添加图标</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3 张图片(带标题，可选)">
    <p:spTree>
      <p:nvGrpSpPr>
        <p:cNvPr id="1" name=""/>
        <p:cNvGrpSpPr/>
        <p:nvPr/>
      </p:nvGrpSpPr>
      <p:grpSpPr>
        <a:xfrm>
          <a:off x="0" y="0"/>
          <a:ext cx="0" cy="0"/>
          <a:chOff x="0" y="0"/>
          <a:chExt cx="0" cy="0"/>
        </a:xfrm>
      </p:grpSpPr>
      <p:sp>
        <p:nvSpPr>
          <p:cNvPr id="11" name="Rectangle 10"/>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953000" y="3124200"/>
            <a:ext cx="3108960" cy="871538"/>
          </a:xfrm>
        </p:spPr>
        <p:txBody>
          <a:bodyPr anchor="b">
            <a:normAutofit/>
          </a:bodyPr>
          <a:lstStyle>
            <a:lvl1pPr algn="l">
              <a:defRPr sz="2600" b="0"/>
            </a:lvl1pPr>
          </a:lstStyle>
          <a:p>
            <a:r>
              <a:rPr lang="zh-CN" altLang="en-US" smtClean="0"/>
              <a:t>单击此处编辑母版标题样式</a:t>
            </a:r>
            <a:endParaRPr/>
          </a:p>
        </p:txBody>
      </p:sp>
      <p:sp>
        <p:nvSpPr>
          <p:cNvPr id="3" name="Picture Placeholder 2"/>
          <p:cNvSpPr>
            <a:spLocks noGrp="1"/>
          </p:cNvSpPr>
          <p:nvPr>
            <p:ph type="pic" idx="1"/>
          </p:nvPr>
        </p:nvSpPr>
        <p:spPr>
          <a:xfrm>
            <a:off x="277905" y="2365248"/>
            <a:ext cx="4240119" cy="418795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将图片拖动到占位符，或单击添加图标</a:t>
            </a:r>
            <a:endParaRPr/>
          </a:p>
        </p:txBody>
      </p:sp>
      <p:sp>
        <p:nvSpPr>
          <p:cNvPr id="4" name="Text Placeholder 3"/>
          <p:cNvSpPr>
            <a:spLocks noGrp="1"/>
          </p:cNvSpPr>
          <p:nvPr>
            <p:ph type="body" sz="half" idx="2"/>
          </p:nvPr>
        </p:nvSpPr>
        <p:spPr>
          <a:xfrm>
            <a:off x="4953000" y="3995737"/>
            <a:ext cx="3108960" cy="2147888"/>
          </a:xfrm>
        </p:spPr>
        <p:txBody>
          <a:bodyPr/>
          <a:lstStyle>
            <a:lvl1pPr marL="0" indent="0">
              <a:spcBef>
                <a:spcPts val="6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7391399" y="6423585"/>
            <a:ext cx="1537447" cy="365125"/>
          </a:xfrm>
        </p:spPr>
        <p:txBody>
          <a:bodyPr/>
          <a:lstStyle/>
          <a:p>
            <a:fld id="{023463E0-5410-4365-96E2-9972518E9878}" type="datetimeFigureOut">
              <a:rPr lang="en-US" smtClean="0"/>
              <a:pPr/>
              <a:t>5/27/2015</a:t>
            </a:fld>
            <a:endParaRPr lang="en-US"/>
          </a:p>
        </p:txBody>
      </p:sp>
      <p:sp>
        <p:nvSpPr>
          <p:cNvPr id="6" name="Footer Placeholder 5"/>
          <p:cNvSpPr>
            <a:spLocks noGrp="1"/>
          </p:cNvSpPr>
          <p:nvPr>
            <p:ph type="ftr" sz="quarter" idx="11"/>
          </p:nvPr>
        </p:nvSpPr>
        <p:spPr>
          <a:xfrm>
            <a:off x="4191000" y="6423585"/>
            <a:ext cx="3005138" cy="365125"/>
          </a:xfrm>
        </p:spPr>
        <p:txBody>
          <a:bodyPr/>
          <a:lstStyle/>
          <a:p>
            <a:endParaRPr lang="en-US"/>
          </a:p>
        </p:txBody>
      </p:sp>
      <p:sp>
        <p:nvSpPr>
          <p:cNvPr id="7" name="Slide Number Placeholder 6"/>
          <p:cNvSpPr>
            <a:spLocks noGrp="1"/>
          </p:cNvSpPr>
          <p:nvPr>
            <p:ph type="sldNum" sz="quarter" idx="12"/>
          </p:nvPr>
        </p:nvSpPr>
        <p:spPr/>
        <p:txBody>
          <a:bodyPr/>
          <a:lstStyle/>
          <a:p>
            <a:fld id="{4EEEE97A-8F7B-4629-B6FD-B6D544356145}" type="slidenum">
              <a:rPr lang="en-US" smtClean="0"/>
              <a:pPr/>
              <a:t>‹#›</a:t>
            </a:fld>
            <a:endParaRPr lang="en-US"/>
          </a:p>
        </p:txBody>
      </p:sp>
      <p:sp>
        <p:nvSpPr>
          <p:cNvPr id="10" name="TextBox 9"/>
          <p:cNvSpPr txBox="1"/>
          <p:nvPr/>
        </p:nvSpPr>
        <p:spPr>
          <a:xfrm>
            <a:off x="4750361" y="3370730"/>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
        <p:nvSpPr>
          <p:cNvPr id="14" name="Picture Placeholder 12"/>
          <p:cNvSpPr>
            <a:spLocks noGrp="1"/>
          </p:cNvSpPr>
          <p:nvPr>
            <p:ph type="pic" sz="quarter" idx="13"/>
          </p:nvPr>
        </p:nvSpPr>
        <p:spPr>
          <a:xfrm>
            <a:off x="277905" y="228600"/>
            <a:ext cx="2057400" cy="2039112"/>
          </a:xfrm>
        </p:spPr>
        <p:txBody>
          <a:bodyPr/>
          <a:lstStyle>
            <a:lvl1pPr>
              <a:buNone/>
              <a:defRPr/>
            </a:lvl1pPr>
          </a:lstStyle>
          <a:p>
            <a:r>
              <a:rPr lang="zh-CN" altLang="en-US" smtClean="0"/>
              <a:t>将图片拖动到占位符，或单击添加图标</a:t>
            </a:r>
            <a:endParaRPr/>
          </a:p>
        </p:txBody>
      </p:sp>
      <p:sp>
        <p:nvSpPr>
          <p:cNvPr id="15" name="Picture Placeholder 12"/>
          <p:cNvSpPr>
            <a:spLocks noGrp="1"/>
          </p:cNvSpPr>
          <p:nvPr>
            <p:ph type="pic" sz="quarter" idx="14"/>
          </p:nvPr>
        </p:nvSpPr>
        <p:spPr>
          <a:xfrm>
            <a:off x="2460625" y="228600"/>
            <a:ext cx="2057400" cy="2039112"/>
          </a:xfrm>
        </p:spPr>
        <p:txBody>
          <a:bodyPr/>
          <a:lstStyle>
            <a:lvl1pPr>
              <a:buNone/>
              <a:defRPr/>
            </a:lvl1pPr>
          </a:lstStyle>
          <a:p>
            <a:r>
              <a:rPr lang="zh-CN" altLang="en-US" smtClean="0"/>
              <a:t>将图片拖动到占位符，或单击添加图标</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标题和竖排文本">
    <p:spTree>
      <p:nvGrpSpPr>
        <p:cNvPr id="1" name=""/>
        <p:cNvGrpSpPr/>
        <p:nvPr/>
      </p:nvGrpSpPr>
      <p:grpSpPr>
        <a:xfrm>
          <a:off x="0" y="0"/>
          <a:ext cx="0" cy="0"/>
          <a:chOff x="0" y="0"/>
          <a:chExt cx="0" cy="0"/>
        </a:xfrm>
      </p:grpSpPr>
      <p:sp>
        <p:nvSpPr>
          <p:cNvPr id="7" name="Rectangle 6"/>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zh-CN" altLang="en-US" smtClean="0"/>
              <a:t>单击此处编辑母版标题样式</a:t>
            </a:r>
            <a:endParaRPr/>
          </a:p>
        </p:txBody>
      </p:sp>
      <p:sp>
        <p:nvSpPr>
          <p:cNvPr id="3" name="Vertical Text Placeholder 2"/>
          <p:cNvSpPr>
            <a:spLocks noGrp="1"/>
          </p:cNvSpPr>
          <p:nvPr>
            <p:ph type="body" orient="vert" idx="1"/>
          </p:nvPr>
        </p:nvSpPr>
        <p:spPr/>
        <p:txBody>
          <a:bodyPr vert="eaVert"/>
          <a:lstStyle>
            <a:lvl5pPr>
              <a:defRPr/>
            </a:lvl5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dirty="0"/>
          </a:p>
        </p:txBody>
      </p:sp>
      <p:sp>
        <p:nvSpPr>
          <p:cNvPr id="4" name="Date Placeholder 3"/>
          <p:cNvSpPr>
            <a:spLocks noGrp="1"/>
          </p:cNvSpPr>
          <p:nvPr>
            <p:ph type="dt" sz="half" idx="10"/>
          </p:nvPr>
        </p:nvSpPr>
        <p:spPr/>
        <p:txBody>
          <a:bodyPr/>
          <a:lstStyle/>
          <a:p>
            <a:fld id="{023463E0-5410-4365-96E2-9972518E9878}" type="datetimeFigureOut">
              <a:rPr lang="en-US" smtClean="0"/>
              <a:pPr/>
              <a:t>5/27/2015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EEE97A-8F7B-4629-B6FD-B6D54435614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7" name="Rectangle 6"/>
          <p:cNvSpPr/>
          <p:nvPr/>
        </p:nvSpPr>
        <p:spPr>
          <a:xfrm>
            <a:off x="8210550" y="282574"/>
            <a:ext cx="642097"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p:txBody>
          <a:bodyPr/>
          <a:lstStyle/>
          <a:p>
            <a:r>
              <a:rPr lang="zh-CN" altLang="en-US" smtClean="0"/>
              <a:t>单击此处编辑母版标题样式</a:t>
            </a:r>
            <a:endParaRPr/>
          </a:p>
        </p:txBody>
      </p:sp>
      <p:sp>
        <p:nvSpPr>
          <p:cNvPr id="3" name="Content Placeholder 2"/>
          <p:cNvSpPr>
            <a:spLocks noGrp="1"/>
          </p:cNvSpPr>
          <p:nvPr>
            <p:ph idx="1"/>
          </p:nvPr>
        </p:nvSpPr>
        <p:spPr/>
        <p:txBody>
          <a:bodyPr/>
          <a:lstStyle>
            <a:lvl5pPr>
              <a:defRPr/>
            </a:lvl5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dirty="0"/>
          </a:p>
        </p:txBody>
      </p:sp>
      <p:sp>
        <p:nvSpPr>
          <p:cNvPr id="4" name="Date Placeholder 3"/>
          <p:cNvSpPr>
            <a:spLocks noGrp="1"/>
          </p:cNvSpPr>
          <p:nvPr>
            <p:ph type="dt" sz="half" idx="10"/>
          </p:nvPr>
        </p:nvSpPr>
        <p:spPr/>
        <p:txBody>
          <a:bodyPr/>
          <a:lstStyle/>
          <a:p>
            <a:fld id="{023463E0-5410-4365-96E2-9972518E9878}" type="datetimeFigureOut">
              <a:rPr lang="en-US" smtClean="0"/>
              <a:pPr/>
              <a:t>5/27/2015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EEE97A-8F7B-4629-B6FD-B6D544356145}" type="slidenum">
              <a:rPr lang="en-US" smtClean="0"/>
              <a:pPr/>
              <a:t>‹#›</a:t>
            </a:fld>
            <a:endParaRPr lang="en-US"/>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10" name="Rectangle 9"/>
          <p:cNvSpPr/>
          <p:nvPr/>
        </p:nvSpPr>
        <p:spPr>
          <a:xfrm>
            <a:off x="8068235" y="282574"/>
            <a:ext cx="91440" cy="1600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竖排标题和文本">
    <p:spTree>
      <p:nvGrpSpPr>
        <p:cNvPr id="1" name=""/>
        <p:cNvGrpSpPr/>
        <p:nvPr/>
      </p:nvGrpSpPr>
      <p:grpSpPr>
        <a:xfrm>
          <a:off x="0" y="0"/>
          <a:ext cx="0" cy="0"/>
          <a:chOff x="0" y="0"/>
          <a:chExt cx="0" cy="0"/>
        </a:xfrm>
      </p:grpSpPr>
      <p:sp>
        <p:nvSpPr>
          <p:cNvPr id="10" name="Rectangle 9"/>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Vertical Title 1"/>
          <p:cNvSpPr>
            <a:spLocks noGrp="1"/>
          </p:cNvSpPr>
          <p:nvPr>
            <p:ph type="title" orient="vert"/>
          </p:nvPr>
        </p:nvSpPr>
        <p:spPr>
          <a:xfrm>
            <a:off x="7995772" y="954742"/>
            <a:ext cx="681318" cy="5171422"/>
          </a:xfrm>
        </p:spPr>
        <p:txBody>
          <a:bodyPr vert="eaVert" anchor="t" anchorCtr="0"/>
          <a:lstStyle/>
          <a:p>
            <a:r>
              <a:rPr lang="zh-CN" altLang="en-US" smtClean="0"/>
              <a:t>单击此处编辑母版标题样式</a:t>
            </a:r>
            <a:endParaRPr/>
          </a:p>
        </p:txBody>
      </p:sp>
      <p:sp>
        <p:nvSpPr>
          <p:cNvPr id="3" name="Vertical Text Placeholder 2"/>
          <p:cNvSpPr>
            <a:spLocks noGrp="1"/>
          </p:cNvSpPr>
          <p:nvPr>
            <p:ph type="body" orient="vert" idx="1"/>
          </p:nvPr>
        </p:nvSpPr>
        <p:spPr>
          <a:xfrm>
            <a:off x="457200" y="958756"/>
            <a:ext cx="6858000" cy="5184869"/>
          </a:xfrm>
        </p:spPr>
        <p:txBody>
          <a:bodyPr vert="eaVert"/>
          <a:lstStyle>
            <a:lvl5pPr>
              <a:defRPr/>
            </a:lvl5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dirty="0"/>
          </a:p>
        </p:txBody>
      </p:sp>
      <p:sp>
        <p:nvSpPr>
          <p:cNvPr id="4" name="Date Placeholder 3"/>
          <p:cNvSpPr>
            <a:spLocks noGrp="1"/>
          </p:cNvSpPr>
          <p:nvPr>
            <p:ph type="dt" sz="half" idx="10"/>
          </p:nvPr>
        </p:nvSpPr>
        <p:spPr/>
        <p:txBody>
          <a:bodyPr/>
          <a:lstStyle/>
          <a:p>
            <a:fld id="{023463E0-5410-4365-96E2-9972518E9878}" type="datetimeFigureOut">
              <a:rPr lang="en-US" smtClean="0"/>
              <a:pPr/>
              <a:t>5/27/2015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EEE97A-8F7B-4629-B6FD-B6D544356145}" type="slidenum">
              <a:rPr lang="en-US" smtClean="0"/>
              <a:pPr/>
              <a:t>‹#›</a:t>
            </a:fld>
            <a:endParaRPr lang="en-US"/>
          </a:p>
        </p:txBody>
      </p:sp>
      <p:sp>
        <p:nvSpPr>
          <p:cNvPr id="9" name="TextBox 8"/>
          <p:cNvSpPr txBox="1"/>
          <p:nvPr/>
        </p:nvSpPr>
        <p:spPr>
          <a:xfrm rot="16200000">
            <a:off x="8593111" y="561668"/>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标题和内容(可选)">
    <p:spTree>
      <p:nvGrpSpPr>
        <p:cNvPr id="1" name=""/>
        <p:cNvGrpSpPr/>
        <p:nvPr/>
      </p:nvGrpSpPr>
      <p:grpSpPr>
        <a:xfrm>
          <a:off x="0" y="0"/>
          <a:ext cx="0" cy="0"/>
          <a:chOff x="0" y="0"/>
          <a:chExt cx="0" cy="0"/>
        </a:xfrm>
      </p:grpSpPr>
      <p:sp>
        <p:nvSpPr>
          <p:cNvPr id="7" name="Rectangle 6"/>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98474" y="134471"/>
            <a:ext cx="7556313" cy="995082"/>
          </a:xfrm>
        </p:spPr>
        <p:txBody>
          <a:bodyPr anchor="b" anchorCtr="0"/>
          <a:lstStyle/>
          <a:p>
            <a:r>
              <a:rPr lang="zh-CN" altLang="en-US" smtClean="0"/>
              <a:t>单击此处编辑母版标题样式</a:t>
            </a:r>
            <a:endParaRPr/>
          </a:p>
        </p:txBody>
      </p:sp>
      <p:sp>
        <p:nvSpPr>
          <p:cNvPr id="3" name="Content Placeholder 2"/>
          <p:cNvSpPr>
            <a:spLocks noGrp="1"/>
          </p:cNvSpPr>
          <p:nvPr>
            <p:ph idx="1"/>
          </p:nvPr>
        </p:nvSpPr>
        <p:spPr/>
        <p:txBody>
          <a:bodyPr/>
          <a:lstStyle>
            <a:lvl5pPr>
              <a:defRPr/>
            </a:lvl5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dirty="0"/>
          </a:p>
        </p:txBody>
      </p:sp>
      <p:sp>
        <p:nvSpPr>
          <p:cNvPr id="4" name="Date Placeholder 3"/>
          <p:cNvSpPr>
            <a:spLocks noGrp="1"/>
          </p:cNvSpPr>
          <p:nvPr>
            <p:ph type="dt" sz="half" idx="10"/>
          </p:nvPr>
        </p:nvSpPr>
        <p:spPr/>
        <p:txBody>
          <a:bodyPr/>
          <a:lstStyle/>
          <a:p>
            <a:fld id="{023463E0-5410-4365-96E2-9972518E9878}" type="datetimeFigureOut">
              <a:rPr lang="en-US" smtClean="0"/>
              <a:pPr/>
              <a:t>5/27/2015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EEE97A-8F7B-4629-B6FD-B6D544356145}" type="slidenum">
              <a:rPr lang="en-US" smtClean="0"/>
              <a:pPr/>
              <a:t>‹#›</a:t>
            </a:fld>
            <a:endParaRPr lang="en-US"/>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10" name="Text Placeholder 3"/>
          <p:cNvSpPr>
            <a:spLocks noGrp="1"/>
          </p:cNvSpPr>
          <p:nvPr>
            <p:ph type="body" sz="half" idx="2"/>
          </p:nvPr>
        </p:nvSpPr>
        <p:spPr>
          <a:xfrm>
            <a:off x="498518" y="1129553"/>
            <a:ext cx="7558960" cy="774700"/>
          </a:xfrm>
        </p:spPr>
        <p:txBody>
          <a:bodyPr vert="horz" lIns="91440" tIns="45720" rIns="91440" bIns="45720" rtlCol="0" anchor="t" anchorCtr="0">
            <a:noAutofit/>
          </a:bodyPr>
          <a:lstStyle>
            <a:lvl1pPr marL="0" indent="0">
              <a:buNone/>
              <a:defRPr kumimoji="0" sz="2400" b="0" i="0" u="none" strike="noStrike" kern="1200" cap="none" spc="0" normalizeH="0" baseline="0">
                <a:ln>
                  <a:noFill/>
                </a:ln>
                <a:solidFill>
                  <a:schemeClr val="accent3"/>
                </a:solidFill>
                <a:effectLst/>
                <a:uLnTx/>
                <a:uFillTx/>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幻灯片(带 2 张图片)">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4624668"/>
            <a:ext cx="4038600" cy="933450"/>
          </a:xfrm>
        </p:spPr>
        <p:txBody>
          <a:bodyPr>
            <a:normAutofit/>
          </a:bodyPr>
          <a:lstStyle>
            <a:lvl1pPr>
              <a:defRPr sz="2800"/>
            </a:lvl1pPr>
          </a:lstStyle>
          <a:p>
            <a:r>
              <a:rPr lang="zh-CN" altLang="en-US" smtClean="0"/>
              <a:t>单击此处编辑母版标题样式</a:t>
            </a:r>
            <a:endParaRPr/>
          </a:p>
        </p:txBody>
      </p:sp>
      <p:sp>
        <p:nvSpPr>
          <p:cNvPr id="3" name="Subtitle 2"/>
          <p:cNvSpPr>
            <a:spLocks noGrp="1"/>
          </p:cNvSpPr>
          <p:nvPr>
            <p:ph type="subTitle" idx="1"/>
          </p:nvPr>
        </p:nvSpPr>
        <p:spPr>
          <a:xfrm>
            <a:off x="4800600" y="5562599"/>
            <a:ext cx="4038600"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dirty="0"/>
          </a:p>
        </p:txBody>
      </p:sp>
      <p:sp>
        <p:nvSpPr>
          <p:cNvPr id="4" name="Date Placeholder 3"/>
          <p:cNvSpPr>
            <a:spLocks noGrp="1"/>
          </p:cNvSpPr>
          <p:nvPr>
            <p:ph type="dt" sz="half" idx="10"/>
          </p:nvPr>
        </p:nvSpPr>
        <p:spPr>
          <a:xfrm>
            <a:off x="4800600" y="6425640"/>
            <a:ext cx="1232647" cy="365125"/>
          </a:xfrm>
        </p:spPr>
        <p:txBody>
          <a:bodyPr/>
          <a:lstStyle>
            <a:lvl1pPr algn="l">
              <a:defRPr/>
            </a:lvl1pPr>
          </a:lstStyle>
          <a:p>
            <a:fld id="{023463E0-5410-4365-96E2-9972518E9878}" type="datetimeFigureOut">
              <a:rPr lang="en-US" smtClean="0"/>
              <a:pPr/>
              <a:t>5/27/2015</a:t>
            </a:fld>
            <a:endParaRPr lang="en-US"/>
          </a:p>
        </p:txBody>
      </p:sp>
      <p:sp>
        <p:nvSpPr>
          <p:cNvPr id="5" name="Footer Placeholder 4"/>
          <p:cNvSpPr>
            <a:spLocks noGrp="1"/>
          </p:cNvSpPr>
          <p:nvPr>
            <p:ph type="ftr" sz="quarter" idx="11"/>
          </p:nvPr>
        </p:nvSpPr>
        <p:spPr>
          <a:xfrm>
            <a:off x="6311153" y="6425640"/>
            <a:ext cx="2617694" cy="365125"/>
          </a:xfrm>
        </p:spPr>
        <p:txBody>
          <a:bodyPr/>
          <a:lstStyle>
            <a:lvl1pPr algn="r">
              <a:defRPr/>
            </a:lvl1pPr>
          </a:lstStyle>
          <a:p>
            <a:endParaRPr lang="en-US"/>
          </a:p>
        </p:txBody>
      </p:sp>
      <p:sp>
        <p:nvSpPr>
          <p:cNvPr id="7" name="Rectangle 6"/>
          <p:cNvSpPr/>
          <p:nvPr/>
        </p:nvSpPr>
        <p:spPr>
          <a:xfrm>
            <a:off x="282575" y="228600"/>
            <a:ext cx="4235450" cy="4187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624388" y="237744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Picture Placeholder 12"/>
          <p:cNvSpPr>
            <a:spLocks noGrp="1"/>
          </p:cNvSpPr>
          <p:nvPr>
            <p:ph type="pic" sz="quarter" idx="12"/>
          </p:nvPr>
        </p:nvSpPr>
        <p:spPr>
          <a:xfrm>
            <a:off x="4624388" y="228600"/>
            <a:ext cx="2057400" cy="2039112"/>
          </a:xfrm>
        </p:spPr>
        <p:txBody>
          <a:bodyPr/>
          <a:lstStyle>
            <a:lvl1pPr>
              <a:buNone/>
              <a:defRPr/>
            </a:lvl1pPr>
          </a:lstStyle>
          <a:p>
            <a:r>
              <a:rPr lang="zh-CN" altLang="en-US" smtClean="0"/>
              <a:t>将图片拖动到占位符，或单击添加图标</a:t>
            </a:r>
            <a:endParaRPr/>
          </a:p>
        </p:txBody>
      </p:sp>
      <p:sp>
        <p:nvSpPr>
          <p:cNvPr id="14" name="Picture Placeholder 12"/>
          <p:cNvSpPr>
            <a:spLocks noGrp="1"/>
          </p:cNvSpPr>
          <p:nvPr>
            <p:ph type="pic" sz="quarter" idx="13"/>
          </p:nvPr>
        </p:nvSpPr>
        <p:spPr>
          <a:xfrm>
            <a:off x="6802438" y="2377440"/>
            <a:ext cx="2057400" cy="2039112"/>
          </a:xfrm>
        </p:spPr>
        <p:txBody>
          <a:bodyPr/>
          <a:lstStyle>
            <a:lvl1pPr>
              <a:buNone/>
              <a:defRPr/>
            </a:lvl1pPr>
          </a:lstStyle>
          <a:p>
            <a:r>
              <a:rPr lang="zh-CN" altLang="en-US" smtClean="0"/>
              <a:t>将图片拖动到占位符，或单击添加图标</a:t>
            </a:r>
            <a:endParaRPr/>
          </a:p>
        </p:txBody>
      </p:sp>
      <p:sp>
        <p:nvSpPr>
          <p:cNvPr id="16" name="Text Placeholder 3"/>
          <p:cNvSpPr>
            <a:spLocks noGrp="1"/>
          </p:cNvSpPr>
          <p:nvPr>
            <p:ph type="body" sz="half" idx="2"/>
          </p:nvPr>
        </p:nvSpPr>
        <p:spPr>
          <a:xfrm>
            <a:off x="857250" y="1779494"/>
            <a:ext cx="3086100" cy="2040905"/>
          </a:xfrm>
        </p:spPr>
        <p:txBody>
          <a:bodyPr lIns="45720" tIns="45720" rIns="45720" anchor="t">
            <a:noAutofit/>
          </a:bodyPr>
          <a:lstStyle>
            <a:lvl1pPr marL="0" indent="0" algn="ctr">
              <a:spcBef>
                <a:spcPts val="600"/>
              </a:spcBef>
              <a:buNone/>
              <a:defRPr sz="4600">
                <a:solidFill>
                  <a:schemeClr val="bg1"/>
                </a:solidFill>
              </a:defRPr>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5" name="TextBox 14"/>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Rectangle 6"/>
          <p:cNvSpPr/>
          <p:nvPr/>
        </p:nvSpPr>
        <p:spPr>
          <a:xfrm>
            <a:off x="658907" y="228600"/>
            <a:ext cx="8200930"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2286000" y="3124200"/>
            <a:ext cx="5638800" cy="1362075"/>
          </a:xfrm>
        </p:spPr>
        <p:txBody>
          <a:bodyPr anchor="b" anchorCtr="0">
            <a:normAutofit/>
          </a:bodyPr>
          <a:lstStyle>
            <a:lvl1pPr algn="l">
              <a:defRPr sz="3200" b="0" cap="none" baseline="0">
                <a:solidFill>
                  <a:schemeClr val="bg1"/>
                </a:solidFill>
              </a:defRPr>
            </a:lvl1pPr>
          </a:lstStyle>
          <a:p>
            <a:r>
              <a:rPr lang="zh-CN" altLang="en-US" smtClean="0"/>
              <a:t>单击此处编辑母版标题样式</a:t>
            </a:r>
            <a:endParaRPr/>
          </a:p>
        </p:txBody>
      </p:sp>
      <p:sp>
        <p:nvSpPr>
          <p:cNvPr id="3" name="Text Placeholder 2"/>
          <p:cNvSpPr>
            <a:spLocks noGrp="1"/>
          </p:cNvSpPr>
          <p:nvPr>
            <p:ph type="body" idx="1"/>
          </p:nvPr>
        </p:nvSpPr>
        <p:spPr>
          <a:xfrm>
            <a:off x="2286000" y="4495800"/>
            <a:ext cx="5638800" cy="1500187"/>
          </a:xfrm>
        </p:spPr>
        <p:txBody>
          <a:bodyPr anchor="t" anchorCtr="0">
            <a:normAutofit/>
          </a:bodyPr>
          <a:lstStyle>
            <a:lvl1pPr marL="0" indent="0">
              <a:spcBef>
                <a:spcPts val="300"/>
              </a:spcBef>
              <a:buNone/>
              <a:defRPr sz="1400" cap="none"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658906" y="6248774"/>
            <a:ext cx="1474694" cy="365125"/>
          </a:xfrm>
        </p:spPr>
        <p:txBody>
          <a:bodyPr/>
          <a:lstStyle>
            <a:lvl1pPr algn="l">
              <a:defRPr>
                <a:solidFill>
                  <a:schemeClr val="bg1"/>
                </a:solidFill>
              </a:defRPr>
            </a:lvl1pPr>
          </a:lstStyle>
          <a:p>
            <a:fld id="{FBB7EAE1-CAAC-4AEF-919E-158692B1E55E}" type="datetime4">
              <a:rPr lang="en-US" smtClean="0"/>
              <a:pPr/>
              <a:t>May 27, 2015</a:t>
            </a:fld>
            <a:endParaRPr lang="en-US"/>
          </a:p>
        </p:txBody>
      </p:sp>
      <p:sp>
        <p:nvSpPr>
          <p:cNvPr id="5" name="Footer Placeholder 4"/>
          <p:cNvSpPr>
            <a:spLocks noGrp="1"/>
          </p:cNvSpPr>
          <p:nvPr>
            <p:ph type="ftr" sz="quarter" idx="11"/>
          </p:nvPr>
        </p:nvSpPr>
        <p:spPr>
          <a:xfrm>
            <a:off x="2286000" y="6248774"/>
            <a:ext cx="5638800" cy="365125"/>
          </a:xfrm>
        </p:spPr>
        <p:txBody>
          <a:bodyPr/>
          <a:lstStyle>
            <a:lvl1pPr>
              <a:defRPr>
                <a:solidFill>
                  <a:schemeClr val="bg1"/>
                </a:solidFill>
              </a:defRPr>
            </a:lvl1pPr>
          </a:lstStyle>
          <a:p>
            <a:endParaRPr lang="en-US"/>
          </a:p>
        </p:txBody>
      </p:sp>
      <p:sp>
        <p:nvSpPr>
          <p:cNvPr id="6" name="Slide Number Placeholder 5"/>
          <p:cNvSpPr>
            <a:spLocks noGrp="1"/>
          </p:cNvSpPr>
          <p:nvPr>
            <p:ph type="sldNum" sz="quarter" idx="12"/>
          </p:nvPr>
        </p:nvSpPr>
        <p:spPr>
          <a:xfrm>
            <a:off x="8305800" y="6248774"/>
            <a:ext cx="554038" cy="365125"/>
          </a:xfrm>
        </p:spPr>
        <p:txBody>
          <a:bodyPr/>
          <a:lstStyle/>
          <a:p>
            <a:fld id="{8B37D5FE-740C-46F5-801A-FA5477D9711F}" type="slidenum">
              <a:rPr lang="en-US" smtClean="0"/>
              <a:pPr/>
              <a:t>‹#›</a:t>
            </a:fld>
            <a:endParaRPr lang="en-US"/>
          </a:p>
        </p:txBody>
      </p:sp>
      <p:sp>
        <p:nvSpPr>
          <p:cNvPr id="8" name="TextBox 7"/>
          <p:cNvSpPr txBox="1"/>
          <p:nvPr/>
        </p:nvSpPr>
        <p:spPr>
          <a:xfrm>
            <a:off x="2003612" y="3110754"/>
            <a:ext cx="260909" cy="615553"/>
          </a:xfrm>
          <a:prstGeom prst="rect">
            <a:avLst/>
          </a:prstGeom>
          <a:noFill/>
        </p:spPr>
        <p:txBody>
          <a:bodyPr wrap="square" lIns="0" tIns="0" rIns="0" bIns="0" rtlCol="0">
            <a:spAutoFit/>
          </a:bodyPr>
          <a:lstStyle/>
          <a:p>
            <a:r>
              <a:rPr sz="4000" b="1">
                <a:solidFill>
                  <a:schemeClr val="accent1">
                    <a:lumMod val="60000"/>
                    <a:lumOff val="40000"/>
                  </a:schemeClr>
                </a:solidFill>
              </a:rPr>
              <a:t>+</a:t>
            </a:r>
          </a:p>
        </p:txBody>
      </p:sp>
      <p:sp>
        <p:nvSpPr>
          <p:cNvPr id="9" name="Rectangle 8"/>
          <p:cNvSpPr/>
          <p:nvPr/>
        </p:nvSpPr>
        <p:spPr>
          <a:xfrm>
            <a:off x="285750" y="228600"/>
            <a:ext cx="212725" cy="634523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两项内容">
    <p:spTree>
      <p:nvGrpSpPr>
        <p:cNvPr id="1" name=""/>
        <p:cNvGrpSpPr/>
        <p:nvPr/>
      </p:nvGrpSpPr>
      <p:grpSpPr>
        <a:xfrm>
          <a:off x="0" y="0"/>
          <a:ext cx="0" cy="0"/>
          <a:chOff x="0" y="0"/>
          <a:chExt cx="0" cy="0"/>
        </a:xfrm>
      </p:grpSpPr>
      <p:sp>
        <p:nvSpPr>
          <p:cNvPr id="11" name="Rectangle 10"/>
          <p:cNvSpPr/>
          <p:nvPr/>
        </p:nvSpPr>
        <p:spPr>
          <a:xfrm>
            <a:off x="8210550" y="282574"/>
            <a:ext cx="642097"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8068235" y="282574"/>
            <a:ext cx="91440" cy="1600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zh-CN" altLang="en-US" smtClean="0"/>
              <a:t>单击此处编辑母版标题样式</a:t>
            </a:r>
            <a:endParaRPr/>
          </a:p>
        </p:txBody>
      </p:sp>
      <p:sp>
        <p:nvSpPr>
          <p:cNvPr id="3" name="Content Placeholder 2"/>
          <p:cNvSpPr>
            <a:spLocks noGrp="1"/>
          </p:cNvSpPr>
          <p:nvPr>
            <p:ph sz="half" idx="1"/>
          </p:nvPr>
        </p:nvSpPr>
        <p:spPr>
          <a:xfrm>
            <a:off x="49851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dirty="0"/>
          </a:p>
        </p:txBody>
      </p:sp>
      <p:sp>
        <p:nvSpPr>
          <p:cNvPr id="4" name="Content Placeholder 3"/>
          <p:cNvSpPr>
            <a:spLocks noGrp="1"/>
          </p:cNvSpPr>
          <p:nvPr>
            <p:ph sz="half" idx="2"/>
          </p:nvPr>
        </p:nvSpPr>
        <p:spPr>
          <a:xfrm>
            <a:off x="439987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dirty="0"/>
          </a:p>
        </p:txBody>
      </p:sp>
      <p:sp>
        <p:nvSpPr>
          <p:cNvPr id="5" name="Date Placeholder 4"/>
          <p:cNvSpPr>
            <a:spLocks noGrp="1"/>
          </p:cNvSpPr>
          <p:nvPr>
            <p:ph type="dt" sz="half" idx="10"/>
          </p:nvPr>
        </p:nvSpPr>
        <p:spPr/>
        <p:txBody>
          <a:bodyPr/>
          <a:lstStyle/>
          <a:p>
            <a:fld id="{023463E0-5410-4365-96E2-9972518E9878}" type="datetimeFigureOut">
              <a:rPr lang="en-US" smtClean="0"/>
              <a:pPr/>
              <a:t>5/27/2015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EEE97A-8F7B-4629-B6FD-B6D54435614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10" name="Rectangle 9"/>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TextBox 11"/>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lvl1pPr>
              <a:defRPr/>
            </a:lvl1pPr>
          </a:lstStyle>
          <a:p>
            <a:r>
              <a:rPr lang="zh-CN" altLang="en-US" smtClean="0"/>
              <a:t>单击此处编辑母版标题样式</a:t>
            </a:r>
            <a:endParaRPr/>
          </a:p>
        </p:txBody>
      </p:sp>
      <p:sp>
        <p:nvSpPr>
          <p:cNvPr id="4" name="Content Placeholder 3"/>
          <p:cNvSpPr>
            <a:spLocks noGrp="1"/>
          </p:cNvSpPr>
          <p:nvPr>
            <p:ph sz="half" idx="2"/>
          </p:nvPr>
        </p:nvSpPr>
        <p:spPr>
          <a:xfrm>
            <a:off x="497541" y="2447365"/>
            <a:ext cx="3657600" cy="3678797"/>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dirty="0"/>
          </a:p>
        </p:txBody>
      </p:sp>
      <p:sp>
        <p:nvSpPr>
          <p:cNvPr id="6" name="Content Placeholder 5"/>
          <p:cNvSpPr>
            <a:spLocks noGrp="1"/>
          </p:cNvSpPr>
          <p:nvPr>
            <p:ph sz="quarter" idx="4"/>
          </p:nvPr>
        </p:nvSpPr>
        <p:spPr>
          <a:xfrm>
            <a:off x="4399878" y="2447365"/>
            <a:ext cx="3657600" cy="3678797"/>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dirty="0"/>
          </a:p>
        </p:txBody>
      </p:sp>
      <p:sp>
        <p:nvSpPr>
          <p:cNvPr id="7" name="Date Placeholder 6"/>
          <p:cNvSpPr>
            <a:spLocks noGrp="1"/>
          </p:cNvSpPr>
          <p:nvPr>
            <p:ph type="dt" sz="half" idx="10"/>
          </p:nvPr>
        </p:nvSpPr>
        <p:spPr/>
        <p:txBody>
          <a:bodyPr/>
          <a:lstStyle/>
          <a:p>
            <a:fld id="{023463E0-5410-4365-96E2-9972518E9878}" type="datetimeFigureOut">
              <a:rPr lang="en-US" smtClean="0"/>
              <a:pPr/>
              <a:t>5/27/2015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EEEE97A-8F7B-4629-B6FD-B6D544356145}" type="slidenum">
              <a:rPr lang="en-US" smtClean="0"/>
              <a:pPr/>
              <a:t>‹#›</a:t>
            </a:fld>
            <a:endParaRPr lang="en-US"/>
          </a:p>
        </p:txBody>
      </p:sp>
      <p:sp>
        <p:nvSpPr>
          <p:cNvPr id="3" name="Text Placeholder 2"/>
          <p:cNvSpPr>
            <a:spLocks noGrp="1"/>
          </p:cNvSpPr>
          <p:nvPr>
            <p:ph type="body" idx="1"/>
          </p:nvPr>
        </p:nvSpPr>
        <p:spPr>
          <a:xfrm>
            <a:off x="497541" y="2070847"/>
            <a:ext cx="3657600" cy="322729"/>
          </a:xfrm>
          <a:prstGeom prst="rect">
            <a:avLst/>
          </a:prstGeom>
          <a:solidFill>
            <a:schemeClr val="accent3"/>
          </a:solidFill>
        </p:spPr>
        <p:txBody>
          <a:bodyPr tIns="0" bIns="0" anchor="ctr" anchorCtr="0">
            <a:noAutofit/>
          </a:bodyPr>
          <a:lstStyle>
            <a:lvl1pPr marL="0" indent="0" algn="ctr">
              <a:spcBef>
                <a:spcPts val="0"/>
              </a:spcBef>
              <a:buNone/>
              <a:defRPr sz="18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399878" y="2070847"/>
            <a:ext cx="3657600" cy="322729"/>
          </a:xfrm>
          <a:prstGeom prst="rect">
            <a:avLst/>
          </a:prstGeom>
          <a:solidFill>
            <a:schemeClr val="accent3">
              <a:lumMod val="60000"/>
              <a:lumOff val="40000"/>
            </a:schemeClr>
          </a:solidFill>
        </p:spPr>
        <p:txBody>
          <a:bodyPr tIns="0" bIns="0" anchor="ctr" anchorCtr="0">
            <a:noAutofit/>
          </a:bodyPr>
          <a:lstStyle>
            <a:lvl1pPr marL="0" indent="0" algn="ctr">
              <a:spcBef>
                <a:spcPts val="0"/>
              </a:spcBef>
              <a:buNone/>
              <a:defRPr sz="18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两项内容、顶部和底部">
    <p:spTree>
      <p:nvGrpSpPr>
        <p:cNvPr id="1" name=""/>
        <p:cNvGrpSpPr/>
        <p:nvPr/>
      </p:nvGrpSpPr>
      <p:grpSpPr>
        <a:xfrm>
          <a:off x="0" y="0"/>
          <a:ext cx="0" cy="0"/>
          <a:chOff x="0" y="0"/>
          <a:chExt cx="0" cy="0"/>
        </a:xfrm>
      </p:grpSpPr>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zh-CN" altLang="en-US" smtClean="0"/>
              <a:t>单击此处编辑母版标题样式</a:t>
            </a:r>
            <a:endParaRPr/>
          </a:p>
        </p:txBody>
      </p:sp>
      <p:sp>
        <p:nvSpPr>
          <p:cNvPr id="3" name="Content Placeholder 2"/>
          <p:cNvSpPr>
            <a:spLocks noGrp="1"/>
          </p:cNvSpPr>
          <p:nvPr>
            <p:ph sz="half" idx="1"/>
          </p:nvPr>
        </p:nvSpPr>
        <p:spPr>
          <a:xfrm>
            <a:off x="498517" y="1985963"/>
            <a:ext cx="7569157"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dirty="0"/>
          </a:p>
        </p:txBody>
      </p:sp>
      <p:sp>
        <p:nvSpPr>
          <p:cNvPr id="5" name="Date Placeholder 4"/>
          <p:cNvSpPr>
            <a:spLocks noGrp="1"/>
          </p:cNvSpPr>
          <p:nvPr>
            <p:ph type="dt" sz="half" idx="10"/>
          </p:nvPr>
        </p:nvSpPr>
        <p:spPr/>
        <p:txBody>
          <a:bodyPr/>
          <a:lstStyle/>
          <a:p>
            <a:fld id="{023463E0-5410-4365-96E2-9972518E9878}" type="datetimeFigureOut">
              <a:rPr lang="en-US" smtClean="0"/>
              <a:pPr/>
              <a:t>5/27/2015</a:t>
            </a:fld>
            <a:endParaRPr lang="en-US"/>
          </a:p>
        </p:txBody>
      </p:sp>
      <p:sp>
        <p:nvSpPr>
          <p:cNvPr id="6" name="Footer Placeholder 5"/>
          <p:cNvSpPr>
            <a:spLocks noGrp="1"/>
          </p:cNvSpPr>
          <p:nvPr>
            <p:ph type="ftr" sz="quarter" idx="11"/>
          </p:nvPr>
        </p:nvSpPr>
        <p:spPr/>
        <p:txBody>
          <a:bodyPr/>
          <a:lstStyle/>
          <a:p>
            <a:endParaRPr lang="en-US"/>
          </a:p>
        </p:txBody>
      </p:sp>
      <p:sp>
        <p:nvSpPr>
          <p:cNvPr id="13" name="Content Placeholder 2"/>
          <p:cNvSpPr>
            <a:spLocks noGrp="1"/>
          </p:cNvSpPr>
          <p:nvPr>
            <p:ph sz="half" idx="14"/>
          </p:nvPr>
        </p:nvSpPr>
        <p:spPr>
          <a:xfrm>
            <a:off x="498517" y="4164965"/>
            <a:ext cx="7569157"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dirty="0"/>
          </a:p>
        </p:txBody>
      </p:sp>
      <p:sp>
        <p:nvSpPr>
          <p:cNvPr id="14" name="Rectangle 13"/>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5" name="Slide Number Placeholder 6"/>
          <p:cNvSpPr>
            <a:spLocks noGrp="1"/>
          </p:cNvSpPr>
          <p:nvPr>
            <p:ph type="sldNum" sz="quarter" idx="12"/>
          </p:nvPr>
        </p:nvSpPr>
        <p:spPr>
          <a:xfrm>
            <a:off x="8305800" y="242234"/>
            <a:ext cx="554038" cy="365125"/>
          </a:xfrm>
        </p:spPr>
        <p:txBody>
          <a:bodyPr/>
          <a:lstStyle/>
          <a:p>
            <a:fld id="{4EEEE97A-8F7B-4629-B6FD-B6D54435614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三项内容">
    <p:spTree>
      <p:nvGrpSpPr>
        <p:cNvPr id="1" name=""/>
        <p:cNvGrpSpPr/>
        <p:nvPr/>
      </p:nvGrpSpPr>
      <p:grpSpPr>
        <a:xfrm>
          <a:off x="0" y="0"/>
          <a:ext cx="0" cy="0"/>
          <a:chOff x="0" y="0"/>
          <a:chExt cx="0" cy="0"/>
        </a:xfrm>
      </p:grpSpPr>
      <p:sp>
        <p:nvSpPr>
          <p:cNvPr id="8" name="Rectangle 7"/>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zh-CN" altLang="en-US" smtClean="0"/>
              <a:t>单击此处编辑母版标题样式</a:t>
            </a:r>
            <a:endParaRPr/>
          </a:p>
        </p:txBody>
      </p:sp>
      <p:sp>
        <p:nvSpPr>
          <p:cNvPr id="3" name="Content Placeholder 2"/>
          <p:cNvSpPr>
            <a:spLocks noGrp="1"/>
          </p:cNvSpPr>
          <p:nvPr>
            <p:ph sz="half" idx="1"/>
          </p:nvPr>
        </p:nvSpPr>
        <p:spPr>
          <a:xfrm>
            <a:off x="4410075" y="1985963"/>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dirty="0"/>
          </a:p>
        </p:txBody>
      </p:sp>
      <p:sp>
        <p:nvSpPr>
          <p:cNvPr id="5" name="Date Placeholder 4"/>
          <p:cNvSpPr>
            <a:spLocks noGrp="1"/>
          </p:cNvSpPr>
          <p:nvPr>
            <p:ph type="dt" sz="half" idx="10"/>
          </p:nvPr>
        </p:nvSpPr>
        <p:spPr/>
        <p:txBody>
          <a:bodyPr/>
          <a:lstStyle/>
          <a:p>
            <a:fld id="{023463E0-5410-4365-96E2-9972518E9878}" type="datetimeFigureOut">
              <a:rPr lang="en-US" smtClean="0"/>
              <a:pPr/>
              <a:t>5/27/2015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EEE97A-8F7B-4629-B6FD-B6D544356145}" type="slidenum">
              <a:rPr lang="en-US" smtClean="0"/>
              <a:pPr/>
              <a:t>‹#›</a:t>
            </a:fld>
            <a:endParaRPr lang="en-US"/>
          </a:p>
        </p:txBody>
      </p:sp>
      <p:sp>
        <p:nvSpPr>
          <p:cNvPr id="11" name="Content Placeholder 2"/>
          <p:cNvSpPr>
            <a:spLocks noGrp="1"/>
          </p:cNvSpPr>
          <p:nvPr>
            <p:ph sz="half" idx="15"/>
          </p:nvPr>
        </p:nvSpPr>
        <p:spPr>
          <a:xfrm>
            <a:off x="49851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dirty="0"/>
          </a:p>
        </p:txBody>
      </p:sp>
      <p:sp>
        <p:nvSpPr>
          <p:cNvPr id="13" name="Content Placeholder 2"/>
          <p:cNvSpPr>
            <a:spLocks noGrp="1"/>
          </p:cNvSpPr>
          <p:nvPr>
            <p:ph sz="half" idx="16"/>
          </p:nvPr>
        </p:nvSpPr>
        <p:spPr>
          <a:xfrm>
            <a:off x="4410075" y="4169664"/>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8474" y="484094"/>
            <a:ext cx="7556313" cy="1116106"/>
          </a:xfrm>
          <a:prstGeom prst="rect">
            <a:avLst/>
          </a:prstGeom>
        </p:spPr>
        <p:txBody>
          <a:bodyPr vert="horz" lIns="91440" tIns="45720" rIns="91440" bIns="45720" rtlCol="0" anchor="t" anchorCtr="0">
            <a:noAutofit/>
          </a:bodyPr>
          <a:lstStyle/>
          <a:p>
            <a:r>
              <a:rPr lang="zh-CN" altLang="en-US" smtClean="0"/>
              <a:t>单击此处编辑母版标题样式</a:t>
            </a:r>
            <a:endParaRPr/>
          </a:p>
        </p:txBody>
      </p:sp>
      <p:sp>
        <p:nvSpPr>
          <p:cNvPr id="3" name="Text Placeholder 2"/>
          <p:cNvSpPr>
            <a:spLocks noGrp="1"/>
          </p:cNvSpPr>
          <p:nvPr>
            <p:ph type="body" idx="1"/>
          </p:nvPr>
        </p:nvSpPr>
        <p:spPr>
          <a:xfrm>
            <a:off x="498474" y="1981200"/>
            <a:ext cx="7556313" cy="4144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dirty="0"/>
          </a:p>
        </p:txBody>
      </p:sp>
      <p:sp>
        <p:nvSpPr>
          <p:cNvPr id="4" name="Date Placeholder 3"/>
          <p:cNvSpPr>
            <a:spLocks noGrp="1"/>
          </p:cNvSpPr>
          <p:nvPr>
            <p:ph type="dt" sz="half" idx="2"/>
          </p:nvPr>
        </p:nvSpPr>
        <p:spPr>
          <a:xfrm>
            <a:off x="6795247" y="6423585"/>
            <a:ext cx="2133600" cy="365125"/>
          </a:xfrm>
          <a:prstGeom prst="rect">
            <a:avLst/>
          </a:prstGeom>
        </p:spPr>
        <p:txBody>
          <a:bodyPr vert="horz" lIns="91440" tIns="45720" rIns="91440" bIns="45720" rtlCol="0" anchor="ctr"/>
          <a:lstStyle>
            <a:lvl1pPr algn="r">
              <a:defRPr sz="1100">
                <a:solidFill>
                  <a:schemeClr val="tx1">
                    <a:lumMod val="65000"/>
                    <a:lumOff val="35000"/>
                  </a:schemeClr>
                </a:solidFill>
              </a:defRPr>
            </a:lvl1pPr>
          </a:lstStyle>
          <a:p>
            <a:fld id="{023463E0-5410-4365-96E2-9972518E9878}" type="datetimeFigureOut">
              <a:rPr lang="en-US" smtClean="0"/>
              <a:pPr/>
              <a:t>5/27/2015</a:t>
            </a:fld>
            <a:endParaRPr lang="en-US"/>
          </a:p>
        </p:txBody>
      </p:sp>
      <p:sp>
        <p:nvSpPr>
          <p:cNvPr id="5" name="Footer Placeholder 4"/>
          <p:cNvSpPr>
            <a:spLocks noGrp="1"/>
          </p:cNvSpPr>
          <p:nvPr>
            <p:ph type="ftr" sz="quarter" idx="3"/>
          </p:nvPr>
        </p:nvSpPr>
        <p:spPr>
          <a:xfrm>
            <a:off x="201706" y="6423585"/>
            <a:ext cx="6122894"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endParaRPr lang="en-US"/>
          </a:p>
        </p:txBody>
      </p:sp>
      <p:sp>
        <p:nvSpPr>
          <p:cNvPr id="6" name="Slide Number Placeholder 5"/>
          <p:cNvSpPr>
            <a:spLocks noGrp="1"/>
          </p:cNvSpPr>
          <p:nvPr>
            <p:ph type="sldNum" sz="quarter" idx="4"/>
          </p:nvPr>
        </p:nvSpPr>
        <p:spPr>
          <a:xfrm>
            <a:off x="8305800" y="242234"/>
            <a:ext cx="554038" cy="365125"/>
          </a:xfrm>
          <a:prstGeom prst="rect">
            <a:avLst/>
          </a:prstGeom>
        </p:spPr>
        <p:txBody>
          <a:bodyPr vert="horz" lIns="91440" tIns="45720" rIns="91440" bIns="45720" rtlCol="0" anchor="ctr"/>
          <a:lstStyle>
            <a:lvl1pPr algn="r">
              <a:defRPr sz="1400">
                <a:solidFill>
                  <a:schemeClr val="bg1"/>
                </a:solidFill>
              </a:defRPr>
            </a:lvl1pPr>
          </a:lstStyle>
          <a:p>
            <a:fld id="{4EEEE97A-8F7B-4629-B6FD-B6D54435614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44" r:id="rId1"/>
    <p:sldLayoutId id="2147483845" r:id="rId2"/>
    <p:sldLayoutId id="2147483846" r:id="rId3"/>
    <p:sldLayoutId id="2147483847" r:id="rId4"/>
    <p:sldLayoutId id="2147483848" r:id="rId5"/>
    <p:sldLayoutId id="2147483849" r:id="rId6"/>
    <p:sldLayoutId id="2147483850" r:id="rId7"/>
    <p:sldLayoutId id="2147483851" r:id="rId8"/>
    <p:sldLayoutId id="2147483852" r:id="rId9"/>
    <p:sldLayoutId id="2147483853" r:id="rId10"/>
    <p:sldLayoutId id="2147483854" r:id="rId11"/>
    <p:sldLayoutId id="2147483855" r:id="rId12"/>
    <p:sldLayoutId id="2147483856" r:id="rId13"/>
    <p:sldLayoutId id="2147483857" r:id="rId14"/>
    <p:sldLayoutId id="2147483858" r:id="rId15"/>
    <p:sldLayoutId id="2147483859" r:id="rId16"/>
    <p:sldLayoutId id="2147483860" r:id="rId17"/>
    <p:sldLayoutId id="2147483861" r:id="rId18"/>
    <p:sldLayoutId id="2147483862" r:id="rId19"/>
    <p:sldLayoutId id="2147483863" r:id="rId20"/>
  </p:sldLayoutIdLst>
  <p:txStyles>
    <p:titleStyle>
      <a:lvl1pPr algn="l" defTabSz="914400" rtl="0" eaLnBrk="1" latinLnBrk="0" hangingPunct="1">
        <a:spcBef>
          <a:spcPct val="0"/>
        </a:spcBef>
        <a:buNone/>
        <a:defRPr sz="3600" b="0" kern="1200">
          <a:solidFill>
            <a:schemeClr val="accent1"/>
          </a:solidFill>
          <a:latin typeface="+mj-lt"/>
          <a:ea typeface="+mj-ea"/>
          <a:cs typeface="+mj-cs"/>
        </a:defRPr>
      </a:lvl1pPr>
    </p:titleStyle>
    <p:bodyStyle>
      <a:lvl1pPr marL="228600" indent="-228600" algn="l" defTabSz="914400" rtl="0" eaLnBrk="1" latinLnBrk="0" hangingPunct="1">
        <a:spcBef>
          <a:spcPts val="2000"/>
        </a:spcBef>
        <a:buClr>
          <a:schemeClr val="accent1"/>
        </a:buClr>
        <a:buSzPct val="75000"/>
        <a:buFont typeface="Wingdings" pitchFamily="2" charset="2"/>
        <a:buChar char="n"/>
        <a:defRPr sz="2000" kern="1200">
          <a:solidFill>
            <a:schemeClr val="tx1">
              <a:lumMod val="65000"/>
              <a:lumOff val="35000"/>
            </a:schemeClr>
          </a:solidFill>
          <a:latin typeface="+mn-lt"/>
          <a:ea typeface="+mn-ea"/>
          <a:cs typeface="+mn-cs"/>
        </a:defRPr>
      </a:lvl1pPr>
      <a:lvl2pPr marL="457200" indent="-228600" algn="l" defTabSz="914400" rtl="0" eaLnBrk="1" latinLnBrk="0" hangingPunct="1">
        <a:spcBef>
          <a:spcPts val="600"/>
        </a:spcBef>
        <a:buClr>
          <a:schemeClr val="accent1">
            <a:lumMod val="60000"/>
            <a:lumOff val="40000"/>
          </a:schemeClr>
        </a:buClr>
        <a:buSzPct val="75000"/>
        <a:buFont typeface="Wingdings" pitchFamily="2" charset="2"/>
        <a:buChar char="n"/>
        <a:defRPr sz="1800" kern="1200">
          <a:solidFill>
            <a:schemeClr val="tx1">
              <a:lumMod val="65000"/>
              <a:lumOff val="35000"/>
            </a:schemeClr>
          </a:solidFill>
          <a:latin typeface="+mn-lt"/>
          <a:ea typeface="+mn-ea"/>
          <a:cs typeface="+mn-cs"/>
        </a:defRPr>
      </a:lvl2pPr>
      <a:lvl3pPr marL="685800" indent="-228600" algn="l" defTabSz="914400" rtl="0" eaLnBrk="1" latinLnBrk="0" hangingPunct="1">
        <a:spcBef>
          <a:spcPts val="600"/>
        </a:spcBef>
        <a:buClr>
          <a:schemeClr val="accent1"/>
        </a:buClr>
        <a:buSzPct val="75000"/>
        <a:buFont typeface="Wingdings" pitchFamily="2" charset="2"/>
        <a:buChar char="n"/>
        <a:defRPr sz="1800" kern="1200">
          <a:solidFill>
            <a:schemeClr val="tx1">
              <a:lumMod val="65000"/>
              <a:lumOff val="35000"/>
            </a:schemeClr>
          </a:solidFill>
          <a:latin typeface="+mn-lt"/>
          <a:ea typeface="+mn-ea"/>
          <a:cs typeface="+mn-cs"/>
        </a:defRPr>
      </a:lvl3pPr>
      <a:lvl4pPr marL="914400" indent="-228600" algn="l" defTabSz="914400" rtl="0" eaLnBrk="1" latinLnBrk="0" hangingPunct="1">
        <a:spcBef>
          <a:spcPts val="600"/>
        </a:spcBef>
        <a:buClr>
          <a:schemeClr val="accent1">
            <a:lumMod val="60000"/>
            <a:lumOff val="40000"/>
          </a:schemeClr>
        </a:buClr>
        <a:buSzPct val="75000"/>
        <a:buFont typeface="Wingdings" pitchFamily="2" charset="2"/>
        <a:buChar char="n"/>
        <a:defRPr sz="1800" kern="1200">
          <a:solidFill>
            <a:schemeClr val="tx1">
              <a:lumMod val="65000"/>
              <a:lumOff val="35000"/>
            </a:schemeClr>
          </a:solidFill>
          <a:latin typeface="+mn-lt"/>
          <a:ea typeface="+mn-ea"/>
          <a:cs typeface="+mn-cs"/>
        </a:defRPr>
      </a:lvl4pPr>
      <a:lvl5pPr marL="1143000" indent="-228600" algn="l" defTabSz="914400" rtl="0" eaLnBrk="1" latinLnBrk="0" hangingPunct="1">
        <a:spcBef>
          <a:spcPts val="600"/>
        </a:spcBef>
        <a:buClr>
          <a:schemeClr val="accent1"/>
        </a:buClr>
        <a:buSzPct val="75000"/>
        <a:buFont typeface="Wingdings" pitchFamily="2" charset="2"/>
        <a:buChar char="n"/>
        <a:defRPr sz="1800" kern="1200">
          <a:solidFill>
            <a:schemeClr val="tx1">
              <a:lumMod val="65000"/>
              <a:lumOff val="35000"/>
            </a:schemeClr>
          </a:solidFill>
          <a:latin typeface="+mn-lt"/>
          <a:ea typeface="+mn-ea"/>
          <a:cs typeface="+mn-cs"/>
        </a:defRPr>
      </a:lvl5pPr>
      <a:lvl6pPr marL="1377950" indent="-228600" algn="l" defTabSz="914400" rtl="0" eaLnBrk="1" latinLnBrk="0" hangingPunct="1">
        <a:spcBef>
          <a:spcPct val="20000"/>
        </a:spcBef>
        <a:buClr>
          <a:schemeClr val="accent1">
            <a:lumMod val="60000"/>
            <a:lumOff val="40000"/>
          </a:schemeClr>
        </a:buClr>
        <a:buSzPct val="75000"/>
        <a:buFont typeface="Wingdings" pitchFamily="2" charset="2"/>
        <a:buChar char=""/>
        <a:defRPr lang="en-US" sz="1800" kern="1200" dirty="0" smtClean="0">
          <a:solidFill>
            <a:schemeClr val="tx1">
              <a:lumMod val="65000"/>
              <a:lumOff val="35000"/>
            </a:schemeClr>
          </a:solidFill>
          <a:latin typeface="+mn-lt"/>
          <a:ea typeface="+mn-ea"/>
          <a:cs typeface="+mn-cs"/>
        </a:defRPr>
      </a:lvl6pPr>
      <a:lvl7pPr marL="1603375" indent="-228600" algn="l" defTabSz="914400" rtl="0" eaLnBrk="1" latinLnBrk="0" hangingPunct="1">
        <a:spcBef>
          <a:spcPct val="20000"/>
        </a:spcBef>
        <a:buClr>
          <a:schemeClr val="accent1"/>
        </a:buClr>
        <a:buSzPct val="75000"/>
        <a:buFont typeface="Wingdings" pitchFamily="2" charset="2"/>
        <a:buChar char=""/>
        <a:defRPr lang="en-US" sz="1800" kern="1200" baseline="0" dirty="0" smtClean="0">
          <a:solidFill>
            <a:schemeClr val="tx1">
              <a:lumMod val="65000"/>
              <a:lumOff val="35000"/>
            </a:schemeClr>
          </a:solidFill>
          <a:latin typeface="+mn-lt"/>
          <a:ea typeface="+mn-ea"/>
          <a:cs typeface="+mn-cs"/>
        </a:defRPr>
      </a:lvl7pPr>
      <a:lvl8pPr marL="1830388" indent="-228600" algn="l" defTabSz="914400" rtl="0" eaLnBrk="1" latinLnBrk="0" hangingPunct="1">
        <a:spcBef>
          <a:spcPct val="20000"/>
        </a:spcBef>
        <a:buClr>
          <a:schemeClr val="accent1">
            <a:lumMod val="60000"/>
            <a:lumOff val="40000"/>
          </a:schemeClr>
        </a:buClr>
        <a:buSzPct val="75000"/>
        <a:buFont typeface="Wingdings" pitchFamily="2" charset="2"/>
        <a:buChar char=""/>
        <a:defRPr lang="en-US" sz="1800" kern="1200" baseline="0" dirty="0" smtClean="0">
          <a:solidFill>
            <a:schemeClr val="tx1">
              <a:lumMod val="65000"/>
              <a:lumOff val="35000"/>
            </a:schemeClr>
          </a:solidFill>
          <a:latin typeface="+mn-lt"/>
          <a:ea typeface="+mn-ea"/>
          <a:cs typeface="+mn-cs"/>
        </a:defRPr>
      </a:lvl8pPr>
      <a:lvl9pPr marL="2057400" indent="-228600" algn="l" defTabSz="914400" rtl="0" eaLnBrk="1" latinLnBrk="0" hangingPunct="1">
        <a:spcBef>
          <a:spcPct val="20000"/>
        </a:spcBef>
        <a:buClr>
          <a:schemeClr val="accent1"/>
        </a:buClr>
        <a:buSzPct val="75000"/>
        <a:buFont typeface="Wingdings" pitchFamily="2" charset="2"/>
        <a:buChar char=""/>
        <a:defRPr lang="en-US" sz="1800" kern="1200" baseline="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mailto:Thomas.Hammond@unep.org"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hyperlink" Target="http://www.unep.org/stap"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image" Target="../media/image2.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jpeg"/><Relationship Id="rId10" Type="http://schemas.openxmlformats.org/officeDocument/2006/relationships/image" Target="../media/image11.png"/><Relationship Id="rId4" Type="http://schemas.openxmlformats.org/officeDocument/2006/relationships/image" Target="../media/image5.jpeg"/><Relationship Id="rId9" Type="http://schemas.openxmlformats.org/officeDocument/2006/relationships/image" Target="../media/image10.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9.png"/><Relationship Id="rId7" Type="http://schemas.openxmlformats.org/officeDocument/2006/relationships/hyperlink" Target="http://chm.pops.int/Default.aspx"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1.jpeg"/><Relationship Id="rId11" Type="http://schemas.openxmlformats.org/officeDocument/2006/relationships/image" Target="../media/image2.png"/><Relationship Id="rId5" Type="http://schemas.openxmlformats.org/officeDocument/2006/relationships/hyperlink" Target="http://www.unccd.int/main.php" TargetMode="External"/><Relationship Id="rId10" Type="http://schemas.openxmlformats.org/officeDocument/2006/relationships/image" Target="../media/image1.png"/><Relationship Id="rId4" Type="http://schemas.openxmlformats.org/officeDocument/2006/relationships/image" Target="../media/image20.png"/><Relationship Id="rId9"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4800600"/>
            <a:ext cx="8582378" cy="1143000"/>
          </a:xfrm>
        </p:spPr>
        <p:txBody>
          <a:bodyPr>
            <a:noAutofit/>
          </a:bodyPr>
          <a:lstStyle/>
          <a:p>
            <a:pPr algn="r" eaLnBrk="0" hangingPunct="0">
              <a:lnSpc>
                <a:spcPct val="90000"/>
              </a:lnSpc>
              <a:spcBef>
                <a:spcPct val="50000"/>
              </a:spcBef>
            </a:pPr>
            <a:r>
              <a:rPr lang="en-US" dirty="0" smtClean="0">
                <a:solidFill>
                  <a:srgbClr val="1F497D"/>
                </a:solidFill>
              </a:rPr>
              <a:t>The Scientific and Technical Advisory Panel</a:t>
            </a:r>
            <a:r>
              <a:rPr lang="zh-CN" altLang="en-US" dirty="0" smtClean="0">
                <a:solidFill>
                  <a:srgbClr val="1F497D"/>
                </a:solidFill>
              </a:rPr>
              <a:t> </a:t>
            </a:r>
            <a:r>
              <a:rPr lang="en-US" dirty="0" smtClean="0">
                <a:solidFill>
                  <a:srgbClr val="1F497D"/>
                </a:solidFill>
              </a:rPr>
              <a:t>(STAP) </a:t>
            </a:r>
            <a:br>
              <a:rPr lang="en-US" dirty="0" smtClean="0">
                <a:solidFill>
                  <a:srgbClr val="1F497D"/>
                </a:solidFill>
              </a:rPr>
            </a:br>
            <a:r>
              <a:rPr lang="en-US" dirty="0" smtClean="0">
                <a:solidFill>
                  <a:srgbClr val="1F497D"/>
                </a:solidFill>
              </a:rPr>
              <a:t>of the Global Environment Facility (GEF)</a:t>
            </a:r>
            <a:endParaRPr lang="en-US" b="1" dirty="0">
              <a:solidFill>
                <a:srgbClr val="1F497D"/>
              </a:solidFill>
            </a:endParaRPr>
          </a:p>
        </p:txBody>
      </p:sp>
      <p:sp>
        <p:nvSpPr>
          <p:cNvPr id="3" name="Subtitle 2"/>
          <p:cNvSpPr>
            <a:spLocks noGrp="1"/>
          </p:cNvSpPr>
          <p:nvPr>
            <p:ph type="subTitle" idx="1"/>
          </p:nvPr>
        </p:nvSpPr>
        <p:spPr>
          <a:xfrm>
            <a:off x="304800" y="1676400"/>
            <a:ext cx="4191000" cy="1739152"/>
          </a:xfrm>
        </p:spPr>
        <p:txBody>
          <a:bodyPr>
            <a:normAutofit fontScale="92500" lnSpcReduction="10000"/>
          </a:bodyPr>
          <a:lstStyle/>
          <a:p>
            <a:endParaRPr lang="en-US" dirty="0" smtClean="0"/>
          </a:p>
          <a:p>
            <a:pPr algn="ctr" eaLnBrk="0" hangingPunct="0">
              <a:spcBef>
                <a:spcPct val="50000"/>
              </a:spcBef>
            </a:pPr>
            <a:r>
              <a:rPr lang="en-US" sz="2400" dirty="0" smtClean="0">
                <a:solidFill>
                  <a:schemeClr val="bg1"/>
                </a:solidFill>
              </a:rPr>
              <a:t>GEF Familiarization Seminar </a:t>
            </a:r>
          </a:p>
          <a:p>
            <a:pPr algn="ctr" eaLnBrk="0" hangingPunct="0">
              <a:spcBef>
                <a:spcPct val="50000"/>
              </a:spcBef>
            </a:pPr>
            <a:r>
              <a:rPr lang="en-US" sz="2400" dirty="0" smtClean="0">
                <a:solidFill>
                  <a:schemeClr val="bg1"/>
                </a:solidFill>
              </a:rPr>
              <a:t>Washington, D.C.</a:t>
            </a:r>
          </a:p>
          <a:p>
            <a:pPr algn="ctr" eaLnBrk="0" hangingPunct="0">
              <a:spcBef>
                <a:spcPct val="50000"/>
              </a:spcBef>
            </a:pPr>
            <a:r>
              <a:rPr lang="en-US" sz="2400" dirty="0" smtClean="0">
                <a:solidFill>
                  <a:schemeClr val="bg1"/>
                </a:solidFill>
              </a:rPr>
              <a:t>January 2015</a:t>
            </a:r>
          </a:p>
        </p:txBody>
      </p:sp>
      <p:pic>
        <p:nvPicPr>
          <p:cNvPr id="5" name="图片 4" descr="Screen Shot 2013-10-24 at 10.45.42 AM.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350001"/>
            <a:ext cx="2895600" cy="507999"/>
          </a:xfrm>
          <a:prstGeom prst="rect">
            <a:avLst/>
          </a:prstGeom>
        </p:spPr>
      </p:pic>
      <p:pic>
        <p:nvPicPr>
          <p:cNvPr id="7" name="图片 6" descr="Screen Shot 2013-10-24 at 10.44.31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24133" y="6350541"/>
            <a:ext cx="2319867" cy="50181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990600"/>
            <a:ext cx="7556313" cy="1116106"/>
          </a:xfrm>
        </p:spPr>
        <p:txBody>
          <a:bodyPr>
            <a:normAutofit/>
          </a:bodyPr>
          <a:lstStyle/>
          <a:p>
            <a:pPr algn="ctr"/>
            <a:r>
              <a:rPr lang="en-US" sz="4000" dirty="0" smtClean="0">
                <a:latin typeface="+mn-lt"/>
              </a:rPr>
              <a:t>Thank you!</a:t>
            </a:r>
            <a:endParaRPr lang="en-US" sz="4000" dirty="0">
              <a:latin typeface="+mn-lt"/>
            </a:endParaRPr>
          </a:p>
        </p:txBody>
      </p:sp>
      <p:sp>
        <p:nvSpPr>
          <p:cNvPr id="3" name="Content Placeholder 2"/>
          <p:cNvSpPr>
            <a:spLocks noGrp="1"/>
          </p:cNvSpPr>
          <p:nvPr>
            <p:ph idx="1"/>
          </p:nvPr>
        </p:nvSpPr>
        <p:spPr>
          <a:xfrm>
            <a:off x="457200" y="2286000"/>
            <a:ext cx="7696200" cy="2438400"/>
          </a:xfrm>
          <a:effectLst/>
        </p:spPr>
        <p:txBody>
          <a:bodyPr>
            <a:normAutofit fontScale="25000" lnSpcReduction="20000"/>
          </a:bodyPr>
          <a:lstStyle/>
          <a:p>
            <a:pPr algn="ctr">
              <a:buNone/>
            </a:pPr>
            <a:r>
              <a:rPr lang="en-US" sz="7200" dirty="0" smtClean="0"/>
              <a:t>Thomas Hammond</a:t>
            </a:r>
          </a:p>
          <a:p>
            <a:pPr algn="ctr">
              <a:buNone/>
            </a:pPr>
            <a:r>
              <a:rPr lang="en-US" sz="7200" dirty="0" smtClean="0"/>
              <a:t>STAP Secretariat</a:t>
            </a:r>
          </a:p>
          <a:p>
            <a:pPr algn="ctr">
              <a:buNone/>
            </a:pPr>
            <a:r>
              <a:rPr lang="en-US" sz="7200" dirty="0" smtClean="0">
                <a:solidFill>
                  <a:srgbClr val="FF0000"/>
                </a:solidFill>
                <a:hlinkClick r:id="rId3"/>
              </a:rPr>
              <a:t>Thomas.Hammond@unep.org</a:t>
            </a:r>
            <a:endParaRPr lang="en-US" sz="7200" dirty="0" smtClean="0">
              <a:solidFill>
                <a:srgbClr val="FF0000"/>
              </a:solidFill>
            </a:endParaRPr>
          </a:p>
          <a:p>
            <a:pPr algn="ctr">
              <a:buNone/>
            </a:pPr>
            <a:endParaRPr lang="en-US" sz="7200" dirty="0" smtClean="0">
              <a:solidFill>
                <a:srgbClr val="FF0000"/>
              </a:solidFill>
              <a:hlinkClick r:id="rId4"/>
            </a:endParaRPr>
          </a:p>
          <a:p>
            <a:pPr algn="ctr">
              <a:buNone/>
            </a:pPr>
            <a:r>
              <a:rPr lang="en-US" sz="7200" dirty="0" smtClean="0">
                <a:solidFill>
                  <a:srgbClr val="FF0000"/>
                </a:solidFill>
                <a:hlinkClick r:id="rId4"/>
              </a:rPr>
              <a:t>www. stapgef.org</a:t>
            </a:r>
          </a:p>
          <a:p>
            <a:pPr algn="ctr">
              <a:buNone/>
            </a:pPr>
            <a:endParaRPr lang="en-US" dirty="0" smtClean="0"/>
          </a:p>
          <a:p>
            <a:pPr>
              <a:buNone/>
            </a:pPr>
            <a:endParaRPr lang="en-US" dirty="0"/>
          </a:p>
        </p:txBody>
      </p:sp>
      <p:pic>
        <p:nvPicPr>
          <p:cNvPr id="5" name="图片 4" descr="Screen Shot 2013-10-24 at 10.45.42 AM.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6361951"/>
            <a:ext cx="2895600" cy="507999"/>
          </a:xfrm>
          <a:prstGeom prst="rect">
            <a:avLst/>
          </a:prstGeom>
        </p:spPr>
      </p:pic>
      <p:pic>
        <p:nvPicPr>
          <p:cNvPr id="6" name="图片 5" descr="Screen Shot 2013-10-24 at 10.44.31 AM.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24133" y="6356185"/>
            <a:ext cx="2319867" cy="501815"/>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mn-lt"/>
              </a:rPr>
              <a:t>What is STAP?</a:t>
            </a:r>
            <a:endParaRPr lang="en-US" sz="4000" b="1" dirty="0">
              <a:latin typeface="+mn-lt"/>
            </a:endParaRPr>
          </a:p>
        </p:txBody>
      </p:sp>
      <p:pic>
        <p:nvPicPr>
          <p:cNvPr id="4" name="Picture 3" descr="C:\Users\gduron\Pictures\Blue Linckia Starfish Ribbon Reefs, Great Barrier Reef - Richard Ling.jpg"/>
          <p:cNvPicPr>
            <a:picLocks noChangeAspect="1" noChangeArrowheads="1"/>
          </p:cNvPicPr>
          <p:nvPr/>
        </p:nvPicPr>
        <p:blipFill>
          <a:blip r:embed="rId3" cstate="print"/>
          <a:srcRect/>
          <a:stretch>
            <a:fillRect/>
          </a:stretch>
        </p:blipFill>
        <p:spPr bwMode="auto">
          <a:xfrm>
            <a:off x="685800" y="1676400"/>
            <a:ext cx="1828800" cy="25627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图片 5" descr="Screen Shot 2013-10-24 at 10.45.42 A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6361951"/>
            <a:ext cx="2895600" cy="507999"/>
          </a:xfrm>
          <a:prstGeom prst="rect">
            <a:avLst/>
          </a:prstGeom>
        </p:spPr>
      </p:pic>
      <p:pic>
        <p:nvPicPr>
          <p:cNvPr id="7" name="图片 6" descr="Screen Shot 2013-10-24 at 10.44.31 AM.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24133" y="6356185"/>
            <a:ext cx="2319867" cy="501815"/>
          </a:xfrm>
          <a:prstGeom prst="rect">
            <a:avLst/>
          </a:prstGeom>
        </p:spPr>
      </p:pic>
      <p:sp>
        <p:nvSpPr>
          <p:cNvPr id="11" name="Content Placeholder 10"/>
          <p:cNvSpPr>
            <a:spLocks noGrp="1"/>
          </p:cNvSpPr>
          <p:nvPr>
            <p:ph sz="half" idx="1"/>
          </p:nvPr>
        </p:nvSpPr>
        <p:spPr>
          <a:xfrm>
            <a:off x="2895600" y="1455730"/>
            <a:ext cx="5319360" cy="4477805"/>
          </a:xfrm>
        </p:spPr>
        <p:txBody>
          <a:bodyPr>
            <a:normAutofit fontScale="70000" lnSpcReduction="20000"/>
          </a:bodyPr>
          <a:lstStyle/>
          <a:p>
            <a:r>
              <a:rPr lang="en-US" sz="3200" dirty="0" smtClean="0"/>
              <a:t>The Scientific and Technical Advisory Panel (STAP) of the Global Environment Facility (GEF) provides strategic and independent advice on projects, programs, and policies.</a:t>
            </a:r>
          </a:p>
          <a:p>
            <a:r>
              <a:rPr lang="en-US" sz="3200" dirty="0" smtClean="0"/>
              <a:t>STAP was established by the GEF instrument, in consultation with UNDP and the World Bank, in 1994, and is administered by the United Nations Environment Program (UNEP).</a:t>
            </a:r>
          </a:p>
          <a:p>
            <a:r>
              <a:rPr lang="en-US" sz="3200" dirty="0" smtClean="0"/>
              <a:t>STAP is supported by a Secretariat in Washington, which acts as the liaison between the Facility and the STAP. </a:t>
            </a:r>
            <a:endParaRPr lang="en-US" dirty="0" smtClean="0"/>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p:nvPr/>
        </p:nvGrpSpPr>
        <p:grpSpPr>
          <a:xfrm>
            <a:off x="3173896" y="1256260"/>
            <a:ext cx="2133600" cy="2229044"/>
            <a:chOff x="3581400" y="1257894"/>
            <a:chExt cx="2133600" cy="2229044"/>
          </a:xfrm>
        </p:grpSpPr>
        <p:sp>
          <p:nvSpPr>
            <p:cNvPr id="26640" name="TextBox 20"/>
            <p:cNvSpPr txBox="1">
              <a:spLocks noChangeArrowheads="1"/>
            </p:cNvSpPr>
            <p:nvPr/>
          </p:nvSpPr>
          <p:spPr bwMode="auto">
            <a:xfrm>
              <a:off x="3581400" y="2932940"/>
              <a:ext cx="2133600" cy="553998"/>
            </a:xfrm>
            <a:prstGeom prst="rect">
              <a:avLst/>
            </a:prstGeom>
            <a:noFill/>
            <a:ln w="9525">
              <a:noFill/>
              <a:miter lim="800000"/>
              <a:headEnd/>
              <a:tailEnd/>
            </a:ln>
          </p:spPr>
          <p:txBody>
            <a:bodyPr wrap="square">
              <a:spAutoFit/>
            </a:bodyPr>
            <a:lstStyle/>
            <a:p>
              <a:pPr algn="ctr" eaLnBrk="0" hangingPunct="0"/>
              <a:r>
                <a:rPr lang="en-US" sz="1000" b="1" dirty="0"/>
                <a:t>Michael Stocking </a:t>
              </a:r>
              <a:r>
                <a:rPr lang="en-US" sz="1000" b="1" dirty="0" smtClean="0"/>
                <a:t> </a:t>
              </a:r>
            </a:p>
            <a:p>
              <a:pPr algn="ctr" eaLnBrk="0" hangingPunct="0"/>
              <a:r>
                <a:rPr lang="en-US" sz="1000" dirty="0" smtClean="0"/>
                <a:t>Senior Advisor </a:t>
              </a:r>
              <a:r>
                <a:rPr lang="en-US" sz="1000" dirty="0"/>
                <a:t>to </a:t>
              </a:r>
              <a:r>
                <a:rPr lang="en-US" sz="1000" dirty="0" smtClean="0"/>
                <a:t>STAP Chair</a:t>
              </a:r>
            </a:p>
            <a:p>
              <a:pPr algn="ctr" eaLnBrk="0" hangingPunct="0"/>
              <a:r>
                <a:rPr lang="en-US" sz="1000" dirty="0" smtClean="0"/>
                <a:t>UK</a:t>
              </a:r>
              <a:endParaRPr lang="en-US" sz="1000" dirty="0"/>
            </a:p>
          </p:txBody>
        </p:sp>
        <p:pic>
          <p:nvPicPr>
            <p:cNvPr id="26650" name="Picture 11" descr="C:\Documents and Settings\thammond\My Documents\My Pictures\Michael%20in%20Jordan.jpg"/>
            <p:cNvPicPr>
              <a:picLocks noChangeAspect="1" noChangeArrowheads="1"/>
            </p:cNvPicPr>
            <p:nvPr/>
          </p:nvPicPr>
          <p:blipFill rotWithShape="1">
            <a:blip r:embed="rId3" cstate="print"/>
            <a:srcRect l="14326" t="-805" r="14058" b="966"/>
            <a:stretch/>
          </p:blipFill>
          <p:spPr bwMode="auto">
            <a:xfrm>
              <a:off x="3982996" y="1257894"/>
              <a:ext cx="1343378" cy="1675046"/>
            </a:xfrm>
            <a:prstGeom prst="rect">
              <a:avLst/>
            </a:prstGeom>
            <a:noFill/>
            <a:ln w="9525">
              <a:noFill/>
              <a:miter lim="800000"/>
              <a:headEnd/>
              <a:tailEnd/>
            </a:ln>
          </p:spPr>
        </p:pic>
      </p:grpSp>
      <p:sp>
        <p:nvSpPr>
          <p:cNvPr id="26635" name="TextBox 13"/>
          <p:cNvSpPr txBox="1">
            <a:spLocks noChangeArrowheads="1"/>
          </p:cNvSpPr>
          <p:nvPr/>
        </p:nvSpPr>
        <p:spPr bwMode="auto">
          <a:xfrm>
            <a:off x="7239000" y="5257800"/>
            <a:ext cx="2057400" cy="661720"/>
          </a:xfrm>
          <a:prstGeom prst="rect">
            <a:avLst/>
          </a:prstGeom>
          <a:noFill/>
          <a:ln w="9525">
            <a:noFill/>
            <a:miter lim="800000"/>
            <a:headEnd/>
            <a:tailEnd/>
          </a:ln>
        </p:spPr>
        <p:txBody>
          <a:bodyPr wrap="square">
            <a:spAutoFit/>
          </a:bodyPr>
          <a:lstStyle/>
          <a:p>
            <a:pPr algn="ctr" eaLnBrk="0" hangingPunct="0"/>
            <a:r>
              <a:rPr lang="en-US" sz="900" b="1" dirty="0" smtClean="0"/>
              <a:t>Ralph Sims</a:t>
            </a:r>
          </a:p>
          <a:p>
            <a:pPr algn="ctr" eaLnBrk="0" hangingPunct="0"/>
            <a:r>
              <a:rPr lang="en-US" sz="800" dirty="0" smtClean="0"/>
              <a:t>Climate Change Mitigation</a:t>
            </a:r>
          </a:p>
          <a:p>
            <a:pPr algn="ctr" eaLnBrk="0" hangingPunct="0"/>
            <a:r>
              <a:rPr lang="en-US" sz="900" dirty="0" smtClean="0"/>
              <a:t>New Zealand</a:t>
            </a:r>
          </a:p>
          <a:p>
            <a:pPr algn="ctr" eaLnBrk="0" hangingPunct="0"/>
            <a:r>
              <a:rPr lang="en-US" sz="1000" b="1" dirty="0" smtClean="0"/>
              <a:t>  </a:t>
            </a:r>
            <a:endParaRPr lang="en-US" sz="1000" b="1" dirty="0"/>
          </a:p>
        </p:txBody>
      </p:sp>
      <p:pic>
        <p:nvPicPr>
          <p:cNvPr id="23554" name="Picture 2" descr="sims-ralph.jpg"/>
          <p:cNvPicPr>
            <a:picLocks noChangeAspect="1" noChangeArrowheads="1"/>
          </p:cNvPicPr>
          <p:nvPr/>
        </p:nvPicPr>
        <p:blipFill rotWithShape="1">
          <a:blip r:embed="rId4" cstate="print"/>
          <a:srcRect t="7106"/>
          <a:stretch/>
        </p:blipFill>
        <p:spPr bwMode="auto">
          <a:xfrm>
            <a:off x="7696200" y="3810000"/>
            <a:ext cx="1066800" cy="1447800"/>
          </a:xfrm>
          <a:prstGeom prst="rect">
            <a:avLst/>
          </a:prstGeom>
          <a:noFill/>
        </p:spPr>
      </p:pic>
      <p:sp>
        <p:nvSpPr>
          <p:cNvPr id="26" name="TextBox 25"/>
          <p:cNvSpPr txBox="1"/>
          <p:nvPr/>
        </p:nvSpPr>
        <p:spPr>
          <a:xfrm>
            <a:off x="5867400" y="5257800"/>
            <a:ext cx="1828800" cy="507831"/>
          </a:xfrm>
          <a:prstGeom prst="rect">
            <a:avLst/>
          </a:prstGeom>
          <a:noFill/>
        </p:spPr>
        <p:txBody>
          <a:bodyPr wrap="square" rtlCol="0">
            <a:spAutoFit/>
          </a:bodyPr>
          <a:lstStyle/>
          <a:p>
            <a:pPr algn="ctr" eaLnBrk="0" hangingPunct="0"/>
            <a:r>
              <a:rPr lang="en-US" sz="900" b="1" dirty="0" err="1" smtClean="0"/>
              <a:t>Anand</a:t>
            </a:r>
            <a:r>
              <a:rPr lang="en-US" sz="900" b="1" dirty="0" smtClean="0"/>
              <a:t> </a:t>
            </a:r>
            <a:r>
              <a:rPr lang="en-US" sz="900" b="1" dirty="0" err="1" smtClean="0"/>
              <a:t>Patwardhan</a:t>
            </a:r>
            <a:endParaRPr lang="en-US" sz="900" b="1" dirty="0" smtClean="0"/>
          </a:p>
          <a:p>
            <a:pPr algn="ctr" eaLnBrk="0" hangingPunct="0"/>
            <a:r>
              <a:rPr lang="en-US" sz="800" dirty="0" smtClean="0"/>
              <a:t>Climate Change Adaptation</a:t>
            </a:r>
          </a:p>
          <a:p>
            <a:pPr algn="ctr" eaLnBrk="0" hangingPunct="0"/>
            <a:r>
              <a:rPr lang="en-US" sz="900" dirty="0" smtClean="0"/>
              <a:t>India/USA</a:t>
            </a:r>
          </a:p>
        </p:txBody>
      </p:sp>
      <p:pic>
        <p:nvPicPr>
          <p:cNvPr id="23558" name="Picture 6" descr="http://www.iisd.ca/climate/ipcc27/images/%2015%20nov/ENB_0045s.jpg"/>
          <p:cNvPicPr>
            <a:picLocks noChangeAspect="1" noChangeArrowheads="1"/>
          </p:cNvPicPr>
          <p:nvPr/>
        </p:nvPicPr>
        <p:blipFill rotWithShape="1">
          <a:blip r:embed="rId5" cstate="print"/>
          <a:srcRect l="11111" r="556"/>
          <a:stretch/>
        </p:blipFill>
        <p:spPr bwMode="auto">
          <a:xfrm>
            <a:off x="6324600" y="3810000"/>
            <a:ext cx="1066800" cy="1447800"/>
          </a:xfrm>
          <a:prstGeom prst="rect">
            <a:avLst/>
          </a:prstGeom>
          <a:noFill/>
        </p:spPr>
      </p:pic>
      <p:sp>
        <p:nvSpPr>
          <p:cNvPr id="22" name="Title 1"/>
          <p:cNvSpPr>
            <a:spLocks noGrp="1"/>
          </p:cNvSpPr>
          <p:nvPr>
            <p:ph type="title"/>
          </p:nvPr>
        </p:nvSpPr>
        <p:spPr>
          <a:xfrm>
            <a:off x="533400" y="533400"/>
            <a:ext cx="5334000" cy="1143000"/>
          </a:xfrm>
        </p:spPr>
        <p:txBody>
          <a:bodyPr>
            <a:normAutofit/>
          </a:bodyPr>
          <a:lstStyle/>
          <a:p>
            <a:r>
              <a:rPr lang="en-US" sz="4000" b="1" dirty="0" smtClean="0"/>
              <a:t>Who is STAP?</a:t>
            </a:r>
            <a:endParaRPr lang="en-US" sz="4000" b="1" dirty="0"/>
          </a:p>
        </p:txBody>
      </p:sp>
      <p:pic>
        <p:nvPicPr>
          <p:cNvPr id="19" name="Content Placeholder 19"/>
          <p:cNvPicPr>
            <a:picLocks noGrp="1" noChangeAspect="1"/>
          </p:cNvPicPr>
          <p:nvPr>
            <p:ph idx="1"/>
          </p:nvPr>
        </p:nvPicPr>
        <p:blipFill rotWithShape="1">
          <a:blip r:embed="rId6" cstate="print">
            <a:extLst>
              <a:ext uri="{28A0092B-C50C-407E-A947-70E740481C1C}">
                <a14:useLocalDpi xmlns:a14="http://schemas.microsoft.com/office/drawing/2010/main" val="0"/>
              </a:ext>
            </a:extLst>
          </a:blip>
          <a:srcRect b="5875"/>
          <a:stretch/>
        </p:blipFill>
        <p:spPr>
          <a:xfrm>
            <a:off x="533400" y="3810000"/>
            <a:ext cx="1132676" cy="1444978"/>
          </a:xfrm>
          <a:prstGeom prst="rect">
            <a:avLst/>
          </a:prstGeom>
          <a:noFill/>
        </p:spPr>
      </p:pic>
      <p:sp>
        <p:nvSpPr>
          <p:cNvPr id="20" name="TextBox 11"/>
          <p:cNvSpPr txBox="1">
            <a:spLocks noChangeArrowheads="1"/>
          </p:cNvSpPr>
          <p:nvPr/>
        </p:nvSpPr>
        <p:spPr bwMode="auto">
          <a:xfrm>
            <a:off x="228600" y="5257800"/>
            <a:ext cx="1676400" cy="661720"/>
          </a:xfrm>
          <a:prstGeom prst="rect">
            <a:avLst/>
          </a:prstGeom>
          <a:noFill/>
          <a:ln w="9525">
            <a:noFill/>
            <a:miter lim="800000"/>
            <a:headEnd/>
            <a:tailEnd/>
          </a:ln>
        </p:spPr>
        <p:txBody>
          <a:bodyPr wrap="square">
            <a:spAutoFit/>
          </a:bodyPr>
          <a:lstStyle/>
          <a:p>
            <a:pPr algn="ctr" eaLnBrk="0" hangingPunct="0"/>
            <a:r>
              <a:rPr lang="en-US" sz="900" b="1" dirty="0" err="1" smtClean="0"/>
              <a:t>Jakob</a:t>
            </a:r>
            <a:r>
              <a:rPr lang="en-US" sz="900" b="1" dirty="0" smtClean="0"/>
              <a:t> Granit </a:t>
            </a:r>
          </a:p>
          <a:p>
            <a:pPr algn="ctr" eaLnBrk="0" hangingPunct="0"/>
            <a:r>
              <a:rPr lang="en-US" sz="900" dirty="0" smtClean="0"/>
              <a:t>International Waters</a:t>
            </a:r>
          </a:p>
          <a:p>
            <a:pPr algn="ctr" eaLnBrk="0" hangingPunct="0"/>
            <a:r>
              <a:rPr lang="en-US" sz="900" dirty="0" smtClean="0"/>
              <a:t>Sweden</a:t>
            </a:r>
          </a:p>
          <a:p>
            <a:pPr algn="ctr" eaLnBrk="0" hangingPunct="0"/>
            <a:endParaRPr lang="en-US" sz="1000" b="1" dirty="0"/>
          </a:p>
        </p:txBody>
      </p:sp>
      <p:sp>
        <p:nvSpPr>
          <p:cNvPr id="23" name="TextBox 22"/>
          <p:cNvSpPr txBox="1"/>
          <p:nvPr/>
        </p:nvSpPr>
        <p:spPr>
          <a:xfrm>
            <a:off x="914400" y="6214759"/>
            <a:ext cx="6705938" cy="677108"/>
          </a:xfrm>
          <a:prstGeom prst="rect">
            <a:avLst/>
          </a:prstGeom>
          <a:noFill/>
        </p:spPr>
        <p:txBody>
          <a:bodyPr wrap="none" rtlCol="0">
            <a:spAutoFit/>
          </a:bodyPr>
          <a:lstStyle/>
          <a:p>
            <a:r>
              <a:rPr lang="en-US" sz="2000" b="1" dirty="0" smtClean="0">
                <a:solidFill>
                  <a:schemeClr val="tx2"/>
                </a:solidFill>
                <a:ea typeface="+mj-ea"/>
                <a:cs typeface="+mj-cs"/>
              </a:rPr>
              <a:t>STAP is supported by a Secretariat in Washington, D.C.</a:t>
            </a:r>
          </a:p>
          <a:p>
            <a:endParaRPr lang="en-US" dirty="0"/>
          </a:p>
        </p:txBody>
      </p:sp>
      <p:sp>
        <p:nvSpPr>
          <p:cNvPr id="26632" name="TextBox 10"/>
          <p:cNvSpPr txBox="1">
            <a:spLocks noChangeArrowheads="1"/>
          </p:cNvSpPr>
          <p:nvPr/>
        </p:nvSpPr>
        <p:spPr bwMode="auto">
          <a:xfrm>
            <a:off x="1181100" y="2932940"/>
            <a:ext cx="1600200" cy="553998"/>
          </a:xfrm>
          <a:prstGeom prst="rect">
            <a:avLst/>
          </a:prstGeom>
          <a:noFill/>
          <a:ln w="9525">
            <a:noFill/>
            <a:miter lim="800000"/>
            <a:headEnd/>
            <a:tailEnd/>
          </a:ln>
        </p:spPr>
        <p:txBody>
          <a:bodyPr>
            <a:spAutoFit/>
          </a:bodyPr>
          <a:lstStyle/>
          <a:p>
            <a:pPr algn="ctr" eaLnBrk="0" hangingPunct="0"/>
            <a:r>
              <a:rPr lang="en-US" sz="1000" b="1" dirty="0" smtClean="0"/>
              <a:t>Rosina </a:t>
            </a:r>
            <a:r>
              <a:rPr lang="en-US" sz="1000" b="1" dirty="0" err="1" smtClean="0"/>
              <a:t>Bierbaum</a:t>
            </a:r>
            <a:endParaRPr lang="en-US" sz="1000" b="1" dirty="0" smtClean="0"/>
          </a:p>
          <a:p>
            <a:pPr algn="ctr" eaLnBrk="0" hangingPunct="0"/>
            <a:r>
              <a:rPr lang="en-US" sz="1000" dirty="0" smtClean="0"/>
              <a:t>Chair</a:t>
            </a:r>
          </a:p>
          <a:p>
            <a:pPr algn="ctr" eaLnBrk="0" hangingPunct="0"/>
            <a:r>
              <a:rPr lang="en-US" sz="1000" dirty="0" smtClean="0"/>
              <a:t>USA</a:t>
            </a:r>
            <a:endParaRPr lang="en-US" sz="1000" dirty="0"/>
          </a:p>
        </p:txBody>
      </p:sp>
      <p:pic>
        <p:nvPicPr>
          <p:cNvPr id="3" name="图片 2"/>
          <p:cNvPicPr>
            <a:picLocks noChangeAspect="1"/>
          </p:cNvPicPr>
          <p:nvPr/>
        </p:nvPicPr>
        <p:blipFill rotWithShape="1">
          <a:blip r:embed="rId7" cstate="print"/>
          <a:srcRect b="7510"/>
          <a:stretch/>
        </p:blipFill>
        <p:spPr>
          <a:xfrm>
            <a:off x="1409700" y="1256260"/>
            <a:ext cx="1371600" cy="1682123"/>
          </a:xfrm>
          <a:prstGeom prst="rect">
            <a:avLst/>
          </a:prstGeom>
        </p:spPr>
      </p:pic>
      <p:sp>
        <p:nvSpPr>
          <p:cNvPr id="26637" name="TextBox 16"/>
          <p:cNvSpPr txBox="1">
            <a:spLocks noChangeArrowheads="1"/>
          </p:cNvSpPr>
          <p:nvPr/>
        </p:nvSpPr>
        <p:spPr bwMode="auto">
          <a:xfrm>
            <a:off x="1981200" y="5257800"/>
            <a:ext cx="1371600" cy="507831"/>
          </a:xfrm>
          <a:prstGeom prst="rect">
            <a:avLst/>
          </a:prstGeom>
          <a:noFill/>
          <a:ln w="9525">
            <a:noFill/>
            <a:miter lim="800000"/>
            <a:headEnd/>
            <a:tailEnd/>
          </a:ln>
        </p:spPr>
        <p:txBody>
          <a:bodyPr>
            <a:spAutoFit/>
          </a:bodyPr>
          <a:lstStyle/>
          <a:p>
            <a:pPr algn="ctr" eaLnBrk="0" hangingPunct="0"/>
            <a:r>
              <a:rPr lang="en-US" altLang="zh-CN" sz="900" b="1" dirty="0" smtClean="0"/>
              <a:t>Brian Child</a:t>
            </a:r>
            <a:endParaRPr lang="en-US" sz="900" b="1" dirty="0" smtClean="0"/>
          </a:p>
          <a:p>
            <a:pPr algn="ctr" eaLnBrk="0" hangingPunct="0"/>
            <a:r>
              <a:rPr lang="en-US" sz="900" dirty="0" smtClean="0"/>
              <a:t>Biodiversity</a:t>
            </a:r>
          </a:p>
          <a:p>
            <a:pPr algn="ctr" eaLnBrk="0" hangingPunct="0"/>
            <a:r>
              <a:rPr lang="en-US" sz="900" dirty="0" smtClean="0"/>
              <a:t>South Africa</a:t>
            </a:r>
            <a:endParaRPr lang="en-US" sz="900" dirty="0"/>
          </a:p>
        </p:txBody>
      </p:sp>
      <p:pic>
        <p:nvPicPr>
          <p:cNvPr id="21" name="Picture 20" descr="BrianChildUofFpic.jpg"/>
          <p:cNvPicPr>
            <a:picLocks noChangeAspect="1"/>
          </p:cNvPicPr>
          <p:nvPr/>
        </p:nvPicPr>
        <p:blipFill>
          <a:blip r:embed="rId8" cstate="print"/>
          <a:srcRect r="37985"/>
          <a:stretch>
            <a:fillRect/>
          </a:stretch>
        </p:blipFill>
        <p:spPr>
          <a:xfrm>
            <a:off x="1981200" y="3810000"/>
            <a:ext cx="1192696" cy="1447800"/>
          </a:xfrm>
          <a:prstGeom prst="rect">
            <a:avLst/>
          </a:prstGeom>
        </p:spPr>
      </p:pic>
      <p:sp>
        <p:nvSpPr>
          <p:cNvPr id="26638" name="TextBox 17"/>
          <p:cNvSpPr txBox="1">
            <a:spLocks noChangeArrowheads="1"/>
          </p:cNvSpPr>
          <p:nvPr/>
        </p:nvSpPr>
        <p:spPr bwMode="auto">
          <a:xfrm>
            <a:off x="3352800" y="5257800"/>
            <a:ext cx="1447800" cy="507831"/>
          </a:xfrm>
          <a:prstGeom prst="rect">
            <a:avLst/>
          </a:prstGeom>
          <a:noFill/>
          <a:ln w="9525">
            <a:noFill/>
            <a:miter lim="800000"/>
            <a:headEnd/>
            <a:tailEnd/>
          </a:ln>
        </p:spPr>
        <p:txBody>
          <a:bodyPr wrap="square">
            <a:spAutoFit/>
          </a:bodyPr>
          <a:lstStyle/>
          <a:p>
            <a:pPr algn="ctr" eaLnBrk="0" hangingPunct="0"/>
            <a:r>
              <a:rPr lang="en-US" sz="900" b="1" dirty="0" smtClean="0"/>
              <a:t>Ricardo </a:t>
            </a:r>
            <a:r>
              <a:rPr lang="en-US" sz="900" b="1" dirty="0" err="1" smtClean="0"/>
              <a:t>Barra</a:t>
            </a:r>
            <a:endParaRPr lang="en-US" sz="900" b="1" dirty="0" smtClean="0"/>
          </a:p>
          <a:p>
            <a:pPr algn="ctr" eaLnBrk="0" hangingPunct="0"/>
            <a:r>
              <a:rPr lang="en-US" sz="900" dirty="0" smtClean="0"/>
              <a:t>Chemicals &amp; Waste</a:t>
            </a:r>
          </a:p>
          <a:p>
            <a:pPr algn="ctr" eaLnBrk="0" hangingPunct="0"/>
            <a:r>
              <a:rPr lang="en-US" sz="900" dirty="0" smtClean="0"/>
              <a:t>Chile</a:t>
            </a:r>
            <a:endParaRPr lang="en-US" sz="900" dirty="0"/>
          </a:p>
        </p:txBody>
      </p:sp>
      <p:pic>
        <p:nvPicPr>
          <p:cNvPr id="24" name="Picture 23" descr="ricardo-barra.jpg"/>
          <p:cNvPicPr>
            <a:picLocks noChangeAspect="1"/>
          </p:cNvPicPr>
          <p:nvPr/>
        </p:nvPicPr>
        <p:blipFill>
          <a:blip r:embed="rId9" cstate="print"/>
          <a:srcRect l="4255" r="6383"/>
          <a:stretch>
            <a:fillRect/>
          </a:stretch>
        </p:blipFill>
        <p:spPr>
          <a:xfrm>
            <a:off x="3429000" y="3810000"/>
            <a:ext cx="1225685" cy="1447800"/>
          </a:xfrm>
          <a:prstGeom prst="rect">
            <a:avLst/>
          </a:prstGeom>
        </p:spPr>
      </p:pic>
      <p:sp>
        <p:nvSpPr>
          <p:cNvPr id="25" name="TextBox 24"/>
          <p:cNvSpPr txBox="1"/>
          <p:nvPr/>
        </p:nvSpPr>
        <p:spPr>
          <a:xfrm>
            <a:off x="4648200" y="5257800"/>
            <a:ext cx="1524000" cy="661720"/>
          </a:xfrm>
          <a:prstGeom prst="rect">
            <a:avLst/>
          </a:prstGeom>
          <a:noFill/>
        </p:spPr>
        <p:txBody>
          <a:bodyPr wrap="square" rtlCol="0">
            <a:spAutoFit/>
          </a:bodyPr>
          <a:lstStyle/>
          <a:p>
            <a:pPr algn="ctr" eaLnBrk="0" hangingPunct="0"/>
            <a:r>
              <a:rPr lang="en-US" sz="900" b="1" dirty="0" smtClean="0"/>
              <a:t>Annette </a:t>
            </a:r>
            <a:r>
              <a:rPr lang="en-US" sz="900" b="1" dirty="0" err="1" smtClean="0"/>
              <a:t>Cowie</a:t>
            </a:r>
            <a:endParaRPr lang="en-US" sz="900" b="1" dirty="0" smtClean="0"/>
          </a:p>
          <a:p>
            <a:pPr algn="ctr" eaLnBrk="0" hangingPunct="0"/>
            <a:r>
              <a:rPr lang="en-US" sz="900" dirty="0" smtClean="0"/>
              <a:t>Land Degradation</a:t>
            </a:r>
          </a:p>
          <a:p>
            <a:pPr algn="ctr" eaLnBrk="0" hangingPunct="0"/>
            <a:r>
              <a:rPr lang="en-US" sz="900" dirty="0" smtClean="0"/>
              <a:t>Australia</a:t>
            </a:r>
          </a:p>
          <a:p>
            <a:endParaRPr lang="en-US" sz="1000" dirty="0"/>
          </a:p>
        </p:txBody>
      </p:sp>
      <p:pic>
        <p:nvPicPr>
          <p:cNvPr id="27" name="Picture 26" descr="Annette-Cowie.png"/>
          <p:cNvPicPr>
            <a:picLocks noChangeAspect="1"/>
          </p:cNvPicPr>
          <p:nvPr/>
        </p:nvPicPr>
        <p:blipFill>
          <a:blip r:embed="rId10" cstate="print"/>
          <a:stretch>
            <a:fillRect/>
          </a:stretch>
        </p:blipFill>
        <p:spPr>
          <a:xfrm>
            <a:off x="4876800" y="3810000"/>
            <a:ext cx="1085157" cy="1447800"/>
          </a:xfrm>
          <a:prstGeom prst="rect">
            <a:avLst/>
          </a:prstGeom>
        </p:spPr>
      </p:pic>
      <p:grpSp>
        <p:nvGrpSpPr>
          <p:cNvPr id="41" name="Group 40"/>
          <p:cNvGrpSpPr/>
          <p:nvPr/>
        </p:nvGrpSpPr>
        <p:grpSpPr>
          <a:xfrm>
            <a:off x="5486738" y="1254626"/>
            <a:ext cx="2133600" cy="2230678"/>
            <a:chOff x="5961957" y="1256260"/>
            <a:chExt cx="2133600" cy="2230678"/>
          </a:xfrm>
        </p:grpSpPr>
        <p:sp>
          <p:nvSpPr>
            <p:cNvPr id="36" name="TextBox 35"/>
            <p:cNvSpPr txBox="1"/>
            <p:nvPr/>
          </p:nvSpPr>
          <p:spPr>
            <a:xfrm>
              <a:off x="5961957" y="2932940"/>
              <a:ext cx="2133600" cy="553998"/>
            </a:xfrm>
            <a:prstGeom prst="rect">
              <a:avLst/>
            </a:prstGeom>
            <a:noFill/>
          </p:spPr>
          <p:txBody>
            <a:bodyPr wrap="square" rtlCol="0">
              <a:spAutoFit/>
            </a:bodyPr>
            <a:lstStyle/>
            <a:p>
              <a:pPr algn="ctr"/>
              <a:r>
                <a:rPr lang="en-US" sz="1000" b="1" dirty="0" smtClean="0"/>
                <a:t>Thomas Lovejoy</a:t>
              </a:r>
            </a:p>
            <a:p>
              <a:pPr algn="ctr"/>
              <a:r>
                <a:rPr lang="en-US" sz="1000" dirty="0" smtClean="0"/>
                <a:t>Senior Advisor to STAP Chair</a:t>
              </a:r>
            </a:p>
            <a:p>
              <a:pPr algn="ctr"/>
              <a:r>
                <a:rPr lang="en-US" sz="1000" dirty="0" smtClean="0"/>
                <a:t>USA</a:t>
              </a:r>
              <a:endParaRPr lang="en-US" sz="1000" dirty="0"/>
            </a:p>
          </p:txBody>
        </p:sp>
        <p:pic>
          <p:nvPicPr>
            <p:cNvPr id="37" name="Picture 36" descr="Lovejoy-jpeg.jpg"/>
            <p:cNvPicPr>
              <a:picLocks noChangeAspect="1"/>
            </p:cNvPicPr>
            <p:nvPr/>
          </p:nvPicPr>
          <p:blipFill>
            <a:blip r:embed="rId11" cstate="print"/>
            <a:stretch>
              <a:fillRect/>
            </a:stretch>
          </p:blipFill>
          <p:spPr>
            <a:xfrm>
              <a:off x="6324600" y="1256260"/>
              <a:ext cx="1447800" cy="1676680"/>
            </a:xfrm>
            <a:prstGeom prst="rect">
              <a:avLst/>
            </a:prstGeom>
          </p:spPr>
        </p:pic>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457200" y="152400"/>
            <a:ext cx="7467600" cy="523220"/>
          </a:xfrm>
          <a:prstGeom prst="rect">
            <a:avLst/>
          </a:prstGeom>
          <a:noFill/>
        </p:spPr>
        <p:txBody>
          <a:bodyPr wrap="square" rtlCol="0">
            <a:spAutoFit/>
          </a:bodyPr>
          <a:lstStyle/>
          <a:p>
            <a:r>
              <a:rPr lang="en-US" sz="2800" dirty="0" smtClean="0">
                <a:solidFill>
                  <a:schemeClr val="accent1"/>
                </a:solidFill>
              </a:rPr>
              <a:t>STAP’s Engagement in the GEF Partnership</a:t>
            </a:r>
            <a:endParaRPr lang="en-US" sz="2800" dirty="0">
              <a:solidFill>
                <a:schemeClr val="accent1"/>
              </a:solidFill>
            </a:endParaRPr>
          </a:p>
        </p:txBody>
      </p:sp>
      <p:pic>
        <p:nvPicPr>
          <p:cNvPr id="35" name="图片 5" descr="Screen Shot 2013-10-24 at 10.45.42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361951"/>
            <a:ext cx="2895600" cy="507999"/>
          </a:xfrm>
          <a:prstGeom prst="rect">
            <a:avLst/>
          </a:prstGeom>
        </p:spPr>
      </p:pic>
      <p:sp>
        <p:nvSpPr>
          <p:cNvPr id="49" name="Rounded Rectangle 48"/>
          <p:cNvSpPr/>
          <p:nvPr/>
        </p:nvSpPr>
        <p:spPr>
          <a:xfrm>
            <a:off x="3763488" y="4746172"/>
            <a:ext cx="1617023" cy="577932"/>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smtClean="0"/>
              <a:t>GEF Council</a:t>
            </a:r>
            <a:endParaRPr lang="en-US" dirty="0"/>
          </a:p>
        </p:txBody>
      </p:sp>
      <p:sp>
        <p:nvSpPr>
          <p:cNvPr id="50" name="Rounded Rectangle 49"/>
          <p:cNvSpPr/>
          <p:nvPr/>
        </p:nvSpPr>
        <p:spPr>
          <a:xfrm>
            <a:off x="3382983" y="5593278"/>
            <a:ext cx="2378034" cy="635330"/>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smtClean="0"/>
              <a:t>GEF Recipient Countries</a:t>
            </a:r>
            <a:endParaRPr lang="en-US" dirty="0"/>
          </a:p>
        </p:txBody>
      </p:sp>
      <p:cxnSp>
        <p:nvCxnSpPr>
          <p:cNvPr id="52" name="Straight Arrow Connector 51"/>
          <p:cNvCxnSpPr>
            <a:stCxn id="49" idx="2"/>
            <a:endCxn id="50" idx="0"/>
          </p:cNvCxnSpPr>
          <p:nvPr/>
        </p:nvCxnSpPr>
        <p:spPr>
          <a:xfrm>
            <a:off x="4572000" y="5324104"/>
            <a:ext cx="0" cy="269174"/>
          </a:xfrm>
          <a:prstGeom prst="straightConnector1">
            <a:avLst/>
          </a:prstGeom>
          <a:ln>
            <a:solidFill>
              <a:schemeClr val="accent3"/>
            </a:solidFill>
            <a:tailEnd type="arrow"/>
          </a:ln>
        </p:spPr>
        <p:style>
          <a:lnRef idx="2">
            <a:schemeClr val="accent1"/>
          </a:lnRef>
          <a:fillRef idx="0">
            <a:schemeClr val="accent1"/>
          </a:fillRef>
          <a:effectRef idx="1">
            <a:schemeClr val="accent1"/>
          </a:effectRef>
          <a:fontRef idx="minor">
            <a:schemeClr val="tx1"/>
          </a:fontRef>
        </p:style>
      </p:cxnSp>
      <p:sp>
        <p:nvSpPr>
          <p:cNvPr id="54" name="Rounded Rectangle 53"/>
          <p:cNvSpPr/>
          <p:nvPr/>
        </p:nvSpPr>
        <p:spPr>
          <a:xfrm>
            <a:off x="457200" y="1147453"/>
            <a:ext cx="1676400" cy="566057"/>
          </a:xfrm>
          <a:prstGeom prst="roundRect">
            <a:avLst>
              <a:gd name="adj" fmla="val 14686"/>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Conventions</a:t>
            </a:r>
            <a:endParaRPr lang="en-US" dirty="0"/>
          </a:p>
        </p:txBody>
      </p:sp>
      <p:sp>
        <p:nvSpPr>
          <p:cNvPr id="55" name="Rounded Rectangle 54"/>
          <p:cNvSpPr/>
          <p:nvPr/>
        </p:nvSpPr>
        <p:spPr>
          <a:xfrm>
            <a:off x="534390" y="2209800"/>
            <a:ext cx="1633846" cy="545275"/>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Agencies</a:t>
            </a:r>
            <a:endParaRPr lang="en-US" dirty="0"/>
          </a:p>
        </p:txBody>
      </p:sp>
      <p:sp>
        <p:nvSpPr>
          <p:cNvPr id="56" name="Rounded Rectangle 55"/>
          <p:cNvSpPr/>
          <p:nvPr/>
        </p:nvSpPr>
        <p:spPr>
          <a:xfrm>
            <a:off x="238496" y="3139539"/>
            <a:ext cx="2225634" cy="1188522"/>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smtClean="0"/>
              <a:t>GEF Secretariat FA Task Forces Integrated Approaches</a:t>
            </a:r>
            <a:endParaRPr lang="en-US" dirty="0"/>
          </a:p>
        </p:txBody>
      </p:sp>
      <p:sp>
        <p:nvSpPr>
          <p:cNvPr id="57" name="Rounded Rectangle 56"/>
          <p:cNvSpPr/>
          <p:nvPr/>
        </p:nvSpPr>
        <p:spPr>
          <a:xfrm>
            <a:off x="475508" y="5035138"/>
            <a:ext cx="1751610" cy="1060862"/>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smtClean="0">
                <a:solidFill>
                  <a:schemeClr val="tx1"/>
                </a:solidFill>
              </a:rPr>
              <a:t>Projects and Programmes</a:t>
            </a:r>
            <a:endParaRPr lang="en-US" dirty="0">
              <a:solidFill>
                <a:schemeClr val="tx1"/>
              </a:solidFill>
            </a:endParaRPr>
          </a:p>
        </p:txBody>
      </p:sp>
      <p:sp>
        <p:nvSpPr>
          <p:cNvPr id="58" name="Rounded Rectangle 57"/>
          <p:cNvSpPr/>
          <p:nvPr/>
        </p:nvSpPr>
        <p:spPr>
          <a:xfrm>
            <a:off x="6869380" y="863861"/>
            <a:ext cx="1588820" cy="567183"/>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UNEP Chief Scientist</a:t>
            </a:r>
            <a:endParaRPr lang="en-US" dirty="0"/>
          </a:p>
        </p:txBody>
      </p:sp>
      <p:sp>
        <p:nvSpPr>
          <p:cNvPr id="59" name="Rectangle 58"/>
          <p:cNvSpPr/>
          <p:nvPr/>
        </p:nvSpPr>
        <p:spPr>
          <a:xfrm>
            <a:off x="6365174" y="1431044"/>
            <a:ext cx="2702626" cy="19759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200" dirty="0" smtClean="0"/>
              <a:t>Engagement in STAP work program</a:t>
            </a:r>
            <a:endParaRPr lang="en-US" sz="1200" dirty="0"/>
          </a:p>
        </p:txBody>
      </p:sp>
      <p:sp>
        <p:nvSpPr>
          <p:cNvPr id="60" name="Rounded Rectangle 59"/>
          <p:cNvSpPr/>
          <p:nvPr/>
        </p:nvSpPr>
        <p:spPr>
          <a:xfrm>
            <a:off x="6545269" y="1918853"/>
            <a:ext cx="2387944" cy="63632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UNEP GEF Coordination Office</a:t>
            </a:r>
            <a:endParaRPr lang="en-US" dirty="0"/>
          </a:p>
        </p:txBody>
      </p:sp>
      <p:sp>
        <p:nvSpPr>
          <p:cNvPr id="61" name="Rectangle 60"/>
          <p:cNvSpPr/>
          <p:nvPr/>
        </p:nvSpPr>
        <p:spPr>
          <a:xfrm>
            <a:off x="6869380" y="2555174"/>
            <a:ext cx="1839475" cy="199901"/>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200" dirty="0" smtClean="0"/>
              <a:t>Administration of STAP</a:t>
            </a:r>
            <a:endParaRPr lang="en-US" sz="1200" dirty="0"/>
          </a:p>
        </p:txBody>
      </p:sp>
      <p:sp>
        <p:nvSpPr>
          <p:cNvPr id="62" name="Rounded Rectangle 61"/>
          <p:cNvSpPr/>
          <p:nvPr/>
        </p:nvSpPr>
        <p:spPr>
          <a:xfrm>
            <a:off x="6840187" y="3139539"/>
            <a:ext cx="2093026" cy="977735"/>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STAP Working Group</a:t>
            </a:r>
            <a:endParaRPr lang="en-US" dirty="0"/>
          </a:p>
        </p:txBody>
      </p:sp>
      <p:sp>
        <p:nvSpPr>
          <p:cNvPr id="63" name="Rounded Rectangle 62"/>
          <p:cNvSpPr/>
          <p:nvPr/>
        </p:nvSpPr>
        <p:spPr>
          <a:xfrm>
            <a:off x="6545269" y="4648201"/>
            <a:ext cx="2397826" cy="1112322"/>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Independent Evaluation Office</a:t>
            </a:r>
            <a:endParaRPr lang="en-US" dirty="0"/>
          </a:p>
        </p:txBody>
      </p:sp>
      <p:grpSp>
        <p:nvGrpSpPr>
          <p:cNvPr id="78" name="Group 77"/>
          <p:cNvGrpSpPr/>
          <p:nvPr/>
        </p:nvGrpSpPr>
        <p:grpSpPr>
          <a:xfrm>
            <a:off x="2971800" y="2133600"/>
            <a:ext cx="3364180" cy="1972294"/>
            <a:chOff x="2590800" y="1151906"/>
            <a:chExt cx="3200400" cy="1972294"/>
          </a:xfrm>
        </p:grpSpPr>
        <p:grpSp>
          <p:nvGrpSpPr>
            <p:cNvPr id="77" name="Group 76"/>
            <p:cNvGrpSpPr/>
            <p:nvPr/>
          </p:nvGrpSpPr>
          <p:grpSpPr>
            <a:xfrm>
              <a:off x="2590800" y="1151906"/>
              <a:ext cx="3200400" cy="1972294"/>
              <a:chOff x="2590800" y="1151906"/>
              <a:chExt cx="3200400" cy="1972294"/>
            </a:xfrm>
          </p:grpSpPr>
          <p:sp>
            <p:nvSpPr>
              <p:cNvPr id="64" name="Rectangle 63"/>
              <p:cNvSpPr/>
              <p:nvPr/>
            </p:nvSpPr>
            <p:spPr>
              <a:xfrm>
                <a:off x="2590800" y="1151906"/>
                <a:ext cx="3200400" cy="1972294"/>
              </a:xfrm>
              <a:prstGeom prst="rect">
                <a:avLst/>
              </a:prstGeom>
              <a:ln>
                <a:prstDash val="solid"/>
              </a:ln>
            </p:spPr>
            <p:style>
              <a:lnRef idx="2">
                <a:schemeClr val="dk1"/>
              </a:lnRef>
              <a:fillRef idx="1">
                <a:schemeClr val="lt1"/>
              </a:fillRef>
              <a:effectRef idx="0">
                <a:schemeClr val="dk1"/>
              </a:effectRef>
              <a:fontRef idx="minor">
                <a:schemeClr val="dk1"/>
              </a:fontRef>
            </p:style>
            <p:txBody>
              <a:bodyPr rtlCol="0" anchor="ctr"/>
              <a:lstStyle/>
              <a:p>
                <a:pPr algn="ctr"/>
                <a:r>
                  <a:rPr lang="en-US" sz="4800" dirty="0" smtClean="0"/>
                  <a:t>STAP</a:t>
                </a:r>
                <a:endParaRPr lang="en-US" sz="4400" dirty="0" smtClean="0"/>
              </a:p>
              <a:p>
                <a:pPr algn="ctr"/>
                <a:endParaRPr lang="en-US" dirty="0" smtClean="0"/>
              </a:p>
              <a:p>
                <a:pPr algn="ctr"/>
                <a:endParaRPr lang="en-US" dirty="0" smtClean="0"/>
              </a:p>
              <a:p>
                <a:pPr algn="ctr"/>
                <a:endParaRPr lang="en-US" dirty="0" smtClean="0"/>
              </a:p>
              <a:p>
                <a:pPr algn="ctr"/>
                <a:endParaRPr lang="en-US" dirty="0" smtClean="0"/>
              </a:p>
              <a:p>
                <a:pPr algn="ctr"/>
                <a:endParaRPr lang="en-US" dirty="0"/>
              </a:p>
            </p:txBody>
          </p:sp>
          <p:sp>
            <p:nvSpPr>
              <p:cNvPr id="65" name="Rectangle 64"/>
              <p:cNvSpPr/>
              <p:nvPr/>
            </p:nvSpPr>
            <p:spPr>
              <a:xfrm>
                <a:off x="2667000" y="2209801"/>
                <a:ext cx="1295400" cy="838200"/>
              </a:xfrm>
              <a:prstGeom prst="rect">
                <a:avLst/>
              </a:prstGeom>
              <a:ln>
                <a:prstDash val="solid"/>
              </a:ln>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STAP Panel Chair</a:t>
                </a:r>
                <a:endParaRPr lang="en-US" dirty="0"/>
              </a:p>
            </p:txBody>
          </p:sp>
        </p:grpSp>
        <p:sp>
          <p:nvSpPr>
            <p:cNvPr id="66" name="Rectangle 65"/>
            <p:cNvSpPr/>
            <p:nvPr/>
          </p:nvSpPr>
          <p:spPr>
            <a:xfrm>
              <a:off x="4267200" y="2205347"/>
              <a:ext cx="1404952" cy="838200"/>
            </a:xfrm>
            <a:prstGeom prst="rect">
              <a:avLst/>
            </a:prstGeom>
            <a:ln>
              <a:prstDash val="solid"/>
            </a:ln>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STAP Secretariat Secretary</a:t>
              </a:r>
              <a:endParaRPr lang="en-US" dirty="0"/>
            </a:p>
          </p:txBody>
        </p:sp>
      </p:grpSp>
      <p:cxnSp>
        <p:nvCxnSpPr>
          <p:cNvPr id="80" name="Straight Arrow Connector 79"/>
          <p:cNvCxnSpPr>
            <a:stCxn id="55" idx="2"/>
            <a:endCxn id="56" idx="0"/>
          </p:cNvCxnSpPr>
          <p:nvPr/>
        </p:nvCxnSpPr>
        <p:spPr>
          <a:xfrm>
            <a:off x="1351313" y="2755075"/>
            <a:ext cx="0" cy="384464"/>
          </a:xfrm>
          <a:prstGeom prst="straightConnector1">
            <a:avLst/>
          </a:prstGeom>
          <a:ln>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88" name="Straight Arrow Connector 87"/>
          <p:cNvCxnSpPr>
            <a:stCxn id="56" idx="2"/>
            <a:endCxn id="57" idx="0"/>
          </p:cNvCxnSpPr>
          <p:nvPr/>
        </p:nvCxnSpPr>
        <p:spPr>
          <a:xfrm>
            <a:off x="1351313" y="4328061"/>
            <a:ext cx="0" cy="707077"/>
          </a:xfrm>
          <a:prstGeom prst="straightConnector1">
            <a:avLst/>
          </a:prstGeom>
          <a:ln w="38100">
            <a:prstDash val="dash"/>
            <a:tailEnd type="arrow"/>
          </a:ln>
        </p:spPr>
        <p:style>
          <a:lnRef idx="1">
            <a:schemeClr val="accent3"/>
          </a:lnRef>
          <a:fillRef idx="0">
            <a:schemeClr val="accent3"/>
          </a:fillRef>
          <a:effectRef idx="0">
            <a:schemeClr val="accent3"/>
          </a:effectRef>
          <a:fontRef idx="minor">
            <a:schemeClr val="tx1"/>
          </a:fontRef>
        </p:style>
      </p:cxnSp>
      <p:cxnSp>
        <p:nvCxnSpPr>
          <p:cNvPr id="92" name="Straight Arrow Connector 91"/>
          <p:cNvCxnSpPr>
            <a:endCxn id="62" idx="1"/>
          </p:cNvCxnSpPr>
          <p:nvPr/>
        </p:nvCxnSpPr>
        <p:spPr>
          <a:xfrm>
            <a:off x="6365174" y="3628407"/>
            <a:ext cx="475013" cy="0"/>
          </a:xfrm>
          <a:prstGeom prst="straightConnector1">
            <a:avLst/>
          </a:prstGeom>
          <a:ln>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98" name="Shape 97"/>
          <p:cNvCxnSpPr>
            <a:stCxn id="58" idx="1"/>
            <a:endCxn id="64" idx="0"/>
          </p:cNvCxnSpPr>
          <p:nvPr/>
        </p:nvCxnSpPr>
        <p:spPr>
          <a:xfrm rot="10800000" flipV="1">
            <a:off x="4653890" y="1147452"/>
            <a:ext cx="2215490" cy="986147"/>
          </a:xfrm>
          <a:prstGeom prst="bentConnector2">
            <a:avLst/>
          </a:prstGeom>
          <a:ln>
            <a:solidFill>
              <a:schemeClr val="accent1"/>
            </a:solidFill>
            <a:tailEnd type="arrow"/>
          </a:ln>
        </p:spPr>
        <p:style>
          <a:lnRef idx="2">
            <a:schemeClr val="accent1"/>
          </a:lnRef>
          <a:fillRef idx="0">
            <a:schemeClr val="accent1"/>
          </a:fillRef>
          <a:effectRef idx="1">
            <a:schemeClr val="accent1"/>
          </a:effectRef>
          <a:fontRef idx="minor">
            <a:schemeClr val="tx1"/>
          </a:fontRef>
        </p:style>
      </p:cxnSp>
      <p:cxnSp>
        <p:nvCxnSpPr>
          <p:cNvPr id="104" name="Shape 103"/>
          <p:cNvCxnSpPr>
            <a:endCxn id="63" idx="1"/>
          </p:cNvCxnSpPr>
          <p:nvPr/>
        </p:nvCxnSpPr>
        <p:spPr>
          <a:xfrm rot="16200000" flipH="1">
            <a:off x="5465300" y="4124393"/>
            <a:ext cx="1087086" cy="1072852"/>
          </a:xfrm>
          <a:prstGeom prst="bentConnector2">
            <a:avLst/>
          </a:prstGeom>
          <a:ln>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110" name="Straight Arrow Connector 109"/>
          <p:cNvCxnSpPr>
            <a:endCxn id="49" idx="0"/>
          </p:cNvCxnSpPr>
          <p:nvPr/>
        </p:nvCxnSpPr>
        <p:spPr>
          <a:xfrm>
            <a:off x="4572000" y="4105894"/>
            <a:ext cx="0" cy="640278"/>
          </a:xfrm>
          <a:prstGeom prst="straightConnector1">
            <a:avLst/>
          </a:prstGeom>
          <a:ln w="38100">
            <a:solidFill>
              <a:schemeClr val="accent3"/>
            </a:solidFill>
            <a:tailEnd type="arrow"/>
          </a:ln>
        </p:spPr>
        <p:style>
          <a:lnRef idx="2">
            <a:schemeClr val="accent1"/>
          </a:lnRef>
          <a:fillRef idx="0">
            <a:schemeClr val="accent1"/>
          </a:fillRef>
          <a:effectRef idx="1">
            <a:schemeClr val="accent1"/>
          </a:effectRef>
          <a:fontRef idx="minor">
            <a:schemeClr val="tx1"/>
          </a:fontRef>
        </p:style>
      </p:cxnSp>
      <p:cxnSp>
        <p:nvCxnSpPr>
          <p:cNvPr id="115" name="Straight Arrow Connector 114"/>
          <p:cNvCxnSpPr>
            <a:stCxn id="65" idx="3"/>
            <a:endCxn id="66" idx="1"/>
          </p:cNvCxnSpPr>
          <p:nvPr/>
        </p:nvCxnSpPr>
        <p:spPr>
          <a:xfrm flipV="1">
            <a:off x="4413592" y="3606141"/>
            <a:ext cx="320398" cy="4454"/>
          </a:xfrm>
          <a:prstGeom prst="straightConnector1">
            <a:avLst/>
          </a:prstGeom>
          <a:ln>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126" name="Straight Connector 125"/>
          <p:cNvCxnSpPr/>
          <p:nvPr/>
        </p:nvCxnSpPr>
        <p:spPr>
          <a:xfrm flipH="1">
            <a:off x="5472415" y="1918853"/>
            <a:ext cx="1072855" cy="0"/>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128" name="Straight Arrow Connector 127"/>
          <p:cNvCxnSpPr/>
          <p:nvPr/>
        </p:nvCxnSpPr>
        <p:spPr>
          <a:xfrm>
            <a:off x="5472415" y="1918853"/>
            <a:ext cx="0" cy="214746"/>
          </a:xfrm>
          <a:prstGeom prst="straightConnector1">
            <a:avLst/>
          </a:prstGeom>
          <a:ln>
            <a:solidFill>
              <a:schemeClr val="accent1"/>
            </a:solidFill>
            <a:tailEnd type="arrow"/>
          </a:ln>
        </p:spPr>
        <p:style>
          <a:lnRef idx="2">
            <a:schemeClr val="accent1"/>
          </a:lnRef>
          <a:fillRef idx="0">
            <a:schemeClr val="accent1"/>
          </a:fillRef>
          <a:effectRef idx="1">
            <a:schemeClr val="accent1"/>
          </a:effectRef>
          <a:fontRef idx="minor">
            <a:schemeClr val="tx1"/>
          </a:fontRef>
        </p:style>
      </p:cxnSp>
      <p:cxnSp>
        <p:nvCxnSpPr>
          <p:cNvPr id="135" name="Straight Arrow Connector 134"/>
          <p:cNvCxnSpPr>
            <a:endCxn id="54" idx="3"/>
          </p:cNvCxnSpPr>
          <p:nvPr/>
        </p:nvCxnSpPr>
        <p:spPr>
          <a:xfrm flipH="1" flipV="1">
            <a:off x="2133600" y="1430482"/>
            <a:ext cx="1249383" cy="562"/>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41" name="Straight Arrow Connector 140"/>
          <p:cNvCxnSpPr/>
          <p:nvPr/>
        </p:nvCxnSpPr>
        <p:spPr>
          <a:xfrm>
            <a:off x="3382983" y="1430482"/>
            <a:ext cx="0" cy="703118"/>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43" name="Straight Arrow Connector 142"/>
          <p:cNvCxnSpPr/>
          <p:nvPr/>
        </p:nvCxnSpPr>
        <p:spPr>
          <a:xfrm>
            <a:off x="2168236" y="2555174"/>
            <a:ext cx="803564" cy="0"/>
          </a:xfrm>
          <a:prstGeom prst="straightConnector1">
            <a:avLst/>
          </a:prstGeom>
          <a:ln>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36" name="Rounded Rectangle 35"/>
          <p:cNvSpPr/>
          <p:nvPr/>
        </p:nvSpPr>
        <p:spPr>
          <a:xfrm>
            <a:off x="2217593" y="4552703"/>
            <a:ext cx="1321129" cy="386937"/>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smtClean="0"/>
              <a:t>Trustee</a:t>
            </a:r>
            <a:endParaRPr lang="en-US" dirty="0"/>
          </a:p>
        </p:txBody>
      </p:sp>
      <p:cxnSp>
        <p:nvCxnSpPr>
          <p:cNvPr id="3" name="Straight Connector 2"/>
          <p:cNvCxnSpPr/>
          <p:nvPr/>
        </p:nvCxnSpPr>
        <p:spPr>
          <a:xfrm rot="10800000">
            <a:off x="3129995" y="4117275"/>
            <a:ext cx="0" cy="435428"/>
          </a:xfrm>
          <a:prstGeom prst="line">
            <a:avLst/>
          </a:prstGeom>
          <a:ln w="38100">
            <a:prstDash val="dash"/>
            <a:tailEnd type="arrow"/>
          </a:ln>
        </p:spPr>
        <p:style>
          <a:lnRef idx="1">
            <a:schemeClr val="accent3"/>
          </a:lnRef>
          <a:fillRef idx="0">
            <a:schemeClr val="accent3"/>
          </a:fillRef>
          <a:effectRef idx="0">
            <a:schemeClr val="accent3"/>
          </a:effectRef>
          <a:fontRef idx="minor">
            <a:schemeClr val="tx1"/>
          </a:fontRef>
        </p:style>
      </p:cxn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gduron\Pictures\frog_biodiversity.jpg"/>
          <p:cNvPicPr>
            <a:picLocks noChangeAspect="1" noChangeArrowheads="1"/>
          </p:cNvPicPr>
          <p:nvPr/>
        </p:nvPicPr>
        <p:blipFill>
          <a:blip r:embed="rId3" cstate="print"/>
          <a:srcRect/>
          <a:stretch>
            <a:fillRect/>
          </a:stretch>
        </p:blipFill>
        <p:spPr bwMode="auto">
          <a:xfrm>
            <a:off x="6324600" y="3352800"/>
            <a:ext cx="2200028" cy="1371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2769" name="Title 1"/>
          <p:cNvSpPr>
            <a:spLocks noGrp="1"/>
          </p:cNvSpPr>
          <p:nvPr>
            <p:ph type="title"/>
          </p:nvPr>
        </p:nvSpPr>
        <p:spPr>
          <a:xfrm>
            <a:off x="685800" y="533400"/>
            <a:ext cx="7924800" cy="838200"/>
          </a:xfrm>
        </p:spPr>
        <p:txBody>
          <a:bodyPr>
            <a:normAutofit/>
          </a:bodyPr>
          <a:lstStyle/>
          <a:p>
            <a:r>
              <a:rPr lang="en-US" sz="3600" b="1" dirty="0" smtClean="0"/>
              <a:t>STAP Provides Strategic </a:t>
            </a:r>
            <a:r>
              <a:rPr lang="en-US" b="1" dirty="0" smtClean="0"/>
              <a:t>A</a:t>
            </a:r>
            <a:r>
              <a:rPr lang="en-US" sz="3600" b="1" dirty="0" smtClean="0"/>
              <a:t>dvice </a:t>
            </a:r>
          </a:p>
        </p:txBody>
      </p:sp>
      <p:sp>
        <p:nvSpPr>
          <p:cNvPr id="32770" name="Content Placeholder 2"/>
          <p:cNvSpPr>
            <a:spLocks noGrp="1"/>
          </p:cNvSpPr>
          <p:nvPr>
            <p:ph idx="1"/>
          </p:nvPr>
        </p:nvSpPr>
        <p:spPr>
          <a:xfrm>
            <a:off x="228600" y="1524000"/>
            <a:ext cx="6096000" cy="4648200"/>
          </a:xfrm>
        </p:spPr>
        <p:txBody>
          <a:bodyPr>
            <a:normAutofit lnSpcReduction="10000"/>
          </a:bodyPr>
          <a:lstStyle/>
          <a:p>
            <a:endParaRPr lang="en-GB" sz="2400" dirty="0" smtClean="0"/>
          </a:p>
          <a:p>
            <a:r>
              <a:rPr lang="en-US" sz="2400" dirty="0"/>
              <a:t>Advise on </a:t>
            </a:r>
            <a:r>
              <a:rPr lang="en-US" sz="2400" dirty="0">
                <a:solidFill>
                  <a:schemeClr val="tx1"/>
                </a:solidFill>
              </a:rPr>
              <a:t>cross-cutting thematic areas</a:t>
            </a:r>
            <a:r>
              <a:rPr lang="en-US" sz="2400" dirty="0"/>
              <a:t>, such as adaptation to climate change, sustainable forest management, and chemicals </a:t>
            </a:r>
            <a:r>
              <a:rPr lang="en-US" sz="2400" dirty="0" smtClean="0"/>
              <a:t>management.</a:t>
            </a:r>
          </a:p>
          <a:p>
            <a:r>
              <a:rPr lang="en-US" sz="2400" dirty="0" smtClean="0"/>
              <a:t>In GEF-6, STAP is supporting the GEF Partnership on Integrated Approach Pilots and Knowledge Management (KM). </a:t>
            </a:r>
          </a:p>
          <a:p>
            <a:r>
              <a:rPr lang="en-US" sz="2400" dirty="0" smtClean="0"/>
              <a:t>Scans for emerging global environmental issues.</a:t>
            </a:r>
            <a:endParaRPr lang="en-US" sz="2400" dirty="0"/>
          </a:p>
          <a:p>
            <a:endParaRPr lang="en-GB" sz="2400" dirty="0"/>
          </a:p>
          <a:p>
            <a:endParaRPr lang="en-GB" sz="2400" dirty="0" smtClean="0"/>
          </a:p>
          <a:p>
            <a:pPr>
              <a:buNone/>
            </a:pPr>
            <a:endParaRPr lang="en-US" sz="2400" dirty="0" smtClean="0"/>
          </a:p>
          <a:p>
            <a:endParaRPr lang="en-GB" sz="2400" dirty="0" smtClean="0"/>
          </a:p>
          <a:p>
            <a:endParaRPr lang="en-GB" sz="2400" dirty="0" smtClean="0"/>
          </a:p>
          <a:p>
            <a:pPr>
              <a:buNone/>
            </a:pPr>
            <a:endParaRPr lang="en-GB" sz="2400" dirty="0" smtClean="0"/>
          </a:p>
          <a:p>
            <a:endParaRPr lang="en-GB" sz="2400" dirty="0" smtClean="0"/>
          </a:p>
          <a:p>
            <a:pPr>
              <a:buFont typeface="Wingdings" pitchFamily="2" charset="2"/>
              <a:buNone/>
            </a:pPr>
            <a:endParaRPr lang="en-US" sz="2400" dirty="0" smtClean="0"/>
          </a:p>
          <a:p>
            <a:endParaRPr lang="en-GB" sz="2400" dirty="0" smtClean="0"/>
          </a:p>
          <a:p>
            <a:endParaRPr lang="en-US" sz="2400" dirty="0" smtClean="0"/>
          </a:p>
          <a:p>
            <a:endParaRPr lang="en-US" sz="2400" dirty="0" smtClean="0"/>
          </a:p>
        </p:txBody>
      </p:sp>
      <p:pic>
        <p:nvPicPr>
          <p:cNvPr id="6" name="图片 5" descr="Screen Shot 2013-10-24 at 10.45.42 A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6361951"/>
            <a:ext cx="2895600" cy="507999"/>
          </a:xfrm>
          <a:prstGeom prst="rect">
            <a:avLst/>
          </a:prstGeom>
        </p:spPr>
      </p:pic>
      <p:pic>
        <p:nvPicPr>
          <p:cNvPr id="7" name="图片 6" descr="Screen Shot 2013-10-24 at 10.44.31 AM.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24133" y="6356185"/>
            <a:ext cx="2319867" cy="501815"/>
          </a:xfrm>
          <a:prstGeom prst="rect">
            <a:avLst/>
          </a:prstGeom>
        </p:spPr>
      </p:pic>
    </p:spTree>
    <p:extLst>
      <p:ext uri="{BB962C8B-B14F-4D97-AF65-F5344CB8AC3E}">
        <p14:creationId xmlns:p14="http://schemas.microsoft.com/office/powerpoint/2010/main" val="37182405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AutoShape 2"/>
          <p:cNvSpPr>
            <a:spLocks noGrp="1" noChangeArrowheads="1"/>
          </p:cNvSpPr>
          <p:nvPr>
            <p:ph type="title"/>
          </p:nvPr>
        </p:nvSpPr>
        <p:spPr>
          <a:xfrm>
            <a:off x="533400" y="762000"/>
            <a:ext cx="7663543" cy="963613"/>
          </a:xfrm>
        </p:spPr>
        <p:txBody>
          <a:bodyPr>
            <a:normAutofit fontScale="90000"/>
          </a:bodyPr>
          <a:lstStyle/>
          <a:p>
            <a:pPr eaLnBrk="1" hangingPunct="1"/>
            <a:r>
              <a:rPr lang="en-US" sz="4000" b="1" dirty="0" smtClean="0">
                <a:latin typeface="+mn-lt"/>
              </a:rPr>
              <a:t>Recent STAP advisory products</a:t>
            </a:r>
          </a:p>
        </p:txBody>
      </p:sp>
      <p:pic>
        <p:nvPicPr>
          <p:cNvPr id="9" name="图片 8" descr="Screen Shot 2013-10-24 at 10.45.42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361951"/>
            <a:ext cx="2895600" cy="507999"/>
          </a:xfrm>
          <a:prstGeom prst="rect">
            <a:avLst/>
          </a:prstGeom>
        </p:spPr>
      </p:pic>
      <p:pic>
        <p:nvPicPr>
          <p:cNvPr id="10" name="图片 9" descr="Screen Shot 2013-10-24 at 10.44.31 A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24133" y="6356185"/>
            <a:ext cx="2319867" cy="501815"/>
          </a:xfrm>
          <a:prstGeom prst="rect">
            <a:avLst/>
          </a:prstGeom>
        </p:spPr>
      </p:pic>
      <p:pic>
        <p:nvPicPr>
          <p:cNvPr id="1026" name="Picture 2"/>
          <p:cNvPicPr>
            <a:picLocks noChangeAspect="1" noChangeArrowheads="1"/>
          </p:cNvPicPr>
          <p:nvPr/>
        </p:nvPicPr>
        <p:blipFill>
          <a:blip r:embed="rId5" cstate="print"/>
          <a:srcRect l="24102" t="8148" r="57882" b="14815"/>
          <a:stretch>
            <a:fillRect/>
          </a:stretch>
        </p:blipFill>
        <p:spPr bwMode="auto">
          <a:xfrm>
            <a:off x="3200400" y="2057400"/>
            <a:ext cx="2494085" cy="3505200"/>
          </a:xfrm>
          <a:prstGeom prst="rect">
            <a:avLst/>
          </a:prstGeom>
          <a:noFill/>
          <a:ln w="9525">
            <a:noFill/>
            <a:miter lim="800000"/>
            <a:headEnd/>
            <a:tailEnd/>
          </a:ln>
        </p:spPr>
      </p:pic>
      <p:pic>
        <p:nvPicPr>
          <p:cNvPr id="1027" name="Picture 3"/>
          <p:cNvPicPr>
            <a:picLocks noChangeAspect="1" noChangeArrowheads="1"/>
          </p:cNvPicPr>
          <p:nvPr/>
        </p:nvPicPr>
        <p:blipFill>
          <a:blip r:embed="rId6" cstate="print"/>
          <a:srcRect l="24194" t="7778" r="58034" b="16667"/>
          <a:stretch>
            <a:fillRect/>
          </a:stretch>
        </p:blipFill>
        <p:spPr bwMode="auto">
          <a:xfrm>
            <a:off x="6019800" y="2011471"/>
            <a:ext cx="2541494" cy="3551129"/>
          </a:xfrm>
          <a:prstGeom prst="rect">
            <a:avLst/>
          </a:prstGeom>
          <a:noFill/>
          <a:ln w="9525">
            <a:noFill/>
            <a:miter lim="800000"/>
            <a:headEnd/>
            <a:tailEnd/>
          </a:ln>
        </p:spPr>
      </p:pic>
      <p:pic>
        <p:nvPicPr>
          <p:cNvPr id="2" name="Picture 2"/>
          <p:cNvPicPr>
            <a:picLocks noGrp="1" noChangeAspect="1" noChangeArrowheads="1"/>
          </p:cNvPicPr>
          <p:nvPr>
            <p:ph idx="1"/>
          </p:nvPr>
        </p:nvPicPr>
        <p:blipFill>
          <a:blip r:embed="rId7" cstate="print"/>
          <a:srcRect l="18613" t="6439" r="60210"/>
          <a:stretch>
            <a:fillRect/>
          </a:stretch>
        </p:blipFill>
        <p:spPr bwMode="auto">
          <a:xfrm>
            <a:off x="457200" y="2057399"/>
            <a:ext cx="2438400" cy="3540827"/>
          </a:xfrm>
          <a:prstGeom prst="rect">
            <a:avLst/>
          </a:prstGeom>
          <a:noFill/>
          <a:ln w="9525">
            <a:noFill/>
            <a:miter lim="800000"/>
            <a:headEnd/>
            <a:tailEnd/>
          </a:ln>
        </p:spPr>
      </p:pic>
      <p:sp>
        <p:nvSpPr>
          <p:cNvPr id="8" name="TextBox 7"/>
          <p:cNvSpPr txBox="1"/>
          <p:nvPr/>
        </p:nvSpPr>
        <p:spPr>
          <a:xfrm>
            <a:off x="3124200" y="5867400"/>
            <a:ext cx="4267200" cy="369332"/>
          </a:xfrm>
          <a:prstGeom prst="rect">
            <a:avLst/>
          </a:prstGeom>
          <a:noFill/>
        </p:spPr>
        <p:txBody>
          <a:bodyPr wrap="square" rtlCol="0">
            <a:spAutoFit/>
          </a:bodyPr>
          <a:lstStyle/>
          <a:p>
            <a:r>
              <a:rPr lang="en-US" dirty="0" smtClean="0"/>
              <a:t>www.stapgef.org</a:t>
            </a:r>
            <a:endParaRPr lang="en-US" dirty="0"/>
          </a:p>
        </p:txBody>
      </p:sp>
    </p:spTree>
    <p:extLst>
      <p:ext uri="{BB962C8B-B14F-4D97-AF65-F5344CB8AC3E}">
        <p14:creationId xmlns:p14="http://schemas.microsoft.com/office/powerpoint/2010/main" val="6197505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a:xfrm>
            <a:off x="457200" y="381000"/>
            <a:ext cx="7696200" cy="1295400"/>
          </a:xfrm>
        </p:spPr>
        <p:txBody>
          <a:bodyPr>
            <a:normAutofit/>
          </a:bodyPr>
          <a:lstStyle/>
          <a:p>
            <a:r>
              <a:rPr lang="en-US" b="1" dirty="0" smtClean="0">
                <a:latin typeface="+mn-lt"/>
              </a:rPr>
              <a:t>Operational advice:</a:t>
            </a:r>
            <a:br>
              <a:rPr lang="en-US" b="1" dirty="0" smtClean="0">
                <a:latin typeface="+mn-lt"/>
              </a:rPr>
            </a:br>
            <a:r>
              <a:rPr lang="en-US" b="1" dirty="0" smtClean="0">
                <a:latin typeface="+mn-lt"/>
              </a:rPr>
              <a:t>Projects and programs advice</a:t>
            </a:r>
          </a:p>
        </p:txBody>
      </p:sp>
      <p:sp>
        <p:nvSpPr>
          <p:cNvPr id="30722" name="Content Placeholder 2"/>
          <p:cNvSpPr>
            <a:spLocks noGrp="1"/>
          </p:cNvSpPr>
          <p:nvPr>
            <p:ph idx="1"/>
          </p:nvPr>
        </p:nvSpPr>
        <p:spPr>
          <a:xfrm>
            <a:off x="228600" y="2133600"/>
            <a:ext cx="6324600" cy="3800475"/>
          </a:xfrm>
        </p:spPr>
        <p:txBody>
          <a:bodyPr/>
          <a:lstStyle/>
          <a:p>
            <a:pPr>
              <a:buFont typeface="Wingdings" pitchFamily="2" charset="2"/>
              <a:buChar char="v"/>
            </a:pPr>
            <a:r>
              <a:rPr lang="en-GB" sz="2000" dirty="0"/>
              <a:t>Develop </a:t>
            </a:r>
            <a:r>
              <a:rPr lang="en-GB" sz="2000" dirty="0">
                <a:solidFill>
                  <a:srgbClr val="00B0F0"/>
                </a:solidFill>
              </a:rPr>
              <a:t>methodologies</a:t>
            </a:r>
            <a:r>
              <a:rPr lang="en-GB" sz="2000" dirty="0">
                <a:solidFill>
                  <a:schemeClr val="accent3"/>
                </a:solidFill>
              </a:rPr>
              <a:t> </a:t>
            </a:r>
            <a:r>
              <a:rPr lang="en-GB" sz="2000" dirty="0"/>
              <a:t>for the </a:t>
            </a:r>
            <a:r>
              <a:rPr lang="en-GB" sz="2000" dirty="0" smtClean="0"/>
              <a:t>use of implementation of GEF projects and programmes.</a:t>
            </a:r>
            <a:endParaRPr lang="en-GB" sz="2000" dirty="0"/>
          </a:p>
          <a:p>
            <a:pPr>
              <a:buFont typeface="Wingdings" pitchFamily="2" charset="2"/>
              <a:buChar char="v"/>
            </a:pPr>
            <a:endParaRPr lang="en-US" sz="2000" dirty="0" smtClean="0"/>
          </a:p>
          <a:p>
            <a:pPr>
              <a:buFont typeface="Wingdings" pitchFamily="2" charset="2"/>
              <a:buChar char="v"/>
            </a:pPr>
            <a:r>
              <a:rPr lang="en-US" dirty="0" smtClean="0"/>
              <a:t>Help e</a:t>
            </a:r>
            <a:r>
              <a:rPr lang="en-US" sz="2000" dirty="0" smtClean="0"/>
              <a:t>nsure the </a:t>
            </a:r>
            <a:r>
              <a:rPr lang="en-US" sz="2000" dirty="0" smtClean="0">
                <a:solidFill>
                  <a:srgbClr val="00B0F0"/>
                </a:solidFill>
              </a:rPr>
              <a:t>scientific and technical quality </a:t>
            </a:r>
            <a:r>
              <a:rPr lang="en-US" sz="2000" dirty="0" smtClean="0"/>
              <a:t>of GEF projects and programmatic approaches.</a:t>
            </a:r>
          </a:p>
          <a:p>
            <a:pPr>
              <a:buFont typeface="Wingdings" pitchFamily="2" charset="2"/>
              <a:buChar char="v"/>
            </a:pPr>
            <a:endParaRPr lang="en-US" sz="2000" dirty="0" smtClean="0"/>
          </a:p>
          <a:p>
            <a:pPr>
              <a:buFont typeface="Wingdings" pitchFamily="2" charset="2"/>
              <a:buChar char="v"/>
            </a:pPr>
            <a:r>
              <a:rPr lang="en-US" sz="2000" dirty="0" smtClean="0"/>
              <a:t>Collaborate with the </a:t>
            </a:r>
            <a:r>
              <a:rPr lang="en-US" sz="2000" dirty="0" smtClean="0">
                <a:solidFill>
                  <a:srgbClr val="00B0F0"/>
                </a:solidFill>
              </a:rPr>
              <a:t>GEF Independent Evaluation Office </a:t>
            </a:r>
            <a:r>
              <a:rPr lang="en-US" sz="2000" dirty="0" smtClean="0"/>
              <a:t>(e.g. focal area studies</a:t>
            </a:r>
            <a:r>
              <a:rPr lang="en-US" dirty="0" smtClean="0"/>
              <a:t>)</a:t>
            </a:r>
            <a:endParaRPr lang="en-US" sz="2000" dirty="0" smtClean="0"/>
          </a:p>
          <a:p>
            <a:pPr>
              <a:buNone/>
            </a:pPr>
            <a:endParaRPr lang="en-US" sz="2400" dirty="0" smtClean="0"/>
          </a:p>
        </p:txBody>
      </p:sp>
      <p:pic>
        <p:nvPicPr>
          <p:cNvPr id="3075" name="Picture 3" descr="C:\Users\gduron\Pictures\2011-03-05-21-35-24-3-sundalands-biodiversity-is-in-danger-due-to-fores.jpg"/>
          <p:cNvPicPr>
            <a:picLocks noChangeAspect="1" noChangeArrowheads="1"/>
          </p:cNvPicPr>
          <p:nvPr/>
        </p:nvPicPr>
        <p:blipFill>
          <a:blip r:embed="rId3" cstate="print"/>
          <a:srcRect/>
          <a:stretch>
            <a:fillRect/>
          </a:stretch>
        </p:blipFill>
        <p:spPr bwMode="auto">
          <a:xfrm>
            <a:off x="6705600" y="2971800"/>
            <a:ext cx="2183219" cy="1905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图片 5" descr="Screen Shot 2013-10-24 at 10.45.42 A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6361951"/>
            <a:ext cx="2895600" cy="507999"/>
          </a:xfrm>
          <a:prstGeom prst="rect">
            <a:avLst/>
          </a:prstGeom>
        </p:spPr>
      </p:pic>
      <p:pic>
        <p:nvPicPr>
          <p:cNvPr id="7" name="图片 6" descr="Screen Shot 2013-10-24 at 10.44.31 AM.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24133" y="6356185"/>
            <a:ext cx="2319867" cy="501815"/>
          </a:xfrm>
          <a:prstGeom prst="rect">
            <a:avLst/>
          </a:prstGeom>
        </p:spPr>
      </p:pic>
    </p:spTree>
    <p:extLst>
      <p:ext uri="{BB962C8B-B14F-4D97-AF65-F5344CB8AC3E}">
        <p14:creationId xmlns:p14="http://schemas.microsoft.com/office/powerpoint/2010/main" val="5068725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7620000" cy="1143000"/>
          </a:xfrm>
        </p:spPr>
        <p:txBody>
          <a:bodyPr>
            <a:normAutofit fontScale="90000"/>
          </a:bodyPr>
          <a:lstStyle/>
          <a:p>
            <a:r>
              <a:rPr lang="en-US" sz="4000" b="1" dirty="0" smtClean="0"/>
              <a:t>Overview of STAP project proposals (PIF) screening process</a:t>
            </a:r>
            <a:endParaRPr lang="en-US" sz="4000" b="1" dirty="0"/>
          </a:p>
        </p:txBody>
      </p:sp>
      <p:pic>
        <p:nvPicPr>
          <p:cNvPr id="5" name="Picture 4" descr="C:\Users\gduron\Pictures\earth-day-pictures-planet-from-space-bombetoka-bay-madagascar_34992_600x450.jpg"/>
          <p:cNvPicPr>
            <a:picLocks noChangeAspect="1" noChangeArrowheads="1"/>
          </p:cNvPicPr>
          <p:nvPr/>
        </p:nvPicPr>
        <p:blipFill>
          <a:blip r:embed="rId3" cstate="print"/>
          <a:srcRect/>
          <a:stretch>
            <a:fillRect/>
          </a:stretch>
        </p:blipFill>
        <p:spPr bwMode="auto">
          <a:xfrm>
            <a:off x="6477000" y="2667000"/>
            <a:ext cx="2362200" cy="25186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图片 5" descr="Screen Shot 2013-10-24 at 10.45.42 A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6361951"/>
            <a:ext cx="2895600" cy="507999"/>
          </a:xfrm>
          <a:prstGeom prst="rect">
            <a:avLst/>
          </a:prstGeom>
        </p:spPr>
      </p:pic>
      <p:pic>
        <p:nvPicPr>
          <p:cNvPr id="7" name="图片 6" descr="Screen Shot 2013-10-24 at 10.44.31 AM.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24133" y="6356185"/>
            <a:ext cx="2319867" cy="501815"/>
          </a:xfrm>
          <a:prstGeom prst="rect">
            <a:avLst/>
          </a:prstGeom>
        </p:spPr>
      </p:pic>
      <p:sp>
        <p:nvSpPr>
          <p:cNvPr id="8" name="Content Placeholder 7"/>
          <p:cNvSpPr>
            <a:spLocks noGrp="1"/>
          </p:cNvSpPr>
          <p:nvPr>
            <p:ph idx="1"/>
          </p:nvPr>
        </p:nvSpPr>
        <p:spPr>
          <a:xfrm>
            <a:off x="533401" y="2286000"/>
            <a:ext cx="5867400" cy="4144963"/>
          </a:xfrm>
        </p:spPr>
        <p:txBody>
          <a:bodyPr/>
          <a:lstStyle/>
          <a:p>
            <a:r>
              <a:rPr lang="en-US" dirty="0" smtClean="0"/>
              <a:t>STAP screens all full-size GEF projects at entry into the GEF project cycle.</a:t>
            </a:r>
          </a:p>
          <a:p>
            <a:r>
              <a:rPr lang="en-US" dirty="0" smtClean="0"/>
              <a:t>Intended to provide an assessment to the GEF Council regarding the scientific and technical soundness of each major proposal.</a:t>
            </a:r>
          </a:p>
          <a:p>
            <a:r>
              <a:rPr lang="en-US" dirty="0" smtClean="0"/>
              <a:t>Three possible outcomes:</a:t>
            </a:r>
          </a:p>
          <a:p>
            <a:pPr lvl="1"/>
            <a:r>
              <a:rPr lang="en-US" dirty="0" smtClean="0">
                <a:solidFill>
                  <a:srgbClr val="00B050"/>
                </a:solidFill>
              </a:rPr>
              <a:t>CONCUR</a:t>
            </a:r>
          </a:p>
          <a:p>
            <a:pPr lvl="1"/>
            <a:r>
              <a:rPr lang="en-US" dirty="0" smtClean="0">
                <a:solidFill>
                  <a:srgbClr val="FFC000"/>
                </a:solidFill>
              </a:rPr>
              <a:t>MINOR ISSUES TO BE CONSIDERED</a:t>
            </a:r>
          </a:p>
          <a:p>
            <a:pPr lvl="1"/>
            <a:r>
              <a:rPr lang="en-US" dirty="0" smtClean="0">
                <a:solidFill>
                  <a:srgbClr val="FF0000"/>
                </a:solidFill>
              </a:rPr>
              <a:t>MAJOR ISSUES TO BE CONSIDERED</a:t>
            </a:r>
          </a:p>
        </p:txBody>
      </p:sp>
    </p:spTree>
    <p:extLst>
      <p:ext uri="{BB962C8B-B14F-4D97-AF65-F5344CB8AC3E}">
        <p14:creationId xmlns:p14="http://schemas.microsoft.com/office/powerpoint/2010/main" val="41001122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0" y="457200"/>
            <a:ext cx="7556313" cy="1116106"/>
          </a:xfrm>
        </p:spPr>
        <p:txBody>
          <a:bodyPr/>
          <a:lstStyle/>
          <a:p>
            <a:r>
              <a:rPr lang="en-US" altLang="zh-CN" b="1" dirty="0"/>
              <a:t>Collaborating with the Conventions</a:t>
            </a:r>
            <a:endParaRPr kumimoji="1" lang="zh-CN" altLang="en-US" dirty="0"/>
          </a:p>
        </p:txBody>
      </p:sp>
      <p:sp>
        <p:nvSpPr>
          <p:cNvPr id="3" name="内容占位符 2"/>
          <p:cNvSpPr>
            <a:spLocks noGrp="1"/>
          </p:cNvSpPr>
          <p:nvPr>
            <p:ph idx="1"/>
          </p:nvPr>
        </p:nvSpPr>
        <p:spPr>
          <a:xfrm>
            <a:off x="838200" y="1824176"/>
            <a:ext cx="7556313" cy="4537775"/>
          </a:xfrm>
        </p:spPr>
        <p:txBody>
          <a:bodyPr>
            <a:normAutofit fontScale="77500" lnSpcReduction="20000"/>
          </a:bodyPr>
          <a:lstStyle/>
          <a:p>
            <a:pPr marL="0" indent="0" defTabSz="1025525">
              <a:lnSpc>
                <a:spcPct val="90000"/>
              </a:lnSpc>
              <a:buNone/>
            </a:pPr>
            <a:r>
              <a:rPr lang="en-US" altLang="zh-CN" sz="2400" dirty="0"/>
              <a:t>Externally, STAP interacts in a complementary manner with the scientific and technical bodies of: </a:t>
            </a:r>
            <a:endParaRPr lang="en-US" altLang="zh-CN" sz="2400" dirty="0" smtClean="0"/>
          </a:p>
          <a:p>
            <a:pPr marL="0" indent="0" defTabSz="1025525">
              <a:lnSpc>
                <a:spcPct val="90000"/>
              </a:lnSpc>
              <a:buNone/>
            </a:pPr>
            <a:endParaRPr lang="en-US" altLang="zh-CN" sz="2400" dirty="0"/>
          </a:p>
          <a:p>
            <a:pPr marL="1023938" lvl="1" defTabSz="1025525">
              <a:lnSpc>
                <a:spcPct val="90000"/>
              </a:lnSpc>
              <a:spcAft>
                <a:spcPct val="55000"/>
              </a:spcAft>
            </a:pPr>
            <a:r>
              <a:rPr lang="en-US" altLang="zh-CN" sz="2100" dirty="0"/>
              <a:t>the Convention on Biological </a:t>
            </a:r>
            <a:r>
              <a:rPr lang="en-US" altLang="zh-CN" sz="2100" dirty="0" smtClean="0"/>
              <a:t>Diversity</a:t>
            </a:r>
          </a:p>
          <a:p>
            <a:pPr marL="1023938" lvl="1" defTabSz="1025525">
              <a:lnSpc>
                <a:spcPct val="90000"/>
              </a:lnSpc>
              <a:spcAft>
                <a:spcPct val="55000"/>
              </a:spcAft>
              <a:buNone/>
            </a:pPr>
            <a:endParaRPr lang="en-US" altLang="zh-CN" sz="2100" dirty="0"/>
          </a:p>
          <a:p>
            <a:pPr marL="1023938" lvl="1" defTabSz="1025525">
              <a:lnSpc>
                <a:spcPct val="90000"/>
              </a:lnSpc>
              <a:spcAft>
                <a:spcPct val="55000"/>
              </a:spcAft>
            </a:pPr>
            <a:r>
              <a:rPr lang="en-US" altLang="zh-CN" sz="2100" dirty="0"/>
              <a:t>the Framework Convention on Climate Change</a:t>
            </a:r>
          </a:p>
          <a:p>
            <a:pPr marL="1023938" lvl="1" defTabSz="1025525">
              <a:lnSpc>
                <a:spcPct val="90000"/>
              </a:lnSpc>
              <a:spcAft>
                <a:spcPct val="55000"/>
              </a:spcAft>
            </a:pPr>
            <a:endParaRPr lang="en-US" altLang="zh-CN" sz="2100" dirty="0" smtClean="0"/>
          </a:p>
          <a:p>
            <a:pPr marL="1023938" lvl="1" defTabSz="1025525">
              <a:lnSpc>
                <a:spcPct val="90000"/>
              </a:lnSpc>
              <a:spcAft>
                <a:spcPct val="55000"/>
              </a:spcAft>
            </a:pPr>
            <a:r>
              <a:rPr lang="en-US" altLang="zh-CN" sz="2100" dirty="0" smtClean="0"/>
              <a:t>the </a:t>
            </a:r>
            <a:r>
              <a:rPr lang="en-US" altLang="zh-CN" sz="2100" dirty="0"/>
              <a:t>Convention to Combat Desertification</a:t>
            </a:r>
          </a:p>
          <a:p>
            <a:pPr marL="1023938" lvl="1" defTabSz="1025525">
              <a:lnSpc>
                <a:spcPct val="90000"/>
              </a:lnSpc>
              <a:spcAft>
                <a:spcPct val="55000"/>
              </a:spcAft>
            </a:pPr>
            <a:endParaRPr lang="en-US" altLang="zh-CN" sz="2100" dirty="0" smtClean="0"/>
          </a:p>
          <a:p>
            <a:pPr marL="1023938" lvl="1" defTabSz="1025525">
              <a:lnSpc>
                <a:spcPct val="90000"/>
              </a:lnSpc>
              <a:spcAft>
                <a:spcPct val="55000"/>
              </a:spcAft>
            </a:pPr>
            <a:r>
              <a:rPr lang="en-US" altLang="zh-CN" sz="2100" dirty="0" smtClean="0"/>
              <a:t>the </a:t>
            </a:r>
            <a:r>
              <a:rPr lang="en-US" altLang="zh-CN" sz="2100" dirty="0"/>
              <a:t>Stockholm Convention on Persistent Organic Pollutants</a:t>
            </a:r>
          </a:p>
          <a:p>
            <a:pPr marL="1023938" lvl="1" defTabSz="1025525">
              <a:lnSpc>
                <a:spcPct val="90000"/>
              </a:lnSpc>
              <a:spcAft>
                <a:spcPct val="55000"/>
              </a:spcAft>
            </a:pPr>
            <a:endParaRPr lang="en-US" altLang="zh-CN" sz="2100" dirty="0" smtClean="0"/>
          </a:p>
          <a:p>
            <a:pPr marL="1023938" lvl="1" defTabSz="1025525">
              <a:lnSpc>
                <a:spcPct val="90000"/>
              </a:lnSpc>
              <a:spcAft>
                <a:spcPct val="55000"/>
              </a:spcAft>
            </a:pPr>
            <a:r>
              <a:rPr lang="en-US" altLang="zh-CN" sz="2100" dirty="0" smtClean="0"/>
              <a:t>the </a:t>
            </a:r>
            <a:r>
              <a:rPr lang="en-US" altLang="zh-CN" sz="2100" dirty="0"/>
              <a:t>Montreal Protocol on Substances that Deplete the Ozone Layer</a:t>
            </a:r>
          </a:p>
          <a:p>
            <a:endParaRPr kumimoji="1" lang="zh-CN" altLang="en-US" dirty="0"/>
          </a:p>
        </p:txBody>
      </p:sp>
      <p:pic>
        <p:nvPicPr>
          <p:cNvPr id="4" name="Picture 5"/>
          <p:cNvPicPr>
            <a:picLocks noChangeAspect="1" noChangeArrowheads="1"/>
          </p:cNvPicPr>
          <p:nvPr/>
        </p:nvPicPr>
        <p:blipFill>
          <a:blip r:embed="rId3" cstate="print"/>
          <a:srcRect t="50" b="50"/>
          <a:stretch>
            <a:fillRect/>
          </a:stretch>
        </p:blipFill>
        <p:spPr>
          <a:xfrm>
            <a:off x="340518" y="2571750"/>
            <a:ext cx="1300163" cy="476250"/>
          </a:xfrm>
          <a:prstGeom prst="rect">
            <a:avLst/>
          </a:prstGeom>
        </p:spPr>
      </p:pic>
      <p:pic>
        <p:nvPicPr>
          <p:cNvPr id="5" name="Picture 4" descr="Logo"/>
          <p:cNvPicPr>
            <a:picLocks noChangeAspect="1" noChangeArrowheads="1"/>
          </p:cNvPicPr>
          <p:nvPr/>
        </p:nvPicPr>
        <p:blipFill>
          <a:blip r:embed="rId4" cstate="print"/>
          <a:srcRect/>
          <a:stretch>
            <a:fillRect/>
          </a:stretch>
        </p:blipFill>
        <p:spPr>
          <a:xfrm>
            <a:off x="450056" y="3317875"/>
            <a:ext cx="1190625" cy="527050"/>
          </a:xfrm>
          <a:prstGeom prst="rect">
            <a:avLst/>
          </a:prstGeom>
        </p:spPr>
      </p:pic>
      <p:pic>
        <p:nvPicPr>
          <p:cNvPr id="6" name="Picture 6" descr="UNCCD">
            <a:hlinkClick r:id="rId5"/>
          </p:cNvPr>
          <p:cNvPicPr>
            <a:picLocks noChangeAspect="1" noChangeArrowheads="1"/>
          </p:cNvPicPr>
          <p:nvPr/>
        </p:nvPicPr>
        <p:blipFill>
          <a:blip r:embed="rId6" cstate="print"/>
          <a:srcRect/>
          <a:stretch>
            <a:fillRect/>
          </a:stretch>
        </p:blipFill>
        <p:spPr bwMode="auto">
          <a:xfrm>
            <a:off x="450056" y="4041775"/>
            <a:ext cx="952500" cy="530225"/>
          </a:xfrm>
          <a:prstGeom prst="rect">
            <a:avLst/>
          </a:prstGeom>
          <a:noFill/>
          <a:ln w="9525">
            <a:noFill/>
            <a:miter lim="800000"/>
            <a:headEnd/>
            <a:tailEnd/>
          </a:ln>
        </p:spPr>
      </p:pic>
      <p:pic>
        <p:nvPicPr>
          <p:cNvPr id="7" name="Picture 7" descr="Stockholm Convention Clearing House">
            <a:hlinkClick r:id="rId7" tooltip="Stockholm Convention Clearing House"/>
          </p:cNvPr>
          <p:cNvPicPr>
            <a:picLocks noChangeAspect="1" noChangeArrowheads="1"/>
          </p:cNvPicPr>
          <p:nvPr/>
        </p:nvPicPr>
        <p:blipFill>
          <a:blip r:embed="rId8" cstate="print"/>
          <a:srcRect/>
          <a:stretch>
            <a:fillRect/>
          </a:stretch>
        </p:blipFill>
        <p:spPr bwMode="auto">
          <a:xfrm>
            <a:off x="161925" y="4949824"/>
            <a:ext cx="1352550" cy="415925"/>
          </a:xfrm>
          <a:prstGeom prst="rect">
            <a:avLst/>
          </a:prstGeom>
          <a:noFill/>
          <a:ln w="9525">
            <a:noFill/>
            <a:miter lim="800000"/>
            <a:headEnd/>
            <a:tailEnd/>
          </a:ln>
        </p:spPr>
      </p:pic>
      <p:pic>
        <p:nvPicPr>
          <p:cNvPr id="8" name="Picture 8"/>
          <p:cNvPicPr>
            <a:picLocks noChangeAspect="1" noChangeArrowheads="1"/>
          </p:cNvPicPr>
          <p:nvPr/>
        </p:nvPicPr>
        <p:blipFill>
          <a:blip r:embed="rId9" cstate="print"/>
          <a:srcRect/>
          <a:stretch>
            <a:fillRect/>
          </a:stretch>
        </p:blipFill>
        <p:spPr bwMode="auto">
          <a:xfrm>
            <a:off x="474362" y="5573712"/>
            <a:ext cx="727676" cy="673101"/>
          </a:xfrm>
          <a:prstGeom prst="rect">
            <a:avLst/>
          </a:prstGeom>
          <a:noFill/>
          <a:ln w="9525">
            <a:noFill/>
            <a:miter lim="800000"/>
            <a:headEnd/>
            <a:tailEnd/>
          </a:ln>
        </p:spPr>
      </p:pic>
      <p:pic>
        <p:nvPicPr>
          <p:cNvPr id="9" name="图片 8" descr="Screen Shot 2013-10-24 at 10.45.42 AM.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0" y="6361951"/>
            <a:ext cx="2895600" cy="507999"/>
          </a:xfrm>
          <a:prstGeom prst="rect">
            <a:avLst/>
          </a:prstGeom>
        </p:spPr>
      </p:pic>
      <p:pic>
        <p:nvPicPr>
          <p:cNvPr id="10" name="图片 9" descr="Screen Shot 2013-10-24 at 10.44.31 AM.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824133" y="6356185"/>
            <a:ext cx="2319867" cy="501815"/>
          </a:xfrm>
          <a:prstGeom prst="rect">
            <a:avLst/>
          </a:prstGeom>
        </p:spPr>
      </p:pic>
    </p:spTree>
    <p:extLst>
      <p:ext uri="{BB962C8B-B14F-4D97-AF65-F5344CB8AC3E}">
        <p14:creationId xmlns:p14="http://schemas.microsoft.com/office/powerpoint/2010/main" val="2895261678"/>
      </p:ext>
    </p:extLst>
  </p:cSld>
  <p:clrMapOvr>
    <a:masterClrMapping/>
  </p:clrMapOvr>
  <p:timing>
    <p:tnLst>
      <p:par>
        <p:cTn id="1" dur="indefinite" restart="never" nodeType="tmRoot"/>
      </p:par>
    </p:tnLst>
  </p:timing>
</p:sld>
</file>

<file path=ppt/theme/theme1.xml><?xml version="1.0" encoding="utf-8"?>
<a:theme xmlns:a="http://schemas.openxmlformats.org/drawingml/2006/main" name="STAP Chair Presentation">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优势">
      <a:majorFont>
        <a:latin typeface="Rockwell"/>
        <a:ea typeface=""/>
        <a:cs typeface=""/>
        <a:font script="Jpan" typeface="ＭＳ ゴシック"/>
        <a:font script="Hans" typeface="宋体"/>
        <a:font script="Hant" typeface="新細明體"/>
      </a:majorFont>
      <a:minorFont>
        <a:latin typeface="Rockwell"/>
        <a:ea typeface=""/>
        <a:cs typeface=""/>
        <a:font script="Jpan" typeface="ＭＳ ゴシック"/>
        <a:font script="Hans" typeface="宋体"/>
        <a:font script="Hant" typeface="新細明體"/>
      </a:minorFont>
    </a:fontScheme>
    <a:fmtScheme name="优势">
      <a:fillStyleLst>
        <a:solidFill>
          <a:schemeClr val="phClr"/>
        </a:solidFill>
        <a:gradFill rotWithShape="1">
          <a:gsLst>
            <a:gs pos="0">
              <a:schemeClr val="phClr">
                <a:tint val="100000"/>
                <a:shade val="40000"/>
                <a:alpha val="100000"/>
                <a:satMod val="150000"/>
                <a:lumMod val="100000"/>
              </a:schemeClr>
            </a:gs>
            <a:gs pos="100000">
              <a:schemeClr val="phClr">
                <a:tint val="70000"/>
                <a:shade val="100000"/>
                <a:alpha val="100000"/>
                <a:satMod val="200000"/>
                <a:lumMod val="100000"/>
              </a:schemeClr>
            </a:gs>
          </a:gsLst>
          <a:lin ang="6000000" scaled="1"/>
        </a:gradFill>
        <a:gradFill rotWithShape="1">
          <a:gsLst>
            <a:gs pos="0">
              <a:schemeClr val="phClr">
                <a:shade val="40000"/>
                <a:alpha val="100000"/>
                <a:satMod val="150000"/>
                <a:lumMod val="100000"/>
              </a:schemeClr>
            </a:gs>
            <a:gs pos="100000">
              <a:schemeClr val="phClr">
                <a:tint val="70000"/>
                <a:shade val="100000"/>
                <a:alpha val="100000"/>
                <a:satMod val="200000"/>
                <a:lumMod val="100000"/>
              </a:schemeClr>
            </a:gs>
          </a:gsLst>
          <a:lin ang="54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3500000">
              <a:srgbClr val="FFFFFF">
                <a:alpha val="75000"/>
              </a:srgbClr>
            </a:innerShdw>
            <a:outerShdw blurRad="63500" dist="25400" dir="5400000" rotWithShape="0">
              <a:srgbClr val="808080">
                <a:alpha val="75000"/>
              </a:srgbClr>
            </a:outerShdw>
          </a:effectLst>
        </a:effectStyle>
        <a:effectStyle>
          <a:effectLst/>
          <a:scene3d>
            <a:camera prst="orthographicFront">
              <a:rot lat="0" lon="0" rev="0"/>
            </a:camera>
            <a:lightRig rig="twoPt" dir="tl">
              <a:rot lat="0" lon="0" rev="4500000"/>
            </a:lightRig>
          </a:scene3d>
          <a:sp3d>
            <a:bevelT w="63500" h="50800"/>
          </a:sp3d>
        </a:effectStyle>
      </a:effectStyleLst>
      <a:bgFillStyleLst>
        <a:solidFill>
          <a:schemeClr val="phClr"/>
        </a:solidFill>
        <a:gradFill rotWithShape="1">
          <a:gsLst>
            <a:gs pos="0">
              <a:schemeClr val="phClr">
                <a:tint val="40000"/>
                <a:satMod val="1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STAP Chair Presentation.thmx</Template>
  <TotalTime>2228</TotalTime>
  <Words>1019</Words>
  <Application>Microsoft Office PowerPoint</Application>
  <PresentationFormat>On-screen Show (4:3)</PresentationFormat>
  <Paragraphs>157</Paragraphs>
  <Slides>10</Slides>
  <Notes>9</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STAP Chair Presentation</vt:lpstr>
      <vt:lpstr>The Scientific and Technical Advisory Panel (STAP)  of the Global Environment Facility (GEF)</vt:lpstr>
      <vt:lpstr>What is STAP?</vt:lpstr>
      <vt:lpstr>Who is STAP?</vt:lpstr>
      <vt:lpstr>PowerPoint Presentation</vt:lpstr>
      <vt:lpstr>STAP Provides Strategic Advice </vt:lpstr>
      <vt:lpstr>Recent STAP advisory products</vt:lpstr>
      <vt:lpstr>Operational advice: Projects and programs advice</vt:lpstr>
      <vt:lpstr>Overview of STAP project proposals (PIF) screening process</vt:lpstr>
      <vt:lpstr>Collaborating with the Conventions</vt:lpstr>
      <vt:lpstr>Thank you!</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gduron</dc:creator>
  <cp:lastModifiedBy>Thomas Hammond</cp:lastModifiedBy>
  <cp:revision>220</cp:revision>
  <dcterms:created xsi:type="dcterms:W3CDTF">2012-02-09T19:33:50Z</dcterms:created>
  <dcterms:modified xsi:type="dcterms:W3CDTF">2015-05-27T20:03:56Z</dcterms:modified>
</cp:coreProperties>
</file>