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7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490" r:id="rId2"/>
    <p:sldId id="499" r:id="rId3"/>
    <p:sldId id="334" r:id="rId4"/>
    <p:sldId id="476" r:id="rId5"/>
    <p:sldId id="420" r:id="rId6"/>
    <p:sldId id="495" r:id="rId7"/>
    <p:sldId id="421" r:id="rId8"/>
    <p:sldId id="413" r:id="rId9"/>
    <p:sldId id="422" r:id="rId10"/>
    <p:sldId id="418" r:id="rId11"/>
    <p:sldId id="423" r:id="rId12"/>
    <p:sldId id="424" r:id="rId13"/>
    <p:sldId id="501" r:id="rId14"/>
    <p:sldId id="425" r:id="rId15"/>
    <p:sldId id="419" r:id="rId16"/>
    <p:sldId id="462" r:id="rId17"/>
    <p:sldId id="504" r:id="rId18"/>
    <p:sldId id="481" r:id="rId19"/>
    <p:sldId id="493" r:id="rId20"/>
    <p:sldId id="256" r:id="rId21"/>
    <p:sldId id="260" r:id="rId22"/>
    <p:sldId id="507" r:id="rId23"/>
    <p:sldId id="350" r:id="rId24"/>
    <p:sldId id="401" r:id="rId25"/>
    <p:sldId id="300" r:id="rId26"/>
    <p:sldId id="269" r:id="rId27"/>
    <p:sldId id="505" r:id="rId28"/>
    <p:sldId id="266" r:id="rId29"/>
    <p:sldId id="506" r:id="rId30"/>
  </p:sldIdLst>
  <p:sldSz cx="12192000" cy="6858000"/>
  <p:notesSz cx="6980238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99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EC96982-B13B-4439-8E70-E682FC48FF86}" v="1687" dt="2019-07-21T17:31:43.81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49" autoAdjust="0"/>
    <p:restoredTop sz="96374" autoAdjust="0"/>
  </p:normalViewPr>
  <p:slideViewPr>
    <p:cSldViewPr>
      <p:cViewPr varScale="1">
        <p:scale>
          <a:sx n="60" d="100"/>
          <a:sy n="60" d="100"/>
        </p:scale>
        <p:origin x="792" y="5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-9656"/>
    </p:cViewPr>
  </p:sorterViewPr>
  <p:notesViewPr>
    <p:cSldViewPr>
      <p:cViewPr varScale="1">
        <p:scale>
          <a:sx n="133" d="100"/>
          <a:sy n="133" d="100"/>
        </p:scale>
        <p:origin x="-528" y="-96"/>
      </p:cViewPr>
      <p:guideLst>
        <p:guide orient="horz" pos="2880"/>
        <p:guide pos="219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37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#5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#6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#7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#8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E3C777D-CC13-4E1E-ADA7-36296CD49D16}" type="doc">
      <dgm:prSet loTypeId="urn:microsoft.com/office/officeart/2005/8/layout/chevron2" loCatId="list" qsTypeId="urn:microsoft.com/office/officeart/2005/8/quickstyle/3d2" qsCatId="3D" csTypeId="urn:microsoft.com/office/officeart/2005/8/colors/colorful1#1" csCatId="colorful" phldr="1"/>
      <dgm:spPr/>
      <dgm:t>
        <a:bodyPr/>
        <a:lstStyle/>
        <a:p>
          <a:endParaRPr lang="en-US"/>
        </a:p>
      </dgm:t>
    </dgm:pt>
    <dgm:pt modelId="{9CC0326C-F00A-45CE-A6A2-C0DBFF4E0D51}">
      <dgm:prSet phldrT="[Text]" custT="1"/>
      <dgm:spPr/>
      <dgm:t>
        <a:bodyPr/>
        <a:lstStyle/>
        <a:p>
          <a:r>
            <a:rPr lang="en-US" sz="3000" dirty="0"/>
            <a:t>1</a:t>
          </a:r>
        </a:p>
      </dgm:t>
    </dgm:pt>
    <dgm:pt modelId="{1822C88E-AA18-4D30-8631-2E3154DE10B6}" type="parTrans" cxnId="{ED880C78-1447-4B07-B1B4-AFB0F0094742}">
      <dgm:prSet/>
      <dgm:spPr/>
      <dgm:t>
        <a:bodyPr/>
        <a:lstStyle/>
        <a:p>
          <a:endParaRPr lang="en-US"/>
        </a:p>
      </dgm:t>
    </dgm:pt>
    <dgm:pt modelId="{4676D5F4-58FF-4D85-A816-D11F6CD55ADA}" type="sibTrans" cxnId="{ED880C78-1447-4B07-B1B4-AFB0F0094742}">
      <dgm:prSet/>
      <dgm:spPr/>
      <dgm:t>
        <a:bodyPr/>
        <a:lstStyle/>
        <a:p>
          <a:endParaRPr lang="en-US"/>
        </a:p>
      </dgm:t>
    </dgm:pt>
    <dgm:pt modelId="{8BDFB5CD-B755-4988-8881-F9B5C67E94A0}">
      <dgm:prSet phldrT="[Text]" custT="1"/>
      <dgm:spPr>
        <a:solidFill>
          <a:schemeClr val="accent2">
            <a:lumMod val="40000"/>
            <a:lumOff val="60000"/>
            <a:alpha val="89804"/>
          </a:schemeClr>
        </a:solidFill>
        <a:effectLst>
          <a:glow rad="228600">
            <a:schemeClr val="accent2">
              <a:satMod val="175000"/>
              <a:alpha val="4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contourClr>
            <a:schemeClr val="bg1"/>
          </a:contourClr>
        </a:sp3d>
      </dgm:spPr>
      <dgm:t>
        <a:bodyPr/>
        <a:lstStyle/>
        <a:p>
          <a:r>
            <a:rPr lang="en-US" sz="3000" dirty="0"/>
            <a:t>Available Focal Area Funds</a:t>
          </a:r>
        </a:p>
      </dgm:t>
    </dgm:pt>
    <dgm:pt modelId="{12270231-45FB-48D1-80A9-765617B7D6D4}" type="parTrans" cxnId="{263B40F6-8354-4AA1-9472-582B6D5E253B}">
      <dgm:prSet/>
      <dgm:spPr/>
      <dgm:t>
        <a:bodyPr/>
        <a:lstStyle/>
        <a:p>
          <a:endParaRPr lang="en-US"/>
        </a:p>
      </dgm:t>
    </dgm:pt>
    <dgm:pt modelId="{89FC8AF8-170F-4333-9A4C-22FFBBA95369}" type="sibTrans" cxnId="{263B40F6-8354-4AA1-9472-582B6D5E253B}">
      <dgm:prSet/>
      <dgm:spPr/>
      <dgm:t>
        <a:bodyPr/>
        <a:lstStyle/>
        <a:p>
          <a:endParaRPr lang="en-US"/>
        </a:p>
      </dgm:t>
    </dgm:pt>
    <dgm:pt modelId="{8DB1309F-666F-409D-B5B9-D04D14425E39}">
      <dgm:prSet phldrT="[Text]" custT="1"/>
      <dgm:spPr/>
      <dgm:t>
        <a:bodyPr/>
        <a:lstStyle/>
        <a:p>
          <a:r>
            <a:rPr lang="en-US" sz="3000" dirty="0"/>
            <a:t>2</a:t>
          </a:r>
        </a:p>
      </dgm:t>
    </dgm:pt>
    <dgm:pt modelId="{007D6279-C7DB-4154-93F6-E747AFE68F7F}" type="parTrans" cxnId="{99676724-06E3-451D-BECE-EA4E49C013E4}">
      <dgm:prSet/>
      <dgm:spPr/>
      <dgm:t>
        <a:bodyPr/>
        <a:lstStyle/>
        <a:p>
          <a:endParaRPr lang="en-US"/>
        </a:p>
      </dgm:t>
    </dgm:pt>
    <dgm:pt modelId="{8C755483-9819-410D-8FC1-ADE098437016}" type="sibTrans" cxnId="{99676724-06E3-451D-BECE-EA4E49C013E4}">
      <dgm:prSet/>
      <dgm:spPr/>
      <dgm:t>
        <a:bodyPr/>
        <a:lstStyle/>
        <a:p>
          <a:endParaRPr lang="en-US"/>
        </a:p>
      </dgm:t>
    </dgm:pt>
    <dgm:pt modelId="{DE6E7E3E-8551-49FB-A6F2-F571BFD1F25E}">
      <dgm:prSet phldrT="[Text]" custT="1"/>
      <dgm:spPr/>
      <dgm:t>
        <a:bodyPr/>
        <a:lstStyle/>
        <a:p>
          <a:r>
            <a:rPr lang="en-US" sz="3000" dirty="0"/>
            <a:t>Calculate “Country Scores”</a:t>
          </a:r>
        </a:p>
      </dgm:t>
    </dgm:pt>
    <dgm:pt modelId="{88F3F6AA-8D11-481A-BD50-7671DE90FAF7}" type="parTrans" cxnId="{8399CE8B-8CB2-4F48-B6E8-228D4BA54E48}">
      <dgm:prSet/>
      <dgm:spPr/>
      <dgm:t>
        <a:bodyPr/>
        <a:lstStyle/>
        <a:p>
          <a:endParaRPr lang="en-US"/>
        </a:p>
      </dgm:t>
    </dgm:pt>
    <dgm:pt modelId="{AA0EBEE9-7883-4687-B317-DD41D427D594}" type="sibTrans" cxnId="{8399CE8B-8CB2-4F48-B6E8-228D4BA54E48}">
      <dgm:prSet/>
      <dgm:spPr/>
      <dgm:t>
        <a:bodyPr/>
        <a:lstStyle/>
        <a:p>
          <a:endParaRPr lang="en-US"/>
        </a:p>
      </dgm:t>
    </dgm:pt>
    <dgm:pt modelId="{DA9D85D2-7396-4E4B-9572-5450648B1448}">
      <dgm:prSet phldrT="[Text]" custT="1"/>
      <dgm:spPr/>
      <dgm:t>
        <a:bodyPr/>
        <a:lstStyle/>
        <a:p>
          <a:r>
            <a:rPr lang="en-US" sz="3000" dirty="0"/>
            <a:t>3</a:t>
          </a:r>
        </a:p>
      </dgm:t>
    </dgm:pt>
    <dgm:pt modelId="{B0B9D781-5052-4C5F-A9DA-7C7D7EEE08E2}" type="parTrans" cxnId="{4387C0AC-87A6-4916-BE4E-349A75B50F2C}">
      <dgm:prSet/>
      <dgm:spPr/>
      <dgm:t>
        <a:bodyPr/>
        <a:lstStyle/>
        <a:p>
          <a:endParaRPr lang="en-US"/>
        </a:p>
      </dgm:t>
    </dgm:pt>
    <dgm:pt modelId="{7E14F4CB-F1A8-45F1-926D-BAD87194A7CD}" type="sibTrans" cxnId="{4387C0AC-87A6-4916-BE4E-349A75B50F2C}">
      <dgm:prSet/>
      <dgm:spPr/>
      <dgm:t>
        <a:bodyPr/>
        <a:lstStyle/>
        <a:p>
          <a:endParaRPr lang="en-US"/>
        </a:p>
      </dgm:t>
    </dgm:pt>
    <dgm:pt modelId="{39723DDC-3239-4B4F-BF48-759C59EA5559}">
      <dgm:prSet phldrT="[Text]" custT="1"/>
      <dgm:spPr/>
      <dgm:t>
        <a:bodyPr/>
        <a:lstStyle/>
        <a:p>
          <a:r>
            <a:rPr lang="en-US" sz="3000" dirty="0"/>
            <a:t>Calculate Preliminary Country Allocations</a:t>
          </a:r>
        </a:p>
      </dgm:t>
    </dgm:pt>
    <dgm:pt modelId="{7B294429-2DCC-4784-AD68-5DAE56AF76AA}" type="parTrans" cxnId="{1B79F1A4-BE16-4DCB-9D81-FD3AD27D9975}">
      <dgm:prSet/>
      <dgm:spPr/>
      <dgm:t>
        <a:bodyPr/>
        <a:lstStyle/>
        <a:p>
          <a:endParaRPr lang="en-US"/>
        </a:p>
      </dgm:t>
    </dgm:pt>
    <dgm:pt modelId="{AF51A16E-5C64-4BEA-A4FD-F6F1760B09D6}" type="sibTrans" cxnId="{1B79F1A4-BE16-4DCB-9D81-FD3AD27D9975}">
      <dgm:prSet/>
      <dgm:spPr/>
      <dgm:t>
        <a:bodyPr/>
        <a:lstStyle/>
        <a:p>
          <a:endParaRPr lang="en-US"/>
        </a:p>
      </dgm:t>
    </dgm:pt>
    <dgm:pt modelId="{AEED0E7E-6B16-4878-9772-35EC386FE47D}">
      <dgm:prSet custT="1"/>
      <dgm:spPr/>
      <dgm:t>
        <a:bodyPr/>
        <a:lstStyle/>
        <a:p>
          <a:r>
            <a:rPr lang="en-US" sz="3000" dirty="0"/>
            <a:t>4</a:t>
          </a:r>
        </a:p>
      </dgm:t>
    </dgm:pt>
    <dgm:pt modelId="{156C291B-0D4A-4C37-84F5-168EC7BCFCB7}" type="parTrans" cxnId="{CA9EC621-6AD7-4C29-8067-9E7D69AB0993}">
      <dgm:prSet/>
      <dgm:spPr/>
      <dgm:t>
        <a:bodyPr/>
        <a:lstStyle/>
        <a:p>
          <a:endParaRPr lang="en-US"/>
        </a:p>
      </dgm:t>
    </dgm:pt>
    <dgm:pt modelId="{941849F2-1D45-4152-9A14-4D467EB761E2}" type="sibTrans" cxnId="{CA9EC621-6AD7-4C29-8067-9E7D69AB0993}">
      <dgm:prSet/>
      <dgm:spPr/>
      <dgm:t>
        <a:bodyPr/>
        <a:lstStyle/>
        <a:p>
          <a:endParaRPr lang="en-US"/>
        </a:p>
      </dgm:t>
    </dgm:pt>
    <dgm:pt modelId="{A74F1F23-C7A5-47A3-8B0A-D4F03EED38FB}">
      <dgm:prSet custT="1"/>
      <dgm:spPr/>
      <dgm:t>
        <a:bodyPr/>
        <a:lstStyle/>
        <a:p>
          <a:r>
            <a:rPr lang="en-US" sz="3000" dirty="0"/>
            <a:t>Adjust for Floors and Ceilings</a:t>
          </a:r>
        </a:p>
      </dgm:t>
    </dgm:pt>
    <dgm:pt modelId="{17EA82B3-B3FE-4A1B-A4AC-95C0C3F502BC}" type="parTrans" cxnId="{7A17FB77-0907-4423-8245-8597884EC2D5}">
      <dgm:prSet/>
      <dgm:spPr/>
      <dgm:t>
        <a:bodyPr/>
        <a:lstStyle/>
        <a:p>
          <a:endParaRPr lang="en-US"/>
        </a:p>
      </dgm:t>
    </dgm:pt>
    <dgm:pt modelId="{72ED97B5-DE62-485F-A749-F57194E34728}" type="sibTrans" cxnId="{7A17FB77-0907-4423-8245-8597884EC2D5}">
      <dgm:prSet/>
      <dgm:spPr/>
      <dgm:t>
        <a:bodyPr/>
        <a:lstStyle/>
        <a:p>
          <a:endParaRPr lang="en-US"/>
        </a:p>
      </dgm:t>
    </dgm:pt>
    <dgm:pt modelId="{D8C12C3D-756E-4409-B3CA-788AB7F56C8B}">
      <dgm:prSet custT="1"/>
      <dgm:spPr/>
      <dgm:t>
        <a:bodyPr/>
        <a:lstStyle/>
        <a:p>
          <a:r>
            <a:rPr lang="en-US" sz="3000" b="0" dirty="0"/>
            <a:t>5</a:t>
          </a:r>
        </a:p>
      </dgm:t>
    </dgm:pt>
    <dgm:pt modelId="{F7BA5126-BEF8-4E7C-A79A-DECA8F348DD0}" type="parTrans" cxnId="{C67DD13C-3885-4076-97C5-350F97F54F69}">
      <dgm:prSet/>
      <dgm:spPr/>
      <dgm:t>
        <a:bodyPr/>
        <a:lstStyle/>
        <a:p>
          <a:endParaRPr lang="en-US"/>
        </a:p>
      </dgm:t>
    </dgm:pt>
    <dgm:pt modelId="{FEC479A9-C964-4D77-A0BE-6E6F98B1B22D}" type="sibTrans" cxnId="{C67DD13C-3885-4076-97C5-350F97F54F69}">
      <dgm:prSet/>
      <dgm:spPr/>
      <dgm:t>
        <a:bodyPr/>
        <a:lstStyle/>
        <a:p>
          <a:endParaRPr lang="en-US"/>
        </a:p>
      </dgm:t>
    </dgm:pt>
    <dgm:pt modelId="{3E4764AE-434D-4C80-86A8-67A648D0EFCF}">
      <dgm:prSet custT="1"/>
      <dgm:spPr/>
      <dgm:t>
        <a:bodyPr/>
        <a:lstStyle/>
        <a:p>
          <a:r>
            <a:rPr lang="en-US" sz="3000" dirty="0"/>
            <a:t>Obtain Final Allocations</a:t>
          </a:r>
        </a:p>
      </dgm:t>
    </dgm:pt>
    <dgm:pt modelId="{A2B5C980-A9DF-46BA-BE09-676B9100FE35}" type="parTrans" cxnId="{ECD5F16D-3883-4F42-80AA-DD69E4445BEE}">
      <dgm:prSet/>
      <dgm:spPr/>
      <dgm:t>
        <a:bodyPr/>
        <a:lstStyle/>
        <a:p>
          <a:endParaRPr lang="en-US"/>
        </a:p>
      </dgm:t>
    </dgm:pt>
    <dgm:pt modelId="{0D61B005-E8B6-442A-B8D1-2D822219BA35}" type="sibTrans" cxnId="{ECD5F16D-3883-4F42-80AA-DD69E4445BEE}">
      <dgm:prSet/>
      <dgm:spPr/>
      <dgm:t>
        <a:bodyPr/>
        <a:lstStyle/>
        <a:p>
          <a:endParaRPr lang="en-US"/>
        </a:p>
      </dgm:t>
    </dgm:pt>
    <dgm:pt modelId="{1A6A4C6F-465D-4F5D-A0A7-FB0ED31EBF9A}">
      <dgm:prSet custT="1"/>
      <dgm:spPr/>
      <dgm:t>
        <a:bodyPr/>
        <a:lstStyle/>
        <a:p>
          <a:r>
            <a:rPr lang="en-US" sz="3000" dirty="0"/>
            <a:t>6</a:t>
          </a:r>
        </a:p>
      </dgm:t>
    </dgm:pt>
    <dgm:pt modelId="{B36052B0-9AD1-4552-86C5-E2E085B05FB2}" type="parTrans" cxnId="{C70361EB-4134-44A4-A5F2-D13590771548}">
      <dgm:prSet/>
      <dgm:spPr/>
      <dgm:t>
        <a:bodyPr/>
        <a:lstStyle/>
        <a:p>
          <a:endParaRPr lang="en-US"/>
        </a:p>
      </dgm:t>
    </dgm:pt>
    <dgm:pt modelId="{57EF1DE8-9EF0-452F-9775-37CB4715BDFF}" type="sibTrans" cxnId="{C70361EB-4134-44A4-A5F2-D13590771548}">
      <dgm:prSet/>
      <dgm:spPr/>
      <dgm:t>
        <a:bodyPr/>
        <a:lstStyle/>
        <a:p>
          <a:endParaRPr lang="en-US"/>
        </a:p>
      </dgm:t>
    </dgm:pt>
    <dgm:pt modelId="{427AE357-2A0C-4CC4-B747-4F4C14D280FC}">
      <dgm:prSet custT="1"/>
      <dgm:spPr/>
      <dgm:t>
        <a:bodyPr/>
        <a:lstStyle/>
        <a:p>
          <a:r>
            <a:rPr lang="en-US" sz="3000" dirty="0"/>
            <a:t>Determine post-allocation Flexibilities</a:t>
          </a:r>
        </a:p>
      </dgm:t>
    </dgm:pt>
    <dgm:pt modelId="{A2423A18-5293-49BF-A4BE-5787A444A06D}" type="parTrans" cxnId="{F8615E56-C5DD-4FBF-AEFF-A32E2D489643}">
      <dgm:prSet/>
      <dgm:spPr/>
      <dgm:t>
        <a:bodyPr/>
        <a:lstStyle/>
        <a:p>
          <a:endParaRPr lang="en-US"/>
        </a:p>
      </dgm:t>
    </dgm:pt>
    <dgm:pt modelId="{1447EE2E-912A-4AD0-90B1-1111D0BD3091}" type="sibTrans" cxnId="{F8615E56-C5DD-4FBF-AEFF-A32E2D489643}">
      <dgm:prSet/>
      <dgm:spPr/>
      <dgm:t>
        <a:bodyPr/>
        <a:lstStyle/>
        <a:p>
          <a:endParaRPr lang="en-US"/>
        </a:p>
      </dgm:t>
    </dgm:pt>
    <dgm:pt modelId="{FC37AEDD-360F-4875-A483-E75C98CA692D}" type="pres">
      <dgm:prSet presAssocID="{1E3C777D-CC13-4E1E-ADA7-36296CD49D16}" presName="linearFlow" presStyleCnt="0">
        <dgm:presLayoutVars>
          <dgm:dir/>
          <dgm:animLvl val="lvl"/>
          <dgm:resizeHandles val="exact"/>
        </dgm:presLayoutVars>
      </dgm:prSet>
      <dgm:spPr/>
    </dgm:pt>
    <dgm:pt modelId="{FCCAFE90-B5E6-475D-A199-1F0571469E06}" type="pres">
      <dgm:prSet presAssocID="{9CC0326C-F00A-45CE-A6A2-C0DBFF4E0D51}" presName="composite" presStyleCnt="0"/>
      <dgm:spPr/>
    </dgm:pt>
    <dgm:pt modelId="{8D0D5279-F7C7-4118-BFD9-791E347E0538}" type="pres">
      <dgm:prSet presAssocID="{9CC0326C-F00A-45CE-A6A2-C0DBFF4E0D51}" presName="parentText" presStyleLbl="alignNode1" presStyleIdx="0" presStyleCnt="6">
        <dgm:presLayoutVars>
          <dgm:chMax val="1"/>
          <dgm:bulletEnabled val="1"/>
        </dgm:presLayoutVars>
      </dgm:prSet>
      <dgm:spPr/>
    </dgm:pt>
    <dgm:pt modelId="{61AB48AC-EE08-4E90-8348-6F5377A7F320}" type="pres">
      <dgm:prSet presAssocID="{9CC0326C-F00A-45CE-A6A2-C0DBFF4E0D51}" presName="descendantText" presStyleLbl="alignAcc1" presStyleIdx="0" presStyleCnt="6">
        <dgm:presLayoutVars>
          <dgm:bulletEnabled val="1"/>
        </dgm:presLayoutVars>
      </dgm:prSet>
      <dgm:spPr/>
    </dgm:pt>
    <dgm:pt modelId="{FB3B9509-6CDF-4639-858F-0686F4423E26}" type="pres">
      <dgm:prSet presAssocID="{4676D5F4-58FF-4D85-A816-D11F6CD55ADA}" presName="sp" presStyleCnt="0"/>
      <dgm:spPr/>
    </dgm:pt>
    <dgm:pt modelId="{69A3C548-9B77-4589-8414-87258D2C4D40}" type="pres">
      <dgm:prSet presAssocID="{8DB1309F-666F-409D-B5B9-D04D14425E39}" presName="composite" presStyleCnt="0"/>
      <dgm:spPr/>
    </dgm:pt>
    <dgm:pt modelId="{706ED46A-7216-4033-99AB-3ECC95E673BE}" type="pres">
      <dgm:prSet presAssocID="{8DB1309F-666F-409D-B5B9-D04D14425E39}" presName="parentText" presStyleLbl="alignNode1" presStyleIdx="1" presStyleCnt="6">
        <dgm:presLayoutVars>
          <dgm:chMax val="1"/>
          <dgm:bulletEnabled val="1"/>
        </dgm:presLayoutVars>
      </dgm:prSet>
      <dgm:spPr/>
    </dgm:pt>
    <dgm:pt modelId="{8DCE5DA1-07AD-48F8-BE1A-C84AB665BF04}" type="pres">
      <dgm:prSet presAssocID="{8DB1309F-666F-409D-B5B9-D04D14425E39}" presName="descendantText" presStyleLbl="alignAcc1" presStyleIdx="1" presStyleCnt="6">
        <dgm:presLayoutVars>
          <dgm:bulletEnabled val="1"/>
        </dgm:presLayoutVars>
      </dgm:prSet>
      <dgm:spPr/>
    </dgm:pt>
    <dgm:pt modelId="{49B09A8B-818F-49C3-9583-ED802F84584D}" type="pres">
      <dgm:prSet presAssocID="{8C755483-9819-410D-8FC1-ADE098437016}" presName="sp" presStyleCnt="0"/>
      <dgm:spPr/>
    </dgm:pt>
    <dgm:pt modelId="{B1BA6215-4DEB-40E0-9990-D33301C90771}" type="pres">
      <dgm:prSet presAssocID="{DA9D85D2-7396-4E4B-9572-5450648B1448}" presName="composite" presStyleCnt="0"/>
      <dgm:spPr/>
    </dgm:pt>
    <dgm:pt modelId="{93054748-4EF4-4692-84E7-A3A1B7D6ED99}" type="pres">
      <dgm:prSet presAssocID="{DA9D85D2-7396-4E4B-9572-5450648B1448}" presName="parentText" presStyleLbl="alignNode1" presStyleIdx="2" presStyleCnt="6">
        <dgm:presLayoutVars>
          <dgm:chMax val="1"/>
          <dgm:bulletEnabled val="1"/>
        </dgm:presLayoutVars>
      </dgm:prSet>
      <dgm:spPr/>
    </dgm:pt>
    <dgm:pt modelId="{AB623696-E7D3-4C0B-8FC0-FEA14D75C612}" type="pres">
      <dgm:prSet presAssocID="{DA9D85D2-7396-4E4B-9572-5450648B1448}" presName="descendantText" presStyleLbl="alignAcc1" presStyleIdx="2" presStyleCnt="6">
        <dgm:presLayoutVars>
          <dgm:bulletEnabled val="1"/>
        </dgm:presLayoutVars>
      </dgm:prSet>
      <dgm:spPr/>
    </dgm:pt>
    <dgm:pt modelId="{075925A5-743B-4F85-9954-54F8D85D74E8}" type="pres">
      <dgm:prSet presAssocID="{7E14F4CB-F1A8-45F1-926D-BAD87194A7CD}" presName="sp" presStyleCnt="0"/>
      <dgm:spPr/>
    </dgm:pt>
    <dgm:pt modelId="{F444617D-AB43-4FA9-BAB9-CD1E1D4652F7}" type="pres">
      <dgm:prSet presAssocID="{AEED0E7E-6B16-4878-9772-35EC386FE47D}" presName="composite" presStyleCnt="0"/>
      <dgm:spPr/>
    </dgm:pt>
    <dgm:pt modelId="{48A83130-6CA4-46CC-B544-F684BEFB8667}" type="pres">
      <dgm:prSet presAssocID="{AEED0E7E-6B16-4878-9772-35EC386FE47D}" presName="parentText" presStyleLbl="alignNode1" presStyleIdx="3" presStyleCnt="6">
        <dgm:presLayoutVars>
          <dgm:chMax val="1"/>
          <dgm:bulletEnabled val="1"/>
        </dgm:presLayoutVars>
      </dgm:prSet>
      <dgm:spPr/>
    </dgm:pt>
    <dgm:pt modelId="{C516F9DD-F4CD-427E-8D95-D35293BD3AAA}" type="pres">
      <dgm:prSet presAssocID="{AEED0E7E-6B16-4878-9772-35EC386FE47D}" presName="descendantText" presStyleLbl="alignAcc1" presStyleIdx="3" presStyleCnt="6">
        <dgm:presLayoutVars>
          <dgm:bulletEnabled val="1"/>
        </dgm:presLayoutVars>
      </dgm:prSet>
      <dgm:spPr/>
    </dgm:pt>
    <dgm:pt modelId="{CE684A32-6A64-4CB0-A99E-D0264402A614}" type="pres">
      <dgm:prSet presAssocID="{941849F2-1D45-4152-9A14-4D467EB761E2}" presName="sp" presStyleCnt="0"/>
      <dgm:spPr/>
    </dgm:pt>
    <dgm:pt modelId="{2C82177F-D21E-43D5-8468-746079A0C3A7}" type="pres">
      <dgm:prSet presAssocID="{D8C12C3D-756E-4409-B3CA-788AB7F56C8B}" presName="composite" presStyleCnt="0"/>
      <dgm:spPr/>
    </dgm:pt>
    <dgm:pt modelId="{54CE6A94-CF24-4B94-8870-3EC682C763A0}" type="pres">
      <dgm:prSet presAssocID="{D8C12C3D-756E-4409-B3CA-788AB7F56C8B}" presName="parentText" presStyleLbl="alignNode1" presStyleIdx="4" presStyleCnt="6">
        <dgm:presLayoutVars>
          <dgm:chMax val="1"/>
          <dgm:bulletEnabled val="1"/>
        </dgm:presLayoutVars>
      </dgm:prSet>
      <dgm:spPr/>
    </dgm:pt>
    <dgm:pt modelId="{B5788FB2-C6B1-4BC0-970C-52A6C8EB9F33}" type="pres">
      <dgm:prSet presAssocID="{D8C12C3D-756E-4409-B3CA-788AB7F56C8B}" presName="descendantText" presStyleLbl="alignAcc1" presStyleIdx="4" presStyleCnt="6">
        <dgm:presLayoutVars>
          <dgm:bulletEnabled val="1"/>
        </dgm:presLayoutVars>
      </dgm:prSet>
      <dgm:spPr/>
    </dgm:pt>
    <dgm:pt modelId="{53CE5E43-BC67-4ED5-BD54-20AEE1AF9467}" type="pres">
      <dgm:prSet presAssocID="{FEC479A9-C964-4D77-A0BE-6E6F98B1B22D}" presName="sp" presStyleCnt="0"/>
      <dgm:spPr/>
    </dgm:pt>
    <dgm:pt modelId="{B5DAD4D1-0C3C-4C45-9D7B-62DE8BDA72C1}" type="pres">
      <dgm:prSet presAssocID="{1A6A4C6F-465D-4F5D-A0A7-FB0ED31EBF9A}" presName="composite" presStyleCnt="0"/>
      <dgm:spPr/>
    </dgm:pt>
    <dgm:pt modelId="{0C155660-E2A8-4B35-9DDF-10B9E8FDF72D}" type="pres">
      <dgm:prSet presAssocID="{1A6A4C6F-465D-4F5D-A0A7-FB0ED31EBF9A}" presName="parentText" presStyleLbl="alignNode1" presStyleIdx="5" presStyleCnt="6">
        <dgm:presLayoutVars>
          <dgm:chMax val="1"/>
          <dgm:bulletEnabled val="1"/>
        </dgm:presLayoutVars>
      </dgm:prSet>
      <dgm:spPr/>
    </dgm:pt>
    <dgm:pt modelId="{0F643CBE-EF51-4DEF-A527-2823981944F4}" type="pres">
      <dgm:prSet presAssocID="{1A6A4C6F-465D-4F5D-A0A7-FB0ED31EBF9A}" presName="descendantText" presStyleLbl="alignAcc1" presStyleIdx="5" presStyleCnt="6">
        <dgm:presLayoutVars>
          <dgm:bulletEnabled val="1"/>
        </dgm:presLayoutVars>
      </dgm:prSet>
      <dgm:spPr/>
    </dgm:pt>
  </dgm:ptLst>
  <dgm:cxnLst>
    <dgm:cxn modelId="{CB817902-592A-491F-AADD-F78395EE8210}" type="presOf" srcId="{8BDFB5CD-B755-4988-8881-F9B5C67E94A0}" destId="{61AB48AC-EE08-4E90-8348-6F5377A7F320}" srcOrd="0" destOrd="0" presId="urn:microsoft.com/office/officeart/2005/8/layout/chevron2"/>
    <dgm:cxn modelId="{B8A5AB0F-B227-4559-BFD9-85CC559C574A}" type="presOf" srcId="{427AE357-2A0C-4CC4-B747-4F4C14D280FC}" destId="{0F643CBE-EF51-4DEF-A527-2823981944F4}" srcOrd="0" destOrd="0" presId="urn:microsoft.com/office/officeart/2005/8/layout/chevron2"/>
    <dgm:cxn modelId="{CA9EC621-6AD7-4C29-8067-9E7D69AB0993}" srcId="{1E3C777D-CC13-4E1E-ADA7-36296CD49D16}" destId="{AEED0E7E-6B16-4878-9772-35EC386FE47D}" srcOrd="3" destOrd="0" parTransId="{156C291B-0D4A-4C37-84F5-168EC7BCFCB7}" sibTransId="{941849F2-1D45-4152-9A14-4D467EB761E2}"/>
    <dgm:cxn modelId="{99676724-06E3-451D-BECE-EA4E49C013E4}" srcId="{1E3C777D-CC13-4E1E-ADA7-36296CD49D16}" destId="{8DB1309F-666F-409D-B5B9-D04D14425E39}" srcOrd="1" destOrd="0" parTransId="{007D6279-C7DB-4154-93F6-E747AFE68F7F}" sibTransId="{8C755483-9819-410D-8FC1-ADE098437016}"/>
    <dgm:cxn modelId="{EC9C8526-9A0F-46AF-84EE-AAFF863E3E1F}" type="presOf" srcId="{39723DDC-3239-4B4F-BF48-759C59EA5559}" destId="{AB623696-E7D3-4C0B-8FC0-FEA14D75C612}" srcOrd="0" destOrd="0" presId="urn:microsoft.com/office/officeart/2005/8/layout/chevron2"/>
    <dgm:cxn modelId="{C7A28C26-A668-42C6-A36B-354326D04E1B}" type="presOf" srcId="{A74F1F23-C7A5-47A3-8B0A-D4F03EED38FB}" destId="{C516F9DD-F4CD-427E-8D95-D35293BD3AAA}" srcOrd="0" destOrd="0" presId="urn:microsoft.com/office/officeart/2005/8/layout/chevron2"/>
    <dgm:cxn modelId="{C67DD13C-3885-4076-97C5-350F97F54F69}" srcId="{1E3C777D-CC13-4E1E-ADA7-36296CD49D16}" destId="{D8C12C3D-756E-4409-B3CA-788AB7F56C8B}" srcOrd="4" destOrd="0" parTransId="{F7BA5126-BEF8-4E7C-A79A-DECA8F348DD0}" sibTransId="{FEC479A9-C964-4D77-A0BE-6E6F98B1B22D}"/>
    <dgm:cxn modelId="{2CB93A4B-E99F-463D-993E-0EE6D01E8289}" type="presOf" srcId="{9CC0326C-F00A-45CE-A6A2-C0DBFF4E0D51}" destId="{8D0D5279-F7C7-4118-BFD9-791E347E0538}" srcOrd="0" destOrd="0" presId="urn:microsoft.com/office/officeart/2005/8/layout/chevron2"/>
    <dgm:cxn modelId="{ECD5F16D-3883-4F42-80AA-DD69E4445BEE}" srcId="{D8C12C3D-756E-4409-B3CA-788AB7F56C8B}" destId="{3E4764AE-434D-4C80-86A8-67A648D0EFCF}" srcOrd="0" destOrd="0" parTransId="{A2B5C980-A9DF-46BA-BE09-676B9100FE35}" sibTransId="{0D61B005-E8B6-442A-B8D1-2D822219BA35}"/>
    <dgm:cxn modelId="{B6B37A70-A4C9-48FC-BA33-348D4F5BAB32}" type="presOf" srcId="{3E4764AE-434D-4C80-86A8-67A648D0EFCF}" destId="{B5788FB2-C6B1-4BC0-970C-52A6C8EB9F33}" srcOrd="0" destOrd="0" presId="urn:microsoft.com/office/officeart/2005/8/layout/chevron2"/>
    <dgm:cxn modelId="{F8615E56-C5DD-4FBF-AEFF-A32E2D489643}" srcId="{1A6A4C6F-465D-4F5D-A0A7-FB0ED31EBF9A}" destId="{427AE357-2A0C-4CC4-B747-4F4C14D280FC}" srcOrd="0" destOrd="0" parTransId="{A2423A18-5293-49BF-A4BE-5787A444A06D}" sibTransId="{1447EE2E-912A-4AD0-90B1-1111D0BD3091}"/>
    <dgm:cxn modelId="{7A17FB77-0907-4423-8245-8597884EC2D5}" srcId="{AEED0E7E-6B16-4878-9772-35EC386FE47D}" destId="{A74F1F23-C7A5-47A3-8B0A-D4F03EED38FB}" srcOrd="0" destOrd="0" parTransId="{17EA82B3-B3FE-4A1B-A4AC-95C0C3F502BC}" sibTransId="{72ED97B5-DE62-485F-A749-F57194E34728}"/>
    <dgm:cxn modelId="{ED880C78-1447-4B07-B1B4-AFB0F0094742}" srcId="{1E3C777D-CC13-4E1E-ADA7-36296CD49D16}" destId="{9CC0326C-F00A-45CE-A6A2-C0DBFF4E0D51}" srcOrd="0" destOrd="0" parTransId="{1822C88E-AA18-4D30-8631-2E3154DE10B6}" sibTransId="{4676D5F4-58FF-4D85-A816-D11F6CD55ADA}"/>
    <dgm:cxn modelId="{E3D1A87A-134C-4247-A36B-E2D4BA1DA051}" type="presOf" srcId="{D8C12C3D-756E-4409-B3CA-788AB7F56C8B}" destId="{54CE6A94-CF24-4B94-8870-3EC682C763A0}" srcOrd="0" destOrd="0" presId="urn:microsoft.com/office/officeart/2005/8/layout/chevron2"/>
    <dgm:cxn modelId="{A6006A7F-F18F-498A-9203-BB40FDF6A3B8}" type="presOf" srcId="{DA9D85D2-7396-4E4B-9572-5450648B1448}" destId="{93054748-4EF4-4692-84E7-A3A1B7D6ED99}" srcOrd="0" destOrd="0" presId="urn:microsoft.com/office/officeart/2005/8/layout/chevron2"/>
    <dgm:cxn modelId="{5AB82084-BBB7-47C9-B23B-2D6C7B45CAF0}" type="presOf" srcId="{1A6A4C6F-465D-4F5D-A0A7-FB0ED31EBF9A}" destId="{0C155660-E2A8-4B35-9DDF-10B9E8FDF72D}" srcOrd="0" destOrd="0" presId="urn:microsoft.com/office/officeart/2005/8/layout/chevron2"/>
    <dgm:cxn modelId="{8399CE8B-8CB2-4F48-B6E8-228D4BA54E48}" srcId="{8DB1309F-666F-409D-B5B9-D04D14425E39}" destId="{DE6E7E3E-8551-49FB-A6F2-F571BFD1F25E}" srcOrd="0" destOrd="0" parTransId="{88F3F6AA-8D11-481A-BD50-7671DE90FAF7}" sibTransId="{AA0EBEE9-7883-4687-B317-DD41D427D594}"/>
    <dgm:cxn modelId="{1B79F1A4-BE16-4DCB-9D81-FD3AD27D9975}" srcId="{DA9D85D2-7396-4E4B-9572-5450648B1448}" destId="{39723DDC-3239-4B4F-BF48-759C59EA5559}" srcOrd="0" destOrd="0" parTransId="{7B294429-2DCC-4784-AD68-5DAE56AF76AA}" sibTransId="{AF51A16E-5C64-4BEA-A4FD-F6F1760B09D6}"/>
    <dgm:cxn modelId="{4387C0AC-87A6-4916-BE4E-349A75B50F2C}" srcId="{1E3C777D-CC13-4E1E-ADA7-36296CD49D16}" destId="{DA9D85D2-7396-4E4B-9572-5450648B1448}" srcOrd="2" destOrd="0" parTransId="{B0B9D781-5052-4C5F-A9DA-7C7D7EEE08E2}" sibTransId="{7E14F4CB-F1A8-45F1-926D-BAD87194A7CD}"/>
    <dgm:cxn modelId="{D8A5DFB3-0307-4B55-B152-BB9C30AE213B}" type="presOf" srcId="{1E3C777D-CC13-4E1E-ADA7-36296CD49D16}" destId="{FC37AEDD-360F-4875-A483-E75C98CA692D}" srcOrd="0" destOrd="0" presId="urn:microsoft.com/office/officeart/2005/8/layout/chevron2"/>
    <dgm:cxn modelId="{FD0D27C3-B691-41A3-869B-E88BE09C0081}" type="presOf" srcId="{8DB1309F-666F-409D-B5B9-D04D14425E39}" destId="{706ED46A-7216-4033-99AB-3ECC95E673BE}" srcOrd="0" destOrd="0" presId="urn:microsoft.com/office/officeart/2005/8/layout/chevron2"/>
    <dgm:cxn modelId="{4220DFDB-1BCD-405B-B555-81D6D954C03D}" type="presOf" srcId="{AEED0E7E-6B16-4878-9772-35EC386FE47D}" destId="{48A83130-6CA4-46CC-B544-F684BEFB8667}" srcOrd="0" destOrd="0" presId="urn:microsoft.com/office/officeart/2005/8/layout/chevron2"/>
    <dgm:cxn modelId="{C70361EB-4134-44A4-A5F2-D13590771548}" srcId="{1E3C777D-CC13-4E1E-ADA7-36296CD49D16}" destId="{1A6A4C6F-465D-4F5D-A0A7-FB0ED31EBF9A}" srcOrd="5" destOrd="0" parTransId="{B36052B0-9AD1-4552-86C5-E2E085B05FB2}" sibTransId="{57EF1DE8-9EF0-452F-9775-37CB4715BDFF}"/>
    <dgm:cxn modelId="{B33DEFEE-1467-4E2E-8290-289550B4F09C}" type="presOf" srcId="{DE6E7E3E-8551-49FB-A6F2-F571BFD1F25E}" destId="{8DCE5DA1-07AD-48F8-BE1A-C84AB665BF04}" srcOrd="0" destOrd="0" presId="urn:microsoft.com/office/officeart/2005/8/layout/chevron2"/>
    <dgm:cxn modelId="{263B40F6-8354-4AA1-9472-582B6D5E253B}" srcId="{9CC0326C-F00A-45CE-A6A2-C0DBFF4E0D51}" destId="{8BDFB5CD-B755-4988-8881-F9B5C67E94A0}" srcOrd="0" destOrd="0" parTransId="{12270231-45FB-48D1-80A9-765617B7D6D4}" sibTransId="{89FC8AF8-170F-4333-9A4C-22FFBBA95369}"/>
    <dgm:cxn modelId="{E140393F-3854-49E3-9E48-B89C86B20FF4}" type="presParOf" srcId="{FC37AEDD-360F-4875-A483-E75C98CA692D}" destId="{FCCAFE90-B5E6-475D-A199-1F0571469E06}" srcOrd="0" destOrd="0" presId="urn:microsoft.com/office/officeart/2005/8/layout/chevron2"/>
    <dgm:cxn modelId="{6144D917-CEAF-42E0-92EC-3C57FFF24A9E}" type="presParOf" srcId="{FCCAFE90-B5E6-475D-A199-1F0571469E06}" destId="{8D0D5279-F7C7-4118-BFD9-791E347E0538}" srcOrd="0" destOrd="0" presId="urn:microsoft.com/office/officeart/2005/8/layout/chevron2"/>
    <dgm:cxn modelId="{1BD1E8D5-9E9B-4D61-A2F1-0CDC8EB54CC3}" type="presParOf" srcId="{FCCAFE90-B5E6-475D-A199-1F0571469E06}" destId="{61AB48AC-EE08-4E90-8348-6F5377A7F320}" srcOrd="1" destOrd="0" presId="urn:microsoft.com/office/officeart/2005/8/layout/chevron2"/>
    <dgm:cxn modelId="{E0FB4482-F480-4B64-A935-7947EE4AC108}" type="presParOf" srcId="{FC37AEDD-360F-4875-A483-E75C98CA692D}" destId="{FB3B9509-6CDF-4639-858F-0686F4423E26}" srcOrd="1" destOrd="0" presId="urn:microsoft.com/office/officeart/2005/8/layout/chevron2"/>
    <dgm:cxn modelId="{2616B16F-FE84-42DB-989A-512292BDCFD7}" type="presParOf" srcId="{FC37AEDD-360F-4875-A483-E75C98CA692D}" destId="{69A3C548-9B77-4589-8414-87258D2C4D40}" srcOrd="2" destOrd="0" presId="urn:microsoft.com/office/officeart/2005/8/layout/chevron2"/>
    <dgm:cxn modelId="{32C23D26-06D3-4838-9C97-9D837D0600C3}" type="presParOf" srcId="{69A3C548-9B77-4589-8414-87258D2C4D40}" destId="{706ED46A-7216-4033-99AB-3ECC95E673BE}" srcOrd="0" destOrd="0" presId="urn:microsoft.com/office/officeart/2005/8/layout/chevron2"/>
    <dgm:cxn modelId="{9EC09D17-4483-4B66-845B-0AC1DF5EDD6E}" type="presParOf" srcId="{69A3C548-9B77-4589-8414-87258D2C4D40}" destId="{8DCE5DA1-07AD-48F8-BE1A-C84AB665BF04}" srcOrd="1" destOrd="0" presId="urn:microsoft.com/office/officeart/2005/8/layout/chevron2"/>
    <dgm:cxn modelId="{F3621D7D-A22A-4D80-A66B-0FF0FCE00D3B}" type="presParOf" srcId="{FC37AEDD-360F-4875-A483-E75C98CA692D}" destId="{49B09A8B-818F-49C3-9583-ED802F84584D}" srcOrd="3" destOrd="0" presId="urn:microsoft.com/office/officeart/2005/8/layout/chevron2"/>
    <dgm:cxn modelId="{052679DC-ECFB-4C2B-B629-27A2E7849524}" type="presParOf" srcId="{FC37AEDD-360F-4875-A483-E75C98CA692D}" destId="{B1BA6215-4DEB-40E0-9990-D33301C90771}" srcOrd="4" destOrd="0" presId="urn:microsoft.com/office/officeart/2005/8/layout/chevron2"/>
    <dgm:cxn modelId="{BE1AFD93-7786-40B3-8718-CFC1F0F87C1A}" type="presParOf" srcId="{B1BA6215-4DEB-40E0-9990-D33301C90771}" destId="{93054748-4EF4-4692-84E7-A3A1B7D6ED99}" srcOrd="0" destOrd="0" presId="urn:microsoft.com/office/officeart/2005/8/layout/chevron2"/>
    <dgm:cxn modelId="{29849558-326E-42DB-93D0-7C013D2BE6FE}" type="presParOf" srcId="{B1BA6215-4DEB-40E0-9990-D33301C90771}" destId="{AB623696-E7D3-4C0B-8FC0-FEA14D75C612}" srcOrd="1" destOrd="0" presId="urn:microsoft.com/office/officeart/2005/8/layout/chevron2"/>
    <dgm:cxn modelId="{5D72060D-87D1-4F71-A22D-05226596DF19}" type="presParOf" srcId="{FC37AEDD-360F-4875-A483-E75C98CA692D}" destId="{075925A5-743B-4F85-9954-54F8D85D74E8}" srcOrd="5" destOrd="0" presId="urn:microsoft.com/office/officeart/2005/8/layout/chevron2"/>
    <dgm:cxn modelId="{7BCA3904-982B-4D65-ACBC-BA6729C263D9}" type="presParOf" srcId="{FC37AEDD-360F-4875-A483-E75C98CA692D}" destId="{F444617D-AB43-4FA9-BAB9-CD1E1D4652F7}" srcOrd="6" destOrd="0" presId="urn:microsoft.com/office/officeart/2005/8/layout/chevron2"/>
    <dgm:cxn modelId="{FC465F19-4210-48DA-9BB5-9A090CB698B6}" type="presParOf" srcId="{F444617D-AB43-4FA9-BAB9-CD1E1D4652F7}" destId="{48A83130-6CA4-46CC-B544-F684BEFB8667}" srcOrd="0" destOrd="0" presId="urn:microsoft.com/office/officeart/2005/8/layout/chevron2"/>
    <dgm:cxn modelId="{129F538C-D258-43C2-888D-0F66653C687F}" type="presParOf" srcId="{F444617D-AB43-4FA9-BAB9-CD1E1D4652F7}" destId="{C516F9DD-F4CD-427E-8D95-D35293BD3AAA}" srcOrd="1" destOrd="0" presId="urn:microsoft.com/office/officeart/2005/8/layout/chevron2"/>
    <dgm:cxn modelId="{903920BA-7FC3-4469-8BAF-F255DC3B906D}" type="presParOf" srcId="{FC37AEDD-360F-4875-A483-E75C98CA692D}" destId="{CE684A32-6A64-4CB0-A99E-D0264402A614}" srcOrd="7" destOrd="0" presId="urn:microsoft.com/office/officeart/2005/8/layout/chevron2"/>
    <dgm:cxn modelId="{5B897F2F-D7D7-4111-ACCB-297FA256707A}" type="presParOf" srcId="{FC37AEDD-360F-4875-A483-E75C98CA692D}" destId="{2C82177F-D21E-43D5-8468-746079A0C3A7}" srcOrd="8" destOrd="0" presId="urn:microsoft.com/office/officeart/2005/8/layout/chevron2"/>
    <dgm:cxn modelId="{5E08E035-F5C0-41F9-9CD3-07756B456A60}" type="presParOf" srcId="{2C82177F-D21E-43D5-8468-746079A0C3A7}" destId="{54CE6A94-CF24-4B94-8870-3EC682C763A0}" srcOrd="0" destOrd="0" presId="urn:microsoft.com/office/officeart/2005/8/layout/chevron2"/>
    <dgm:cxn modelId="{0CA0DD44-E61E-407F-AF85-0B1E1A84C22C}" type="presParOf" srcId="{2C82177F-D21E-43D5-8468-746079A0C3A7}" destId="{B5788FB2-C6B1-4BC0-970C-52A6C8EB9F33}" srcOrd="1" destOrd="0" presId="urn:microsoft.com/office/officeart/2005/8/layout/chevron2"/>
    <dgm:cxn modelId="{028C9537-3CC0-43B4-B448-11D43D8585C4}" type="presParOf" srcId="{FC37AEDD-360F-4875-A483-E75C98CA692D}" destId="{53CE5E43-BC67-4ED5-BD54-20AEE1AF9467}" srcOrd="9" destOrd="0" presId="urn:microsoft.com/office/officeart/2005/8/layout/chevron2"/>
    <dgm:cxn modelId="{C3505EA5-F41A-48E1-ACC5-C7D53C534144}" type="presParOf" srcId="{FC37AEDD-360F-4875-A483-E75C98CA692D}" destId="{B5DAD4D1-0C3C-4C45-9D7B-62DE8BDA72C1}" srcOrd="10" destOrd="0" presId="urn:microsoft.com/office/officeart/2005/8/layout/chevron2"/>
    <dgm:cxn modelId="{598F115B-2AB2-4644-AD29-2539FBF36935}" type="presParOf" srcId="{B5DAD4D1-0C3C-4C45-9D7B-62DE8BDA72C1}" destId="{0C155660-E2A8-4B35-9DDF-10B9E8FDF72D}" srcOrd="0" destOrd="0" presId="urn:microsoft.com/office/officeart/2005/8/layout/chevron2"/>
    <dgm:cxn modelId="{08887221-099D-459C-B58C-6C0B85559551}" type="presParOf" srcId="{B5DAD4D1-0C3C-4C45-9D7B-62DE8BDA72C1}" destId="{0F643CBE-EF51-4DEF-A527-2823981944F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FFFDFB59-D131-40FD-B68A-8D650D307DA5}" type="doc">
      <dgm:prSet loTypeId="urn:microsoft.com/office/officeart/2005/8/layout/chevron1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460CA829-F6B0-466D-B994-ABE60F8ADB79}">
      <dgm:prSet phldrT="[Text]" custT="1"/>
      <dgm:spPr>
        <a:solidFill>
          <a:schemeClr val="accent3"/>
        </a:solidFill>
      </dgm:spPr>
      <dgm:t>
        <a:bodyPr/>
        <a:lstStyle/>
        <a:p>
          <a:r>
            <a:rPr lang="en-US" sz="2000" b="1" dirty="0"/>
            <a:t>Concept Approval</a:t>
          </a:r>
        </a:p>
      </dgm:t>
    </dgm:pt>
    <dgm:pt modelId="{45A682FF-2724-470E-AB8F-AC19D4CF322C}" type="parTrans" cxnId="{193740E7-6BB1-4542-899B-853301916945}">
      <dgm:prSet/>
      <dgm:spPr/>
      <dgm:t>
        <a:bodyPr/>
        <a:lstStyle/>
        <a:p>
          <a:endParaRPr lang="en-US"/>
        </a:p>
      </dgm:t>
    </dgm:pt>
    <dgm:pt modelId="{950CE911-B54A-4044-AF09-2D42BACED44F}" type="sibTrans" cxnId="{193740E7-6BB1-4542-899B-853301916945}">
      <dgm:prSet/>
      <dgm:spPr/>
      <dgm:t>
        <a:bodyPr/>
        <a:lstStyle/>
        <a:p>
          <a:endParaRPr lang="en-US"/>
        </a:p>
      </dgm:t>
    </dgm:pt>
    <dgm:pt modelId="{0D9587AD-AB50-4BE9-8078-808D8833B2DC}">
      <dgm:prSet phldrT="[Text]" custT="1"/>
      <dgm:spPr>
        <a:solidFill>
          <a:schemeClr val="accent2"/>
        </a:solidFill>
      </dgm:spPr>
      <dgm:t>
        <a:bodyPr/>
        <a:lstStyle/>
        <a:p>
          <a:r>
            <a:rPr lang="en-US" sz="2000" dirty="0"/>
            <a:t>CEO Endorsement</a:t>
          </a:r>
        </a:p>
      </dgm:t>
    </dgm:pt>
    <dgm:pt modelId="{AD2E2240-E6CE-412C-A305-12101EAD973F}" type="parTrans" cxnId="{06147AC4-E00D-4CD1-8F25-605112223FD6}">
      <dgm:prSet/>
      <dgm:spPr/>
      <dgm:t>
        <a:bodyPr/>
        <a:lstStyle/>
        <a:p>
          <a:endParaRPr lang="en-US"/>
        </a:p>
      </dgm:t>
    </dgm:pt>
    <dgm:pt modelId="{317341C1-A5BF-4459-BE9C-90034DA5FEF3}" type="sibTrans" cxnId="{06147AC4-E00D-4CD1-8F25-605112223FD6}">
      <dgm:prSet/>
      <dgm:spPr/>
      <dgm:t>
        <a:bodyPr/>
        <a:lstStyle/>
        <a:p>
          <a:endParaRPr lang="en-US"/>
        </a:p>
      </dgm:t>
    </dgm:pt>
    <dgm:pt modelId="{438DE0B6-7E93-4FDD-91E0-10A6E2E55F42}">
      <dgm:prSet phldrT="[Text]" custT="1"/>
      <dgm:spPr/>
      <dgm:t>
        <a:bodyPr/>
        <a:lstStyle/>
        <a:p>
          <a:r>
            <a:rPr lang="en-US" sz="1800" b="0" dirty="0"/>
            <a:t>Implementation</a:t>
          </a:r>
        </a:p>
        <a:p>
          <a:r>
            <a:rPr lang="en-US" sz="1800" b="0" dirty="0"/>
            <a:t>Reporting</a:t>
          </a:r>
        </a:p>
      </dgm:t>
    </dgm:pt>
    <dgm:pt modelId="{74CAB0D1-91E4-4656-91AD-F370DF5E2121}" type="parTrans" cxnId="{A83A6FD1-6A0F-4A77-8939-9E4175D40149}">
      <dgm:prSet/>
      <dgm:spPr/>
      <dgm:t>
        <a:bodyPr/>
        <a:lstStyle/>
        <a:p>
          <a:endParaRPr lang="en-US"/>
        </a:p>
      </dgm:t>
    </dgm:pt>
    <dgm:pt modelId="{7EDB3E96-8363-4A21-8C23-EDA2C83CE489}" type="sibTrans" cxnId="{A83A6FD1-6A0F-4A77-8939-9E4175D40149}">
      <dgm:prSet/>
      <dgm:spPr/>
      <dgm:t>
        <a:bodyPr/>
        <a:lstStyle/>
        <a:p>
          <a:endParaRPr lang="en-US"/>
        </a:p>
      </dgm:t>
    </dgm:pt>
    <dgm:pt modelId="{EE39A5A7-A758-4397-A071-306AD4BB7591}" type="pres">
      <dgm:prSet presAssocID="{FFFDFB59-D131-40FD-B68A-8D650D307DA5}" presName="Name0" presStyleCnt="0">
        <dgm:presLayoutVars>
          <dgm:dir/>
          <dgm:animLvl val="lvl"/>
          <dgm:resizeHandles val="exact"/>
        </dgm:presLayoutVars>
      </dgm:prSet>
      <dgm:spPr/>
    </dgm:pt>
    <dgm:pt modelId="{7DC5D460-7F8C-4CD0-9B58-3F1A8B7991CA}" type="pres">
      <dgm:prSet presAssocID="{460CA829-F6B0-466D-B994-ABE60F8ADB79}" presName="parTxOnly" presStyleLbl="node1" presStyleIdx="0" presStyleCnt="3" custScaleX="84176" custLinFactNeighborX="-56239">
        <dgm:presLayoutVars>
          <dgm:chMax val="0"/>
          <dgm:chPref val="0"/>
          <dgm:bulletEnabled val="1"/>
        </dgm:presLayoutVars>
      </dgm:prSet>
      <dgm:spPr/>
    </dgm:pt>
    <dgm:pt modelId="{F4342889-FFEC-44BE-B960-DB71AC3F8CA4}" type="pres">
      <dgm:prSet presAssocID="{950CE911-B54A-4044-AF09-2D42BACED44F}" presName="parTxOnlySpace" presStyleCnt="0"/>
      <dgm:spPr/>
    </dgm:pt>
    <dgm:pt modelId="{223BE56B-1533-401E-8F69-7974884F4484}" type="pres">
      <dgm:prSet presAssocID="{0D9587AD-AB50-4BE9-8078-808D8833B2DC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78A6435A-8D0B-49A9-BA34-AA6085FDBEB4}" type="pres">
      <dgm:prSet presAssocID="{317341C1-A5BF-4459-BE9C-90034DA5FEF3}" presName="parTxOnlySpace" presStyleCnt="0"/>
      <dgm:spPr/>
    </dgm:pt>
    <dgm:pt modelId="{3CC84EC6-2CA4-4D50-B85B-33389A5C3B2B}" type="pres">
      <dgm:prSet presAssocID="{438DE0B6-7E93-4FDD-91E0-10A6E2E55F42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12C65F66-85A1-4D4B-A2AC-F2F31F53CC67}" type="presOf" srcId="{FFFDFB59-D131-40FD-B68A-8D650D307DA5}" destId="{EE39A5A7-A758-4397-A071-306AD4BB7591}" srcOrd="0" destOrd="0" presId="urn:microsoft.com/office/officeart/2005/8/layout/chevron1"/>
    <dgm:cxn modelId="{47A32F7A-56A1-42E4-BA8C-E0408FFF7B55}" type="presOf" srcId="{460CA829-F6B0-466D-B994-ABE60F8ADB79}" destId="{7DC5D460-7F8C-4CD0-9B58-3F1A8B7991CA}" srcOrd="0" destOrd="0" presId="urn:microsoft.com/office/officeart/2005/8/layout/chevron1"/>
    <dgm:cxn modelId="{A379547A-5345-4AE4-A9E9-05143B0908C1}" type="presOf" srcId="{0D9587AD-AB50-4BE9-8078-808D8833B2DC}" destId="{223BE56B-1533-401E-8F69-7974884F4484}" srcOrd="0" destOrd="0" presId="urn:microsoft.com/office/officeart/2005/8/layout/chevron1"/>
    <dgm:cxn modelId="{06147AC4-E00D-4CD1-8F25-605112223FD6}" srcId="{FFFDFB59-D131-40FD-B68A-8D650D307DA5}" destId="{0D9587AD-AB50-4BE9-8078-808D8833B2DC}" srcOrd="1" destOrd="0" parTransId="{AD2E2240-E6CE-412C-A305-12101EAD973F}" sibTransId="{317341C1-A5BF-4459-BE9C-90034DA5FEF3}"/>
    <dgm:cxn modelId="{A83A6FD1-6A0F-4A77-8939-9E4175D40149}" srcId="{FFFDFB59-D131-40FD-B68A-8D650D307DA5}" destId="{438DE0B6-7E93-4FDD-91E0-10A6E2E55F42}" srcOrd="2" destOrd="0" parTransId="{74CAB0D1-91E4-4656-91AD-F370DF5E2121}" sibTransId="{7EDB3E96-8363-4A21-8C23-EDA2C83CE489}"/>
    <dgm:cxn modelId="{EEB699DF-E983-45C3-83D9-3547B958B680}" type="presOf" srcId="{438DE0B6-7E93-4FDD-91E0-10A6E2E55F42}" destId="{3CC84EC6-2CA4-4D50-B85B-33389A5C3B2B}" srcOrd="0" destOrd="0" presId="urn:microsoft.com/office/officeart/2005/8/layout/chevron1"/>
    <dgm:cxn modelId="{193740E7-6BB1-4542-899B-853301916945}" srcId="{FFFDFB59-D131-40FD-B68A-8D650D307DA5}" destId="{460CA829-F6B0-466D-B994-ABE60F8ADB79}" srcOrd="0" destOrd="0" parTransId="{45A682FF-2724-470E-AB8F-AC19D4CF322C}" sibTransId="{950CE911-B54A-4044-AF09-2D42BACED44F}"/>
    <dgm:cxn modelId="{09C94BAF-A9B2-4187-988E-078A14278CE3}" type="presParOf" srcId="{EE39A5A7-A758-4397-A071-306AD4BB7591}" destId="{7DC5D460-7F8C-4CD0-9B58-3F1A8B7991CA}" srcOrd="0" destOrd="0" presId="urn:microsoft.com/office/officeart/2005/8/layout/chevron1"/>
    <dgm:cxn modelId="{50D4EB20-A8E9-4FD2-B930-FF946F126DEC}" type="presParOf" srcId="{EE39A5A7-A758-4397-A071-306AD4BB7591}" destId="{F4342889-FFEC-44BE-B960-DB71AC3F8CA4}" srcOrd="1" destOrd="0" presId="urn:microsoft.com/office/officeart/2005/8/layout/chevron1"/>
    <dgm:cxn modelId="{532C1C6F-D593-4565-873B-844945184F8E}" type="presParOf" srcId="{EE39A5A7-A758-4397-A071-306AD4BB7591}" destId="{223BE56B-1533-401E-8F69-7974884F4484}" srcOrd="2" destOrd="0" presId="urn:microsoft.com/office/officeart/2005/8/layout/chevron1"/>
    <dgm:cxn modelId="{33843FBB-E5A3-46D6-AA1B-0C7B4F8D8CB2}" type="presParOf" srcId="{EE39A5A7-A758-4397-A071-306AD4BB7591}" destId="{78A6435A-8D0B-49A9-BA34-AA6085FDBEB4}" srcOrd="3" destOrd="0" presId="urn:microsoft.com/office/officeart/2005/8/layout/chevron1"/>
    <dgm:cxn modelId="{DC52A53D-D2B4-4C00-9271-67209D11BC8B}" type="presParOf" srcId="{EE39A5A7-A758-4397-A071-306AD4BB7591}" destId="{3CC84EC6-2CA4-4D50-B85B-33389A5C3B2B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C722372-7BA1-4F8A-8A19-F053C71144AB}" type="doc">
      <dgm:prSet loTypeId="urn:microsoft.com/office/officeart/2005/8/layout/venn2" loCatId="relationship" qsTypeId="urn:microsoft.com/office/officeart/2005/8/quickstyle/simple2" qsCatId="simple" csTypeId="urn:microsoft.com/office/officeart/2005/8/colors/colorful1#2" csCatId="colorful" phldr="1"/>
      <dgm:spPr/>
    </dgm:pt>
    <dgm:pt modelId="{5E6D1472-5BFF-49B7-B3AF-1F7C1070FD16}">
      <dgm:prSet phldrT="[Text]" custT="1"/>
      <dgm:spPr/>
      <dgm:t>
        <a:bodyPr>
          <a:prstTxWarp prst="textArchUp">
            <a:avLst/>
          </a:prstTxWarp>
        </a:bodyPr>
        <a:lstStyle/>
        <a:p>
          <a:r>
            <a:rPr lang="en-US" sz="3200" dirty="0"/>
            <a:t>Total Envelope</a:t>
          </a:r>
        </a:p>
      </dgm:t>
    </dgm:pt>
    <dgm:pt modelId="{D0031D62-AD3C-408A-924F-AD7F210AD7AE}" type="parTrans" cxnId="{49037500-AF51-4642-908E-F70F07B5D7E4}">
      <dgm:prSet/>
      <dgm:spPr/>
      <dgm:t>
        <a:bodyPr/>
        <a:lstStyle/>
        <a:p>
          <a:endParaRPr lang="en-US"/>
        </a:p>
      </dgm:t>
    </dgm:pt>
    <dgm:pt modelId="{98AC47FC-3B8D-475E-AE23-989FDE9A2F14}" type="sibTrans" cxnId="{49037500-AF51-4642-908E-F70F07B5D7E4}">
      <dgm:prSet/>
      <dgm:spPr/>
      <dgm:t>
        <a:bodyPr/>
        <a:lstStyle/>
        <a:p>
          <a:endParaRPr lang="en-US"/>
        </a:p>
      </dgm:t>
    </dgm:pt>
    <dgm:pt modelId="{6E64CC68-3336-44A7-BAC0-73F117C31E4C}">
      <dgm:prSet phldrT="[Text]" custT="1"/>
      <dgm:spPr/>
      <dgm:t>
        <a:bodyPr>
          <a:prstTxWarp prst="textButton">
            <a:avLst/>
          </a:prstTxWarp>
        </a:bodyPr>
        <a:lstStyle/>
        <a:p>
          <a:r>
            <a:rPr lang="en-US" sz="3200" dirty="0"/>
            <a:t>Focal Areas</a:t>
          </a:r>
        </a:p>
      </dgm:t>
    </dgm:pt>
    <dgm:pt modelId="{790768DC-920A-4197-83A3-ACA9779B2F78}" type="parTrans" cxnId="{98954EB5-3B1B-470E-93CF-5468012DF1A0}">
      <dgm:prSet/>
      <dgm:spPr/>
      <dgm:t>
        <a:bodyPr/>
        <a:lstStyle/>
        <a:p>
          <a:endParaRPr lang="en-US"/>
        </a:p>
      </dgm:t>
    </dgm:pt>
    <dgm:pt modelId="{CD9A3C2E-6F10-499A-A849-C1EC8CD9DA7B}" type="sibTrans" cxnId="{98954EB5-3B1B-470E-93CF-5468012DF1A0}">
      <dgm:prSet/>
      <dgm:spPr/>
      <dgm:t>
        <a:bodyPr/>
        <a:lstStyle/>
        <a:p>
          <a:endParaRPr lang="en-US"/>
        </a:p>
      </dgm:t>
    </dgm:pt>
    <dgm:pt modelId="{5FE65FCB-C3CB-4DC4-B126-3D79D49D4A43}">
      <dgm:prSet phldrT="[Text]" custT="1"/>
      <dgm:spPr/>
      <dgm:t>
        <a:bodyPr>
          <a:prstTxWarp prst="textArchUp">
            <a:avLst/>
          </a:prstTxWarp>
        </a:bodyPr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3200" dirty="0"/>
            <a:t>less Set Asides</a:t>
          </a:r>
        </a:p>
      </dgm:t>
    </dgm:pt>
    <dgm:pt modelId="{0874A117-7563-484C-B917-12BA62B48A3F}" type="parTrans" cxnId="{DE094CE4-6221-4DBA-86F8-EFE6628621D7}">
      <dgm:prSet/>
      <dgm:spPr/>
      <dgm:t>
        <a:bodyPr/>
        <a:lstStyle/>
        <a:p>
          <a:endParaRPr lang="en-US"/>
        </a:p>
      </dgm:t>
    </dgm:pt>
    <dgm:pt modelId="{7A859F24-9082-456C-9F81-B4C9734A5426}" type="sibTrans" cxnId="{DE094CE4-6221-4DBA-86F8-EFE6628621D7}">
      <dgm:prSet/>
      <dgm:spPr/>
      <dgm:t>
        <a:bodyPr/>
        <a:lstStyle/>
        <a:p>
          <a:endParaRPr lang="en-US"/>
        </a:p>
      </dgm:t>
    </dgm:pt>
    <dgm:pt modelId="{9A6BC9E0-4435-4776-9A4E-943413EBF3AE}">
      <dgm:prSet custT="1"/>
      <dgm:spPr/>
      <dgm:t>
        <a:bodyPr>
          <a:prstTxWarp prst="textArchUp">
            <a:avLst/>
          </a:prstTxWarp>
        </a:bodyPr>
        <a:lstStyle/>
        <a:p>
          <a:r>
            <a:rPr lang="en-US" sz="3200" dirty="0"/>
            <a:t>	Country Allocations</a:t>
          </a:r>
        </a:p>
      </dgm:t>
    </dgm:pt>
    <dgm:pt modelId="{B892E5AC-EF0F-4604-A3FF-B66784BF3F7A}" type="parTrans" cxnId="{AD8C79F5-DF4D-4322-B650-86868265473E}">
      <dgm:prSet/>
      <dgm:spPr/>
      <dgm:t>
        <a:bodyPr/>
        <a:lstStyle/>
        <a:p>
          <a:endParaRPr lang="en-US"/>
        </a:p>
      </dgm:t>
    </dgm:pt>
    <dgm:pt modelId="{D30ABB47-C319-44F2-B4BD-5E4375FBA12C}" type="sibTrans" cxnId="{AD8C79F5-DF4D-4322-B650-86868265473E}">
      <dgm:prSet/>
      <dgm:spPr/>
      <dgm:t>
        <a:bodyPr/>
        <a:lstStyle/>
        <a:p>
          <a:endParaRPr lang="en-US"/>
        </a:p>
      </dgm:t>
    </dgm:pt>
    <dgm:pt modelId="{F910C6D7-E97B-4083-9554-58D4E8FEF309}">
      <dgm:prSet phldrT="[Text]" custT="1"/>
      <dgm:spPr/>
      <dgm:t>
        <a:bodyPr>
          <a:prstTxWarp prst="textArchUp">
            <a:avLst/>
          </a:prstTxWarp>
        </a:bodyPr>
        <a:lstStyle/>
        <a:p>
          <a:r>
            <a:rPr lang="en-US" sz="3200" dirty="0"/>
            <a:t>STAR Focal Areas</a:t>
          </a:r>
        </a:p>
      </dgm:t>
    </dgm:pt>
    <dgm:pt modelId="{A05B2662-3209-4E4C-8618-ED236EC62AD7}" type="parTrans" cxnId="{8D44DD88-D3FC-4BF8-A902-49AEAF6A11BF}">
      <dgm:prSet/>
      <dgm:spPr/>
      <dgm:t>
        <a:bodyPr/>
        <a:lstStyle/>
        <a:p>
          <a:endParaRPr lang="en-US"/>
        </a:p>
      </dgm:t>
    </dgm:pt>
    <dgm:pt modelId="{9DE8D7FD-3FB5-43D7-8A13-2B84519A0E73}" type="sibTrans" cxnId="{8D44DD88-D3FC-4BF8-A902-49AEAF6A11BF}">
      <dgm:prSet/>
      <dgm:spPr/>
      <dgm:t>
        <a:bodyPr/>
        <a:lstStyle/>
        <a:p>
          <a:endParaRPr lang="en-US"/>
        </a:p>
      </dgm:t>
    </dgm:pt>
    <dgm:pt modelId="{37B56817-CEF6-4016-BB66-AC6AC288C196}" type="pres">
      <dgm:prSet presAssocID="{FC722372-7BA1-4F8A-8A19-F053C71144AB}" presName="Name0" presStyleCnt="0">
        <dgm:presLayoutVars>
          <dgm:chMax val="7"/>
          <dgm:resizeHandles val="exact"/>
        </dgm:presLayoutVars>
      </dgm:prSet>
      <dgm:spPr/>
    </dgm:pt>
    <dgm:pt modelId="{508F7D62-7CF1-4844-A5EF-E4CB910A86C9}" type="pres">
      <dgm:prSet presAssocID="{FC722372-7BA1-4F8A-8A19-F053C71144AB}" presName="comp1" presStyleCnt="0"/>
      <dgm:spPr/>
    </dgm:pt>
    <dgm:pt modelId="{B9682A69-582A-4963-90B7-2D39ED422119}" type="pres">
      <dgm:prSet presAssocID="{FC722372-7BA1-4F8A-8A19-F053C71144AB}" presName="circle1" presStyleLbl="node1" presStyleIdx="0" presStyleCnt="5" custScaleX="182628" custScaleY="95161" custLinFactNeighborX="1798"/>
      <dgm:spPr/>
    </dgm:pt>
    <dgm:pt modelId="{90CE892B-A87F-4672-85F0-28DFB83EF829}" type="pres">
      <dgm:prSet presAssocID="{FC722372-7BA1-4F8A-8A19-F053C71144AB}" presName="c1text" presStyleLbl="node1" presStyleIdx="0" presStyleCnt="5">
        <dgm:presLayoutVars>
          <dgm:bulletEnabled val="1"/>
        </dgm:presLayoutVars>
      </dgm:prSet>
      <dgm:spPr/>
    </dgm:pt>
    <dgm:pt modelId="{F796AB71-B850-40DB-8409-D4199CF7D570}" type="pres">
      <dgm:prSet presAssocID="{FC722372-7BA1-4F8A-8A19-F053C71144AB}" presName="comp2" presStyleCnt="0"/>
      <dgm:spPr/>
    </dgm:pt>
    <dgm:pt modelId="{58AAC34A-7D94-4620-86BB-589EB6168834}" type="pres">
      <dgm:prSet presAssocID="{FC722372-7BA1-4F8A-8A19-F053C71144AB}" presName="circle2" presStyleLbl="node1" presStyleIdx="1" presStyleCnt="5" custScaleX="196678" custScaleY="92056" custLinFactNeighborX="-616" custLinFactNeighborY="-746"/>
      <dgm:spPr/>
    </dgm:pt>
    <dgm:pt modelId="{8B8EB32F-999D-4E7A-A118-A75607086405}" type="pres">
      <dgm:prSet presAssocID="{FC722372-7BA1-4F8A-8A19-F053C71144AB}" presName="c2text" presStyleLbl="node1" presStyleIdx="1" presStyleCnt="5">
        <dgm:presLayoutVars>
          <dgm:bulletEnabled val="1"/>
        </dgm:presLayoutVars>
      </dgm:prSet>
      <dgm:spPr/>
    </dgm:pt>
    <dgm:pt modelId="{D5850CCD-807A-4F7A-9C38-85F0E6B48DFC}" type="pres">
      <dgm:prSet presAssocID="{FC722372-7BA1-4F8A-8A19-F053C71144AB}" presName="comp3" presStyleCnt="0"/>
      <dgm:spPr/>
    </dgm:pt>
    <dgm:pt modelId="{21620122-D8ED-404B-B1E0-194BBBDC2537}" type="pres">
      <dgm:prSet presAssocID="{FC722372-7BA1-4F8A-8A19-F053C71144AB}" presName="circle3" presStyleLbl="node1" presStyleIdx="2" presStyleCnt="5" custScaleX="214286" custScaleY="98157"/>
      <dgm:spPr/>
    </dgm:pt>
    <dgm:pt modelId="{95CFE659-2221-4BA6-AFD7-F711FAF32CD9}" type="pres">
      <dgm:prSet presAssocID="{FC722372-7BA1-4F8A-8A19-F053C71144AB}" presName="c3text" presStyleLbl="node1" presStyleIdx="2" presStyleCnt="5">
        <dgm:presLayoutVars>
          <dgm:bulletEnabled val="1"/>
        </dgm:presLayoutVars>
      </dgm:prSet>
      <dgm:spPr/>
    </dgm:pt>
    <dgm:pt modelId="{65DA7103-7A63-4B8C-8922-164B85A6980E}" type="pres">
      <dgm:prSet presAssocID="{FC722372-7BA1-4F8A-8A19-F053C71144AB}" presName="comp4" presStyleCnt="0"/>
      <dgm:spPr/>
    </dgm:pt>
    <dgm:pt modelId="{E16207AE-09CB-49D0-9CE0-65F3F25EE064}" type="pres">
      <dgm:prSet presAssocID="{FC722372-7BA1-4F8A-8A19-F053C71144AB}" presName="circle4" presStyleLbl="node1" presStyleIdx="3" presStyleCnt="5" custScaleX="202346"/>
      <dgm:spPr/>
    </dgm:pt>
    <dgm:pt modelId="{F1CEE541-69C4-4C30-B72F-86F67C229952}" type="pres">
      <dgm:prSet presAssocID="{FC722372-7BA1-4F8A-8A19-F053C71144AB}" presName="c4text" presStyleLbl="node1" presStyleIdx="3" presStyleCnt="5">
        <dgm:presLayoutVars>
          <dgm:bulletEnabled val="1"/>
        </dgm:presLayoutVars>
      </dgm:prSet>
      <dgm:spPr/>
    </dgm:pt>
    <dgm:pt modelId="{B2FC8CD1-4C74-45A5-9850-874D4922B109}" type="pres">
      <dgm:prSet presAssocID="{FC722372-7BA1-4F8A-8A19-F053C71144AB}" presName="comp5" presStyleCnt="0"/>
      <dgm:spPr/>
    </dgm:pt>
    <dgm:pt modelId="{6CCA5C3D-1C9A-447C-8331-91A8E57A592D}" type="pres">
      <dgm:prSet presAssocID="{FC722372-7BA1-4F8A-8A19-F053C71144AB}" presName="circle5" presStyleLbl="node1" presStyleIdx="4" presStyleCnt="5" custScaleX="213710"/>
      <dgm:spPr/>
    </dgm:pt>
    <dgm:pt modelId="{185BA7F6-D238-4FCE-A1D9-8BFDF732437D}" type="pres">
      <dgm:prSet presAssocID="{FC722372-7BA1-4F8A-8A19-F053C71144AB}" presName="c5text" presStyleLbl="node1" presStyleIdx="4" presStyleCnt="5">
        <dgm:presLayoutVars>
          <dgm:bulletEnabled val="1"/>
        </dgm:presLayoutVars>
      </dgm:prSet>
      <dgm:spPr/>
    </dgm:pt>
  </dgm:ptLst>
  <dgm:cxnLst>
    <dgm:cxn modelId="{49037500-AF51-4642-908E-F70F07B5D7E4}" srcId="{FC722372-7BA1-4F8A-8A19-F053C71144AB}" destId="{5E6D1472-5BFF-49B7-B3AF-1F7C1070FD16}" srcOrd="0" destOrd="0" parTransId="{D0031D62-AD3C-408A-924F-AD7F210AD7AE}" sibTransId="{98AC47FC-3B8D-475E-AE23-989FDE9A2F14}"/>
    <dgm:cxn modelId="{4C783303-5835-4819-8E2F-D1DD8A97AADF}" type="presOf" srcId="{FC722372-7BA1-4F8A-8A19-F053C71144AB}" destId="{37B56817-CEF6-4016-BB66-AC6AC288C196}" srcOrd="0" destOrd="0" presId="urn:microsoft.com/office/officeart/2005/8/layout/venn2"/>
    <dgm:cxn modelId="{7BE67E04-0BD3-4697-85E4-655D0268DA72}" type="presOf" srcId="{5E6D1472-5BFF-49B7-B3AF-1F7C1070FD16}" destId="{90CE892B-A87F-4672-85F0-28DFB83EF829}" srcOrd="1" destOrd="0" presId="urn:microsoft.com/office/officeart/2005/8/layout/venn2"/>
    <dgm:cxn modelId="{3B1B230D-FCED-4521-9DC5-EB00C675AF6C}" type="presOf" srcId="{6E64CC68-3336-44A7-BAC0-73F117C31E4C}" destId="{58AAC34A-7D94-4620-86BB-589EB6168834}" srcOrd="0" destOrd="0" presId="urn:microsoft.com/office/officeart/2005/8/layout/venn2"/>
    <dgm:cxn modelId="{0AAF2637-4863-4BB1-AD17-0699B97BED06}" type="presOf" srcId="{6E64CC68-3336-44A7-BAC0-73F117C31E4C}" destId="{8B8EB32F-999D-4E7A-A118-A75607086405}" srcOrd="1" destOrd="0" presId="urn:microsoft.com/office/officeart/2005/8/layout/venn2"/>
    <dgm:cxn modelId="{50D03F3E-D8F2-41C1-A43D-A4165E745CF2}" type="presOf" srcId="{9A6BC9E0-4435-4776-9A4E-943413EBF3AE}" destId="{6CCA5C3D-1C9A-447C-8331-91A8E57A592D}" srcOrd="0" destOrd="0" presId="urn:microsoft.com/office/officeart/2005/8/layout/venn2"/>
    <dgm:cxn modelId="{93531170-0639-40AD-9AB7-34AA32DA82CD}" type="presOf" srcId="{5E6D1472-5BFF-49B7-B3AF-1F7C1070FD16}" destId="{B9682A69-582A-4963-90B7-2D39ED422119}" srcOrd="0" destOrd="0" presId="urn:microsoft.com/office/officeart/2005/8/layout/venn2"/>
    <dgm:cxn modelId="{8D44DD88-D3FC-4BF8-A902-49AEAF6A11BF}" srcId="{FC722372-7BA1-4F8A-8A19-F053C71144AB}" destId="{F910C6D7-E97B-4083-9554-58D4E8FEF309}" srcOrd="2" destOrd="0" parTransId="{A05B2662-3209-4E4C-8618-ED236EC62AD7}" sibTransId="{9DE8D7FD-3FB5-43D7-8A13-2B84519A0E73}"/>
    <dgm:cxn modelId="{0836758B-84DE-4F44-A177-B7FD0C5D70EE}" type="presOf" srcId="{9A6BC9E0-4435-4776-9A4E-943413EBF3AE}" destId="{185BA7F6-D238-4FCE-A1D9-8BFDF732437D}" srcOrd="1" destOrd="0" presId="urn:microsoft.com/office/officeart/2005/8/layout/venn2"/>
    <dgm:cxn modelId="{121649A5-1E91-438B-B48C-72F5C9EFA86D}" type="presOf" srcId="{5FE65FCB-C3CB-4DC4-B126-3D79D49D4A43}" destId="{E16207AE-09CB-49D0-9CE0-65F3F25EE064}" srcOrd="0" destOrd="0" presId="urn:microsoft.com/office/officeart/2005/8/layout/venn2"/>
    <dgm:cxn modelId="{98954EB5-3B1B-470E-93CF-5468012DF1A0}" srcId="{FC722372-7BA1-4F8A-8A19-F053C71144AB}" destId="{6E64CC68-3336-44A7-BAC0-73F117C31E4C}" srcOrd="1" destOrd="0" parTransId="{790768DC-920A-4197-83A3-ACA9779B2F78}" sibTransId="{CD9A3C2E-6F10-499A-A849-C1EC8CD9DA7B}"/>
    <dgm:cxn modelId="{BBC5E5C3-2EAF-475C-A2BF-FFAD78FA4060}" type="presOf" srcId="{5FE65FCB-C3CB-4DC4-B126-3D79D49D4A43}" destId="{F1CEE541-69C4-4C30-B72F-86F67C229952}" srcOrd="1" destOrd="0" presId="urn:microsoft.com/office/officeart/2005/8/layout/venn2"/>
    <dgm:cxn modelId="{DE094CE4-6221-4DBA-86F8-EFE6628621D7}" srcId="{FC722372-7BA1-4F8A-8A19-F053C71144AB}" destId="{5FE65FCB-C3CB-4DC4-B126-3D79D49D4A43}" srcOrd="3" destOrd="0" parTransId="{0874A117-7563-484C-B917-12BA62B48A3F}" sibTransId="{7A859F24-9082-456C-9F81-B4C9734A5426}"/>
    <dgm:cxn modelId="{B7417AE9-8A67-41D2-8AE6-DE171DBE7FBE}" type="presOf" srcId="{F910C6D7-E97B-4083-9554-58D4E8FEF309}" destId="{21620122-D8ED-404B-B1E0-194BBBDC2537}" srcOrd="0" destOrd="0" presId="urn:microsoft.com/office/officeart/2005/8/layout/venn2"/>
    <dgm:cxn modelId="{099E39F5-C213-438E-A82A-8C7A241983B1}" type="presOf" srcId="{F910C6D7-E97B-4083-9554-58D4E8FEF309}" destId="{95CFE659-2221-4BA6-AFD7-F711FAF32CD9}" srcOrd="1" destOrd="0" presId="urn:microsoft.com/office/officeart/2005/8/layout/venn2"/>
    <dgm:cxn modelId="{AD8C79F5-DF4D-4322-B650-86868265473E}" srcId="{FC722372-7BA1-4F8A-8A19-F053C71144AB}" destId="{9A6BC9E0-4435-4776-9A4E-943413EBF3AE}" srcOrd="4" destOrd="0" parTransId="{B892E5AC-EF0F-4604-A3FF-B66784BF3F7A}" sibTransId="{D30ABB47-C319-44F2-B4BD-5E4375FBA12C}"/>
    <dgm:cxn modelId="{BB430E5E-07CD-4648-A70C-ABC668D471CE}" type="presParOf" srcId="{37B56817-CEF6-4016-BB66-AC6AC288C196}" destId="{508F7D62-7CF1-4844-A5EF-E4CB910A86C9}" srcOrd="0" destOrd="0" presId="urn:microsoft.com/office/officeart/2005/8/layout/venn2"/>
    <dgm:cxn modelId="{BE84E6B2-BD1F-4235-9AF0-9512207BAC10}" type="presParOf" srcId="{508F7D62-7CF1-4844-A5EF-E4CB910A86C9}" destId="{B9682A69-582A-4963-90B7-2D39ED422119}" srcOrd="0" destOrd="0" presId="urn:microsoft.com/office/officeart/2005/8/layout/venn2"/>
    <dgm:cxn modelId="{99C4E657-3FE8-49E6-A605-2BAB660E2DFD}" type="presParOf" srcId="{508F7D62-7CF1-4844-A5EF-E4CB910A86C9}" destId="{90CE892B-A87F-4672-85F0-28DFB83EF829}" srcOrd="1" destOrd="0" presId="urn:microsoft.com/office/officeart/2005/8/layout/venn2"/>
    <dgm:cxn modelId="{D0A76D9A-9D30-4C21-A3AF-613CE159218A}" type="presParOf" srcId="{37B56817-CEF6-4016-BB66-AC6AC288C196}" destId="{F796AB71-B850-40DB-8409-D4199CF7D570}" srcOrd="1" destOrd="0" presId="urn:microsoft.com/office/officeart/2005/8/layout/venn2"/>
    <dgm:cxn modelId="{1089726E-9B1D-4B9F-AFF0-82429C1A9E6A}" type="presParOf" srcId="{F796AB71-B850-40DB-8409-D4199CF7D570}" destId="{58AAC34A-7D94-4620-86BB-589EB6168834}" srcOrd="0" destOrd="0" presId="urn:microsoft.com/office/officeart/2005/8/layout/venn2"/>
    <dgm:cxn modelId="{42B8DCAE-37FB-408C-8FA1-A1E223992B9F}" type="presParOf" srcId="{F796AB71-B850-40DB-8409-D4199CF7D570}" destId="{8B8EB32F-999D-4E7A-A118-A75607086405}" srcOrd="1" destOrd="0" presId="urn:microsoft.com/office/officeart/2005/8/layout/venn2"/>
    <dgm:cxn modelId="{0C3C2EA8-EA25-4769-B05C-814D53EAC1E9}" type="presParOf" srcId="{37B56817-CEF6-4016-BB66-AC6AC288C196}" destId="{D5850CCD-807A-4F7A-9C38-85F0E6B48DFC}" srcOrd="2" destOrd="0" presId="urn:microsoft.com/office/officeart/2005/8/layout/venn2"/>
    <dgm:cxn modelId="{0963FD0F-123E-46E7-8357-70DD20BD5D07}" type="presParOf" srcId="{D5850CCD-807A-4F7A-9C38-85F0E6B48DFC}" destId="{21620122-D8ED-404B-B1E0-194BBBDC2537}" srcOrd="0" destOrd="0" presId="urn:microsoft.com/office/officeart/2005/8/layout/venn2"/>
    <dgm:cxn modelId="{5675F580-AFBE-4CFB-8C1D-137A1410C6EE}" type="presParOf" srcId="{D5850CCD-807A-4F7A-9C38-85F0E6B48DFC}" destId="{95CFE659-2221-4BA6-AFD7-F711FAF32CD9}" srcOrd="1" destOrd="0" presId="urn:microsoft.com/office/officeart/2005/8/layout/venn2"/>
    <dgm:cxn modelId="{4867E0AF-9F1D-4A4C-974C-5D16A80091D4}" type="presParOf" srcId="{37B56817-CEF6-4016-BB66-AC6AC288C196}" destId="{65DA7103-7A63-4B8C-8922-164B85A6980E}" srcOrd="3" destOrd="0" presId="urn:microsoft.com/office/officeart/2005/8/layout/venn2"/>
    <dgm:cxn modelId="{F7E38CFD-9097-4CF2-A49C-93078A09AF27}" type="presParOf" srcId="{65DA7103-7A63-4B8C-8922-164B85A6980E}" destId="{E16207AE-09CB-49D0-9CE0-65F3F25EE064}" srcOrd="0" destOrd="0" presId="urn:microsoft.com/office/officeart/2005/8/layout/venn2"/>
    <dgm:cxn modelId="{3B77A1AE-EBF7-4EDE-BE16-D3D3741E9E6A}" type="presParOf" srcId="{65DA7103-7A63-4B8C-8922-164B85A6980E}" destId="{F1CEE541-69C4-4C30-B72F-86F67C229952}" srcOrd="1" destOrd="0" presId="urn:microsoft.com/office/officeart/2005/8/layout/venn2"/>
    <dgm:cxn modelId="{C5869FB1-BD7A-437B-BFB3-1D1A4488E6D7}" type="presParOf" srcId="{37B56817-CEF6-4016-BB66-AC6AC288C196}" destId="{B2FC8CD1-4C74-45A5-9850-874D4922B109}" srcOrd="4" destOrd="0" presId="urn:microsoft.com/office/officeart/2005/8/layout/venn2"/>
    <dgm:cxn modelId="{05F67BE7-A6EE-458D-B907-FCCF2A6435F5}" type="presParOf" srcId="{B2FC8CD1-4C74-45A5-9850-874D4922B109}" destId="{6CCA5C3D-1C9A-447C-8331-91A8E57A592D}" srcOrd="0" destOrd="0" presId="urn:microsoft.com/office/officeart/2005/8/layout/venn2"/>
    <dgm:cxn modelId="{E8941227-A028-4797-8AE3-7B9AA224C94E}" type="presParOf" srcId="{B2FC8CD1-4C74-45A5-9850-874D4922B109}" destId="{185BA7F6-D238-4FCE-A1D9-8BFDF732437D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E3C777D-CC13-4E1E-ADA7-36296CD49D16}" type="doc">
      <dgm:prSet loTypeId="urn:microsoft.com/office/officeart/2005/8/layout/chevron2" loCatId="list" qsTypeId="urn:microsoft.com/office/officeart/2005/8/quickstyle/3d2" qsCatId="3D" csTypeId="urn:microsoft.com/office/officeart/2005/8/colors/colorful1#3" csCatId="colorful" phldr="1"/>
      <dgm:spPr/>
      <dgm:t>
        <a:bodyPr/>
        <a:lstStyle/>
        <a:p>
          <a:endParaRPr lang="en-US"/>
        </a:p>
      </dgm:t>
    </dgm:pt>
    <dgm:pt modelId="{9CC0326C-F00A-45CE-A6A2-C0DBFF4E0D51}">
      <dgm:prSet phldrT="[Text]" custT="1"/>
      <dgm:spPr/>
      <dgm:t>
        <a:bodyPr/>
        <a:lstStyle/>
        <a:p>
          <a:r>
            <a:rPr lang="en-US" sz="3000"/>
            <a:t>1</a:t>
          </a:r>
          <a:endParaRPr lang="en-US" sz="3000" dirty="0"/>
        </a:p>
      </dgm:t>
    </dgm:pt>
    <dgm:pt modelId="{1822C88E-AA18-4D30-8631-2E3154DE10B6}" type="parTrans" cxnId="{ED880C78-1447-4B07-B1B4-AFB0F0094742}">
      <dgm:prSet/>
      <dgm:spPr/>
      <dgm:t>
        <a:bodyPr/>
        <a:lstStyle/>
        <a:p>
          <a:endParaRPr lang="en-US"/>
        </a:p>
      </dgm:t>
    </dgm:pt>
    <dgm:pt modelId="{4676D5F4-58FF-4D85-A816-D11F6CD55ADA}" type="sibTrans" cxnId="{ED880C78-1447-4B07-B1B4-AFB0F0094742}">
      <dgm:prSet/>
      <dgm:spPr/>
      <dgm:t>
        <a:bodyPr/>
        <a:lstStyle/>
        <a:p>
          <a:endParaRPr lang="en-US"/>
        </a:p>
      </dgm:t>
    </dgm:pt>
    <dgm:pt modelId="{8DB1309F-666F-409D-B5B9-D04D14425E39}">
      <dgm:prSet phldrT="[Text]" custT="1"/>
      <dgm:spPr/>
      <dgm:t>
        <a:bodyPr/>
        <a:lstStyle/>
        <a:p>
          <a:r>
            <a:rPr lang="en-US" sz="3000" dirty="0"/>
            <a:t>2</a:t>
          </a:r>
        </a:p>
      </dgm:t>
    </dgm:pt>
    <dgm:pt modelId="{007D6279-C7DB-4154-93F6-E747AFE68F7F}" type="parTrans" cxnId="{99676724-06E3-451D-BECE-EA4E49C013E4}">
      <dgm:prSet/>
      <dgm:spPr/>
      <dgm:t>
        <a:bodyPr/>
        <a:lstStyle/>
        <a:p>
          <a:endParaRPr lang="en-US"/>
        </a:p>
      </dgm:t>
    </dgm:pt>
    <dgm:pt modelId="{8C755483-9819-410D-8FC1-ADE098437016}" type="sibTrans" cxnId="{99676724-06E3-451D-BECE-EA4E49C013E4}">
      <dgm:prSet/>
      <dgm:spPr/>
      <dgm:t>
        <a:bodyPr/>
        <a:lstStyle/>
        <a:p>
          <a:endParaRPr lang="en-US"/>
        </a:p>
      </dgm:t>
    </dgm:pt>
    <dgm:pt modelId="{DE6E7E3E-8551-49FB-A6F2-F571BFD1F25E}">
      <dgm:prSet phldrT="[Text]" custT="1"/>
      <dgm:spPr>
        <a:solidFill>
          <a:schemeClr val="accent3">
            <a:lumMod val="40000"/>
            <a:lumOff val="60000"/>
            <a:alpha val="90000"/>
          </a:schemeClr>
        </a:solidFill>
        <a:effectLst>
          <a:glow rad="228600">
            <a:schemeClr val="accent3">
              <a:satMod val="175000"/>
              <a:alpha val="40000"/>
            </a:schemeClr>
          </a:glow>
        </a:effectLst>
      </dgm:spPr>
      <dgm:t>
        <a:bodyPr/>
        <a:lstStyle/>
        <a:p>
          <a:r>
            <a:rPr lang="en-US" sz="3000" dirty="0"/>
            <a:t>Calculate “Country Scores”</a:t>
          </a:r>
        </a:p>
      </dgm:t>
    </dgm:pt>
    <dgm:pt modelId="{88F3F6AA-8D11-481A-BD50-7671DE90FAF7}" type="parTrans" cxnId="{8399CE8B-8CB2-4F48-B6E8-228D4BA54E48}">
      <dgm:prSet/>
      <dgm:spPr/>
      <dgm:t>
        <a:bodyPr/>
        <a:lstStyle/>
        <a:p>
          <a:endParaRPr lang="en-US"/>
        </a:p>
      </dgm:t>
    </dgm:pt>
    <dgm:pt modelId="{AA0EBEE9-7883-4687-B317-DD41D427D594}" type="sibTrans" cxnId="{8399CE8B-8CB2-4F48-B6E8-228D4BA54E48}">
      <dgm:prSet/>
      <dgm:spPr/>
      <dgm:t>
        <a:bodyPr/>
        <a:lstStyle/>
        <a:p>
          <a:endParaRPr lang="en-US"/>
        </a:p>
      </dgm:t>
    </dgm:pt>
    <dgm:pt modelId="{DA9D85D2-7396-4E4B-9572-5450648B1448}">
      <dgm:prSet phldrT="[Text]" custT="1"/>
      <dgm:spPr/>
      <dgm:t>
        <a:bodyPr/>
        <a:lstStyle/>
        <a:p>
          <a:r>
            <a:rPr lang="en-US" sz="3000" dirty="0"/>
            <a:t>3</a:t>
          </a:r>
        </a:p>
      </dgm:t>
    </dgm:pt>
    <dgm:pt modelId="{B0B9D781-5052-4C5F-A9DA-7C7D7EEE08E2}" type="parTrans" cxnId="{4387C0AC-87A6-4916-BE4E-349A75B50F2C}">
      <dgm:prSet/>
      <dgm:spPr/>
      <dgm:t>
        <a:bodyPr/>
        <a:lstStyle/>
        <a:p>
          <a:endParaRPr lang="en-US"/>
        </a:p>
      </dgm:t>
    </dgm:pt>
    <dgm:pt modelId="{7E14F4CB-F1A8-45F1-926D-BAD87194A7CD}" type="sibTrans" cxnId="{4387C0AC-87A6-4916-BE4E-349A75B50F2C}">
      <dgm:prSet/>
      <dgm:spPr/>
      <dgm:t>
        <a:bodyPr/>
        <a:lstStyle/>
        <a:p>
          <a:endParaRPr lang="en-US"/>
        </a:p>
      </dgm:t>
    </dgm:pt>
    <dgm:pt modelId="{39723DDC-3239-4B4F-BF48-759C59EA5559}">
      <dgm:prSet phldrT="[Text]" custT="1"/>
      <dgm:spPr/>
      <dgm:t>
        <a:bodyPr/>
        <a:lstStyle/>
        <a:p>
          <a:r>
            <a:rPr lang="en-US" sz="3000" dirty="0"/>
            <a:t>Calculate Preliminary Country Allocations</a:t>
          </a:r>
        </a:p>
      </dgm:t>
    </dgm:pt>
    <dgm:pt modelId="{7B294429-2DCC-4784-AD68-5DAE56AF76AA}" type="parTrans" cxnId="{1B79F1A4-BE16-4DCB-9D81-FD3AD27D9975}">
      <dgm:prSet/>
      <dgm:spPr/>
      <dgm:t>
        <a:bodyPr/>
        <a:lstStyle/>
        <a:p>
          <a:endParaRPr lang="en-US"/>
        </a:p>
      </dgm:t>
    </dgm:pt>
    <dgm:pt modelId="{AF51A16E-5C64-4BEA-A4FD-F6F1760B09D6}" type="sibTrans" cxnId="{1B79F1A4-BE16-4DCB-9D81-FD3AD27D9975}">
      <dgm:prSet/>
      <dgm:spPr/>
      <dgm:t>
        <a:bodyPr/>
        <a:lstStyle/>
        <a:p>
          <a:endParaRPr lang="en-US"/>
        </a:p>
      </dgm:t>
    </dgm:pt>
    <dgm:pt modelId="{AEED0E7E-6B16-4878-9772-35EC386FE47D}">
      <dgm:prSet custT="1"/>
      <dgm:spPr/>
      <dgm:t>
        <a:bodyPr/>
        <a:lstStyle/>
        <a:p>
          <a:r>
            <a:rPr lang="en-US" sz="3000" dirty="0"/>
            <a:t>4</a:t>
          </a:r>
        </a:p>
      </dgm:t>
    </dgm:pt>
    <dgm:pt modelId="{156C291B-0D4A-4C37-84F5-168EC7BCFCB7}" type="parTrans" cxnId="{CA9EC621-6AD7-4C29-8067-9E7D69AB0993}">
      <dgm:prSet/>
      <dgm:spPr/>
      <dgm:t>
        <a:bodyPr/>
        <a:lstStyle/>
        <a:p>
          <a:endParaRPr lang="en-US"/>
        </a:p>
      </dgm:t>
    </dgm:pt>
    <dgm:pt modelId="{941849F2-1D45-4152-9A14-4D467EB761E2}" type="sibTrans" cxnId="{CA9EC621-6AD7-4C29-8067-9E7D69AB0993}">
      <dgm:prSet/>
      <dgm:spPr/>
      <dgm:t>
        <a:bodyPr/>
        <a:lstStyle/>
        <a:p>
          <a:endParaRPr lang="en-US"/>
        </a:p>
      </dgm:t>
    </dgm:pt>
    <dgm:pt modelId="{A74F1F23-C7A5-47A3-8B0A-D4F03EED38FB}">
      <dgm:prSet custT="1"/>
      <dgm:spPr/>
      <dgm:t>
        <a:bodyPr/>
        <a:lstStyle/>
        <a:p>
          <a:r>
            <a:rPr lang="en-US" sz="3000" dirty="0"/>
            <a:t>Adjust for Floors and Ceilings</a:t>
          </a:r>
        </a:p>
      </dgm:t>
    </dgm:pt>
    <dgm:pt modelId="{17EA82B3-B3FE-4A1B-A4AC-95C0C3F502BC}" type="parTrans" cxnId="{7A17FB77-0907-4423-8245-8597884EC2D5}">
      <dgm:prSet/>
      <dgm:spPr/>
      <dgm:t>
        <a:bodyPr/>
        <a:lstStyle/>
        <a:p>
          <a:endParaRPr lang="en-US"/>
        </a:p>
      </dgm:t>
    </dgm:pt>
    <dgm:pt modelId="{72ED97B5-DE62-485F-A749-F57194E34728}" type="sibTrans" cxnId="{7A17FB77-0907-4423-8245-8597884EC2D5}">
      <dgm:prSet/>
      <dgm:spPr/>
      <dgm:t>
        <a:bodyPr/>
        <a:lstStyle/>
        <a:p>
          <a:endParaRPr lang="en-US"/>
        </a:p>
      </dgm:t>
    </dgm:pt>
    <dgm:pt modelId="{D8C12C3D-756E-4409-B3CA-788AB7F56C8B}">
      <dgm:prSet custT="1"/>
      <dgm:spPr/>
      <dgm:t>
        <a:bodyPr/>
        <a:lstStyle/>
        <a:p>
          <a:r>
            <a:rPr lang="en-US" sz="3000" b="0" dirty="0"/>
            <a:t>5</a:t>
          </a:r>
        </a:p>
      </dgm:t>
    </dgm:pt>
    <dgm:pt modelId="{F7BA5126-BEF8-4E7C-A79A-DECA8F348DD0}" type="parTrans" cxnId="{C67DD13C-3885-4076-97C5-350F97F54F69}">
      <dgm:prSet/>
      <dgm:spPr/>
      <dgm:t>
        <a:bodyPr/>
        <a:lstStyle/>
        <a:p>
          <a:endParaRPr lang="en-US"/>
        </a:p>
      </dgm:t>
    </dgm:pt>
    <dgm:pt modelId="{FEC479A9-C964-4D77-A0BE-6E6F98B1B22D}" type="sibTrans" cxnId="{C67DD13C-3885-4076-97C5-350F97F54F69}">
      <dgm:prSet/>
      <dgm:spPr/>
      <dgm:t>
        <a:bodyPr/>
        <a:lstStyle/>
        <a:p>
          <a:endParaRPr lang="en-US"/>
        </a:p>
      </dgm:t>
    </dgm:pt>
    <dgm:pt modelId="{3E4764AE-434D-4C80-86A8-67A648D0EFCF}">
      <dgm:prSet custT="1"/>
      <dgm:spPr/>
      <dgm:t>
        <a:bodyPr/>
        <a:lstStyle/>
        <a:p>
          <a:r>
            <a:rPr lang="en-US" sz="3000" dirty="0"/>
            <a:t>Obtain Final Allocations</a:t>
          </a:r>
        </a:p>
      </dgm:t>
    </dgm:pt>
    <dgm:pt modelId="{A2B5C980-A9DF-46BA-BE09-676B9100FE35}" type="parTrans" cxnId="{ECD5F16D-3883-4F42-80AA-DD69E4445BEE}">
      <dgm:prSet/>
      <dgm:spPr/>
      <dgm:t>
        <a:bodyPr/>
        <a:lstStyle/>
        <a:p>
          <a:endParaRPr lang="en-US"/>
        </a:p>
      </dgm:t>
    </dgm:pt>
    <dgm:pt modelId="{0D61B005-E8B6-442A-B8D1-2D822219BA35}" type="sibTrans" cxnId="{ECD5F16D-3883-4F42-80AA-DD69E4445BEE}">
      <dgm:prSet/>
      <dgm:spPr/>
      <dgm:t>
        <a:bodyPr/>
        <a:lstStyle/>
        <a:p>
          <a:endParaRPr lang="en-US"/>
        </a:p>
      </dgm:t>
    </dgm:pt>
    <dgm:pt modelId="{1A6A4C6F-465D-4F5D-A0A7-FB0ED31EBF9A}">
      <dgm:prSet custT="1"/>
      <dgm:spPr/>
      <dgm:t>
        <a:bodyPr/>
        <a:lstStyle/>
        <a:p>
          <a:r>
            <a:rPr lang="en-US" sz="3000" dirty="0"/>
            <a:t>6</a:t>
          </a:r>
        </a:p>
      </dgm:t>
    </dgm:pt>
    <dgm:pt modelId="{B36052B0-9AD1-4552-86C5-E2E085B05FB2}" type="parTrans" cxnId="{C70361EB-4134-44A4-A5F2-D13590771548}">
      <dgm:prSet/>
      <dgm:spPr/>
      <dgm:t>
        <a:bodyPr/>
        <a:lstStyle/>
        <a:p>
          <a:endParaRPr lang="en-US"/>
        </a:p>
      </dgm:t>
    </dgm:pt>
    <dgm:pt modelId="{57EF1DE8-9EF0-452F-9775-37CB4715BDFF}" type="sibTrans" cxnId="{C70361EB-4134-44A4-A5F2-D13590771548}">
      <dgm:prSet/>
      <dgm:spPr/>
      <dgm:t>
        <a:bodyPr/>
        <a:lstStyle/>
        <a:p>
          <a:endParaRPr lang="en-US"/>
        </a:p>
      </dgm:t>
    </dgm:pt>
    <dgm:pt modelId="{427AE357-2A0C-4CC4-B747-4F4C14D280FC}">
      <dgm:prSet custT="1"/>
      <dgm:spPr/>
      <dgm:t>
        <a:bodyPr/>
        <a:lstStyle/>
        <a:p>
          <a:r>
            <a:rPr lang="en-US" sz="3000" dirty="0"/>
            <a:t>Determine post-allocation Flexibilities</a:t>
          </a:r>
        </a:p>
      </dgm:t>
    </dgm:pt>
    <dgm:pt modelId="{A2423A18-5293-49BF-A4BE-5787A444A06D}" type="parTrans" cxnId="{F8615E56-C5DD-4FBF-AEFF-A32E2D489643}">
      <dgm:prSet/>
      <dgm:spPr/>
      <dgm:t>
        <a:bodyPr/>
        <a:lstStyle/>
        <a:p>
          <a:endParaRPr lang="en-US"/>
        </a:p>
      </dgm:t>
    </dgm:pt>
    <dgm:pt modelId="{1447EE2E-912A-4AD0-90B1-1111D0BD3091}" type="sibTrans" cxnId="{F8615E56-C5DD-4FBF-AEFF-A32E2D489643}">
      <dgm:prSet/>
      <dgm:spPr/>
      <dgm:t>
        <a:bodyPr/>
        <a:lstStyle/>
        <a:p>
          <a:endParaRPr lang="en-US"/>
        </a:p>
      </dgm:t>
    </dgm:pt>
    <dgm:pt modelId="{8BDFB5CD-B755-4988-8881-F9B5C67E94A0}">
      <dgm:prSet phldrT="[Text]" custT="1"/>
      <dgm:spPr/>
      <dgm:t>
        <a:bodyPr/>
        <a:lstStyle/>
        <a:p>
          <a:r>
            <a:rPr lang="en-US" sz="3000" dirty="0"/>
            <a:t>Determine Available Focal Area Funds</a:t>
          </a:r>
        </a:p>
      </dgm:t>
    </dgm:pt>
    <dgm:pt modelId="{89FC8AF8-170F-4333-9A4C-22FFBBA95369}" type="sibTrans" cxnId="{263B40F6-8354-4AA1-9472-582B6D5E253B}">
      <dgm:prSet/>
      <dgm:spPr/>
      <dgm:t>
        <a:bodyPr/>
        <a:lstStyle/>
        <a:p>
          <a:endParaRPr lang="en-US"/>
        </a:p>
      </dgm:t>
    </dgm:pt>
    <dgm:pt modelId="{12270231-45FB-48D1-80A9-765617B7D6D4}" type="parTrans" cxnId="{263B40F6-8354-4AA1-9472-582B6D5E253B}">
      <dgm:prSet/>
      <dgm:spPr/>
      <dgm:t>
        <a:bodyPr/>
        <a:lstStyle/>
        <a:p>
          <a:endParaRPr lang="en-US"/>
        </a:p>
      </dgm:t>
    </dgm:pt>
    <dgm:pt modelId="{FC37AEDD-360F-4875-A483-E75C98CA692D}" type="pres">
      <dgm:prSet presAssocID="{1E3C777D-CC13-4E1E-ADA7-36296CD49D16}" presName="linearFlow" presStyleCnt="0">
        <dgm:presLayoutVars>
          <dgm:dir/>
          <dgm:animLvl val="lvl"/>
          <dgm:resizeHandles val="exact"/>
        </dgm:presLayoutVars>
      </dgm:prSet>
      <dgm:spPr/>
    </dgm:pt>
    <dgm:pt modelId="{FCCAFE90-B5E6-475D-A199-1F0571469E06}" type="pres">
      <dgm:prSet presAssocID="{9CC0326C-F00A-45CE-A6A2-C0DBFF4E0D51}" presName="composite" presStyleCnt="0"/>
      <dgm:spPr/>
    </dgm:pt>
    <dgm:pt modelId="{8D0D5279-F7C7-4118-BFD9-791E347E0538}" type="pres">
      <dgm:prSet presAssocID="{9CC0326C-F00A-45CE-A6A2-C0DBFF4E0D51}" presName="parentText" presStyleLbl="alignNode1" presStyleIdx="0" presStyleCnt="6">
        <dgm:presLayoutVars>
          <dgm:chMax val="1"/>
          <dgm:bulletEnabled val="1"/>
        </dgm:presLayoutVars>
      </dgm:prSet>
      <dgm:spPr/>
    </dgm:pt>
    <dgm:pt modelId="{61AB48AC-EE08-4E90-8348-6F5377A7F320}" type="pres">
      <dgm:prSet presAssocID="{9CC0326C-F00A-45CE-A6A2-C0DBFF4E0D51}" presName="descendantText" presStyleLbl="alignAcc1" presStyleIdx="0" presStyleCnt="6">
        <dgm:presLayoutVars>
          <dgm:bulletEnabled val="1"/>
        </dgm:presLayoutVars>
      </dgm:prSet>
      <dgm:spPr/>
    </dgm:pt>
    <dgm:pt modelId="{FB3B9509-6CDF-4639-858F-0686F4423E26}" type="pres">
      <dgm:prSet presAssocID="{4676D5F4-58FF-4D85-A816-D11F6CD55ADA}" presName="sp" presStyleCnt="0"/>
      <dgm:spPr/>
    </dgm:pt>
    <dgm:pt modelId="{69A3C548-9B77-4589-8414-87258D2C4D40}" type="pres">
      <dgm:prSet presAssocID="{8DB1309F-666F-409D-B5B9-D04D14425E39}" presName="composite" presStyleCnt="0"/>
      <dgm:spPr/>
    </dgm:pt>
    <dgm:pt modelId="{706ED46A-7216-4033-99AB-3ECC95E673BE}" type="pres">
      <dgm:prSet presAssocID="{8DB1309F-666F-409D-B5B9-D04D14425E39}" presName="parentText" presStyleLbl="alignNode1" presStyleIdx="1" presStyleCnt="6">
        <dgm:presLayoutVars>
          <dgm:chMax val="1"/>
          <dgm:bulletEnabled val="1"/>
        </dgm:presLayoutVars>
      </dgm:prSet>
      <dgm:spPr/>
    </dgm:pt>
    <dgm:pt modelId="{8DCE5DA1-07AD-48F8-BE1A-C84AB665BF04}" type="pres">
      <dgm:prSet presAssocID="{8DB1309F-666F-409D-B5B9-D04D14425E39}" presName="descendantText" presStyleLbl="alignAcc1" presStyleIdx="1" presStyleCnt="6">
        <dgm:presLayoutVars>
          <dgm:bulletEnabled val="1"/>
        </dgm:presLayoutVars>
      </dgm:prSet>
      <dgm:spPr/>
    </dgm:pt>
    <dgm:pt modelId="{49B09A8B-818F-49C3-9583-ED802F84584D}" type="pres">
      <dgm:prSet presAssocID="{8C755483-9819-410D-8FC1-ADE098437016}" presName="sp" presStyleCnt="0"/>
      <dgm:spPr/>
    </dgm:pt>
    <dgm:pt modelId="{B1BA6215-4DEB-40E0-9990-D33301C90771}" type="pres">
      <dgm:prSet presAssocID="{DA9D85D2-7396-4E4B-9572-5450648B1448}" presName="composite" presStyleCnt="0"/>
      <dgm:spPr/>
    </dgm:pt>
    <dgm:pt modelId="{93054748-4EF4-4692-84E7-A3A1B7D6ED99}" type="pres">
      <dgm:prSet presAssocID="{DA9D85D2-7396-4E4B-9572-5450648B1448}" presName="parentText" presStyleLbl="alignNode1" presStyleIdx="2" presStyleCnt="6">
        <dgm:presLayoutVars>
          <dgm:chMax val="1"/>
          <dgm:bulletEnabled val="1"/>
        </dgm:presLayoutVars>
      </dgm:prSet>
      <dgm:spPr/>
    </dgm:pt>
    <dgm:pt modelId="{AB623696-E7D3-4C0B-8FC0-FEA14D75C612}" type="pres">
      <dgm:prSet presAssocID="{DA9D85D2-7396-4E4B-9572-5450648B1448}" presName="descendantText" presStyleLbl="alignAcc1" presStyleIdx="2" presStyleCnt="6">
        <dgm:presLayoutVars>
          <dgm:bulletEnabled val="1"/>
        </dgm:presLayoutVars>
      </dgm:prSet>
      <dgm:spPr/>
    </dgm:pt>
    <dgm:pt modelId="{075925A5-743B-4F85-9954-54F8D85D74E8}" type="pres">
      <dgm:prSet presAssocID="{7E14F4CB-F1A8-45F1-926D-BAD87194A7CD}" presName="sp" presStyleCnt="0"/>
      <dgm:spPr/>
    </dgm:pt>
    <dgm:pt modelId="{F444617D-AB43-4FA9-BAB9-CD1E1D4652F7}" type="pres">
      <dgm:prSet presAssocID="{AEED0E7E-6B16-4878-9772-35EC386FE47D}" presName="composite" presStyleCnt="0"/>
      <dgm:spPr/>
    </dgm:pt>
    <dgm:pt modelId="{48A83130-6CA4-46CC-B544-F684BEFB8667}" type="pres">
      <dgm:prSet presAssocID="{AEED0E7E-6B16-4878-9772-35EC386FE47D}" presName="parentText" presStyleLbl="alignNode1" presStyleIdx="3" presStyleCnt="6">
        <dgm:presLayoutVars>
          <dgm:chMax val="1"/>
          <dgm:bulletEnabled val="1"/>
        </dgm:presLayoutVars>
      </dgm:prSet>
      <dgm:spPr/>
    </dgm:pt>
    <dgm:pt modelId="{C516F9DD-F4CD-427E-8D95-D35293BD3AAA}" type="pres">
      <dgm:prSet presAssocID="{AEED0E7E-6B16-4878-9772-35EC386FE47D}" presName="descendantText" presStyleLbl="alignAcc1" presStyleIdx="3" presStyleCnt="6">
        <dgm:presLayoutVars>
          <dgm:bulletEnabled val="1"/>
        </dgm:presLayoutVars>
      </dgm:prSet>
      <dgm:spPr/>
    </dgm:pt>
    <dgm:pt modelId="{CE684A32-6A64-4CB0-A99E-D0264402A614}" type="pres">
      <dgm:prSet presAssocID="{941849F2-1D45-4152-9A14-4D467EB761E2}" presName="sp" presStyleCnt="0"/>
      <dgm:spPr/>
    </dgm:pt>
    <dgm:pt modelId="{2C82177F-D21E-43D5-8468-746079A0C3A7}" type="pres">
      <dgm:prSet presAssocID="{D8C12C3D-756E-4409-B3CA-788AB7F56C8B}" presName="composite" presStyleCnt="0"/>
      <dgm:spPr/>
    </dgm:pt>
    <dgm:pt modelId="{54CE6A94-CF24-4B94-8870-3EC682C763A0}" type="pres">
      <dgm:prSet presAssocID="{D8C12C3D-756E-4409-B3CA-788AB7F56C8B}" presName="parentText" presStyleLbl="alignNode1" presStyleIdx="4" presStyleCnt="6">
        <dgm:presLayoutVars>
          <dgm:chMax val="1"/>
          <dgm:bulletEnabled val="1"/>
        </dgm:presLayoutVars>
      </dgm:prSet>
      <dgm:spPr/>
    </dgm:pt>
    <dgm:pt modelId="{B5788FB2-C6B1-4BC0-970C-52A6C8EB9F33}" type="pres">
      <dgm:prSet presAssocID="{D8C12C3D-756E-4409-B3CA-788AB7F56C8B}" presName="descendantText" presStyleLbl="alignAcc1" presStyleIdx="4" presStyleCnt="6">
        <dgm:presLayoutVars>
          <dgm:bulletEnabled val="1"/>
        </dgm:presLayoutVars>
      </dgm:prSet>
      <dgm:spPr/>
    </dgm:pt>
    <dgm:pt modelId="{53CE5E43-BC67-4ED5-BD54-20AEE1AF9467}" type="pres">
      <dgm:prSet presAssocID="{FEC479A9-C964-4D77-A0BE-6E6F98B1B22D}" presName="sp" presStyleCnt="0"/>
      <dgm:spPr/>
    </dgm:pt>
    <dgm:pt modelId="{B5DAD4D1-0C3C-4C45-9D7B-62DE8BDA72C1}" type="pres">
      <dgm:prSet presAssocID="{1A6A4C6F-465D-4F5D-A0A7-FB0ED31EBF9A}" presName="composite" presStyleCnt="0"/>
      <dgm:spPr/>
    </dgm:pt>
    <dgm:pt modelId="{0C155660-E2A8-4B35-9DDF-10B9E8FDF72D}" type="pres">
      <dgm:prSet presAssocID="{1A6A4C6F-465D-4F5D-A0A7-FB0ED31EBF9A}" presName="parentText" presStyleLbl="alignNode1" presStyleIdx="5" presStyleCnt="6">
        <dgm:presLayoutVars>
          <dgm:chMax val="1"/>
          <dgm:bulletEnabled val="1"/>
        </dgm:presLayoutVars>
      </dgm:prSet>
      <dgm:spPr/>
    </dgm:pt>
    <dgm:pt modelId="{0F643CBE-EF51-4DEF-A527-2823981944F4}" type="pres">
      <dgm:prSet presAssocID="{1A6A4C6F-465D-4F5D-A0A7-FB0ED31EBF9A}" presName="descendantText" presStyleLbl="alignAcc1" presStyleIdx="5" presStyleCnt="6">
        <dgm:presLayoutVars>
          <dgm:bulletEnabled val="1"/>
        </dgm:presLayoutVars>
      </dgm:prSet>
      <dgm:spPr/>
    </dgm:pt>
  </dgm:ptLst>
  <dgm:cxnLst>
    <dgm:cxn modelId="{8A4F890E-2A14-43B0-80E0-28DF65D6D44A}" type="presOf" srcId="{427AE357-2A0C-4CC4-B747-4F4C14D280FC}" destId="{0F643CBE-EF51-4DEF-A527-2823981944F4}" srcOrd="0" destOrd="0" presId="urn:microsoft.com/office/officeart/2005/8/layout/chevron2"/>
    <dgm:cxn modelId="{CA9EC621-6AD7-4C29-8067-9E7D69AB0993}" srcId="{1E3C777D-CC13-4E1E-ADA7-36296CD49D16}" destId="{AEED0E7E-6B16-4878-9772-35EC386FE47D}" srcOrd="3" destOrd="0" parTransId="{156C291B-0D4A-4C37-84F5-168EC7BCFCB7}" sibTransId="{941849F2-1D45-4152-9A14-4D467EB761E2}"/>
    <dgm:cxn modelId="{99676724-06E3-451D-BECE-EA4E49C013E4}" srcId="{1E3C777D-CC13-4E1E-ADA7-36296CD49D16}" destId="{8DB1309F-666F-409D-B5B9-D04D14425E39}" srcOrd="1" destOrd="0" parTransId="{007D6279-C7DB-4154-93F6-E747AFE68F7F}" sibTransId="{8C755483-9819-410D-8FC1-ADE098437016}"/>
    <dgm:cxn modelId="{505BAB2A-E1AB-4E5B-A199-FEB9A9F678B6}" type="presOf" srcId="{9CC0326C-F00A-45CE-A6A2-C0DBFF4E0D51}" destId="{8D0D5279-F7C7-4118-BFD9-791E347E0538}" srcOrd="0" destOrd="0" presId="urn:microsoft.com/office/officeart/2005/8/layout/chevron2"/>
    <dgm:cxn modelId="{C67DD13C-3885-4076-97C5-350F97F54F69}" srcId="{1E3C777D-CC13-4E1E-ADA7-36296CD49D16}" destId="{D8C12C3D-756E-4409-B3CA-788AB7F56C8B}" srcOrd="4" destOrd="0" parTransId="{F7BA5126-BEF8-4E7C-A79A-DECA8F348DD0}" sibTransId="{FEC479A9-C964-4D77-A0BE-6E6F98B1B22D}"/>
    <dgm:cxn modelId="{4A8E2740-A56A-4C10-A4F1-95E5237807C2}" type="presOf" srcId="{39723DDC-3239-4B4F-BF48-759C59EA5559}" destId="{AB623696-E7D3-4C0B-8FC0-FEA14D75C612}" srcOrd="0" destOrd="0" presId="urn:microsoft.com/office/officeart/2005/8/layout/chevron2"/>
    <dgm:cxn modelId="{ECD5F16D-3883-4F42-80AA-DD69E4445BEE}" srcId="{D8C12C3D-756E-4409-B3CA-788AB7F56C8B}" destId="{3E4764AE-434D-4C80-86A8-67A648D0EFCF}" srcOrd="0" destOrd="0" parTransId="{A2B5C980-A9DF-46BA-BE09-676B9100FE35}" sibTransId="{0D61B005-E8B6-442A-B8D1-2D822219BA35}"/>
    <dgm:cxn modelId="{F8615E56-C5DD-4FBF-AEFF-A32E2D489643}" srcId="{1A6A4C6F-465D-4F5D-A0A7-FB0ED31EBF9A}" destId="{427AE357-2A0C-4CC4-B747-4F4C14D280FC}" srcOrd="0" destOrd="0" parTransId="{A2423A18-5293-49BF-A4BE-5787A444A06D}" sibTransId="{1447EE2E-912A-4AD0-90B1-1111D0BD3091}"/>
    <dgm:cxn modelId="{7A17FB77-0907-4423-8245-8597884EC2D5}" srcId="{AEED0E7E-6B16-4878-9772-35EC386FE47D}" destId="{A74F1F23-C7A5-47A3-8B0A-D4F03EED38FB}" srcOrd="0" destOrd="0" parTransId="{17EA82B3-B3FE-4A1B-A4AC-95C0C3F502BC}" sibTransId="{72ED97B5-DE62-485F-A749-F57194E34728}"/>
    <dgm:cxn modelId="{ED880C78-1447-4B07-B1B4-AFB0F0094742}" srcId="{1E3C777D-CC13-4E1E-ADA7-36296CD49D16}" destId="{9CC0326C-F00A-45CE-A6A2-C0DBFF4E0D51}" srcOrd="0" destOrd="0" parTransId="{1822C88E-AA18-4D30-8631-2E3154DE10B6}" sibTransId="{4676D5F4-58FF-4D85-A816-D11F6CD55ADA}"/>
    <dgm:cxn modelId="{4C221979-E2FF-4EEB-B611-9F910944CC61}" type="presOf" srcId="{A74F1F23-C7A5-47A3-8B0A-D4F03EED38FB}" destId="{C516F9DD-F4CD-427E-8D95-D35293BD3AAA}" srcOrd="0" destOrd="0" presId="urn:microsoft.com/office/officeart/2005/8/layout/chevron2"/>
    <dgm:cxn modelId="{AE2BD77C-16F8-49D3-9FAD-8B0294BBC30F}" type="presOf" srcId="{AEED0E7E-6B16-4878-9772-35EC386FE47D}" destId="{48A83130-6CA4-46CC-B544-F684BEFB8667}" srcOrd="0" destOrd="0" presId="urn:microsoft.com/office/officeart/2005/8/layout/chevron2"/>
    <dgm:cxn modelId="{9CE0A185-3E48-4CA2-B888-453D4FF7B7ED}" type="presOf" srcId="{1A6A4C6F-465D-4F5D-A0A7-FB0ED31EBF9A}" destId="{0C155660-E2A8-4B35-9DDF-10B9E8FDF72D}" srcOrd="0" destOrd="0" presId="urn:microsoft.com/office/officeart/2005/8/layout/chevron2"/>
    <dgm:cxn modelId="{8399CE8B-8CB2-4F48-B6E8-228D4BA54E48}" srcId="{8DB1309F-666F-409D-B5B9-D04D14425E39}" destId="{DE6E7E3E-8551-49FB-A6F2-F571BFD1F25E}" srcOrd="0" destOrd="0" parTransId="{88F3F6AA-8D11-481A-BD50-7671DE90FAF7}" sibTransId="{AA0EBEE9-7883-4687-B317-DD41D427D594}"/>
    <dgm:cxn modelId="{0643EDA2-FE40-418D-A4CA-9114F858B17F}" type="presOf" srcId="{8BDFB5CD-B755-4988-8881-F9B5C67E94A0}" destId="{61AB48AC-EE08-4E90-8348-6F5377A7F320}" srcOrd="0" destOrd="0" presId="urn:microsoft.com/office/officeart/2005/8/layout/chevron2"/>
    <dgm:cxn modelId="{1B79F1A4-BE16-4DCB-9D81-FD3AD27D9975}" srcId="{DA9D85D2-7396-4E4B-9572-5450648B1448}" destId="{39723DDC-3239-4B4F-BF48-759C59EA5559}" srcOrd="0" destOrd="0" parTransId="{7B294429-2DCC-4784-AD68-5DAE56AF76AA}" sibTransId="{AF51A16E-5C64-4BEA-A4FD-F6F1760B09D6}"/>
    <dgm:cxn modelId="{4387C0AC-87A6-4916-BE4E-349A75B50F2C}" srcId="{1E3C777D-CC13-4E1E-ADA7-36296CD49D16}" destId="{DA9D85D2-7396-4E4B-9572-5450648B1448}" srcOrd="2" destOrd="0" parTransId="{B0B9D781-5052-4C5F-A9DA-7C7D7EEE08E2}" sibTransId="{7E14F4CB-F1A8-45F1-926D-BAD87194A7CD}"/>
    <dgm:cxn modelId="{EC644EC2-4737-4105-B550-1D03C8907722}" type="presOf" srcId="{1E3C777D-CC13-4E1E-ADA7-36296CD49D16}" destId="{FC37AEDD-360F-4875-A483-E75C98CA692D}" srcOrd="0" destOrd="0" presId="urn:microsoft.com/office/officeart/2005/8/layout/chevron2"/>
    <dgm:cxn modelId="{C4FB85C3-54F9-4833-8ADB-06F430995EF5}" type="presOf" srcId="{D8C12C3D-756E-4409-B3CA-788AB7F56C8B}" destId="{54CE6A94-CF24-4B94-8870-3EC682C763A0}" srcOrd="0" destOrd="0" presId="urn:microsoft.com/office/officeart/2005/8/layout/chevron2"/>
    <dgm:cxn modelId="{31D96EC9-8BFA-4CAC-B736-3012941F94FF}" type="presOf" srcId="{8DB1309F-666F-409D-B5B9-D04D14425E39}" destId="{706ED46A-7216-4033-99AB-3ECC95E673BE}" srcOrd="0" destOrd="0" presId="urn:microsoft.com/office/officeart/2005/8/layout/chevron2"/>
    <dgm:cxn modelId="{1A9A6ACC-2BB1-4C1B-9886-A376A9ED93A4}" type="presOf" srcId="{DE6E7E3E-8551-49FB-A6F2-F571BFD1F25E}" destId="{8DCE5DA1-07AD-48F8-BE1A-C84AB665BF04}" srcOrd="0" destOrd="0" presId="urn:microsoft.com/office/officeart/2005/8/layout/chevron2"/>
    <dgm:cxn modelId="{F49D4ADC-0714-47CE-A530-03571A9EAA6A}" type="presOf" srcId="{DA9D85D2-7396-4E4B-9572-5450648B1448}" destId="{93054748-4EF4-4692-84E7-A3A1B7D6ED99}" srcOrd="0" destOrd="0" presId="urn:microsoft.com/office/officeart/2005/8/layout/chevron2"/>
    <dgm:cxn modelId="{C70361EB-4134-44A4-A5F2-D13590771548}" srcId="{1E3C777D-CC13-4E1E-ADA7-36296CD49D16}" destId="{1A6A4C6F-465D-4F5D-A0A7-FB0ED31EBF9A}" srcOrd="5" destOrd="0" parTransId="{B36052B0-9AD1-4552-86C5-E2E085B05FB2}" sibTransId="{57EF1DE8-9EF0-452F-9775-37CB4715BDFF}"/>
    <dgm:cxn modelId="{CE23CDEC-1571-4363-B28B-CB89F7A466C6}" type="presOf" srcId="{3E4764AE-434D-4C80-86A8-67A648D0EFCF}" destId="{B5788FB2-C6B1-4BC0-970C-52A6C8EB9F33}" srcOrd="0" destOrd="0" presId="urn:microsoft.com/office/officeart/2005/8/layout/chevron2"/>
    <dgm:cxn modelId="{263B40F6-8354-4AA1-9472-582B6D5E253B}" srcId="{9CC0326C-F00A-45CE-A6A2-C0DBFF4E0D51}" destId="{8BDFB5CD-B755-4988-8881-F9B5C67E94A0}" srcOrd="0" destOrd="0" parTransId="{12270231-45FB-48D1-80A9-765617B7D6D4}" sibTransId="{89FC8AF8-170F-4333-9A4C-22FFBBA95369}"/>
    <dgm:cxn modelId="{C49F3992-55CB-4642-AC42-EA2DF0EC9007}" type="presParOf" srcId="{FC37AEDD-360F-4875-A483-E75C98CA692D}" destId="{FCCAFE90-B5E6-475D-A199-1F0571469E06}" srcOrd="0" destOrd="0" presId="urn:microsoft.com/office/officeart/2005/8/layout/chevron2"/>
    <dgm:cxn modelId="{56A5C11E-9C68-4EEC-A81D-B9535ACDED2E}" type="presParOf" srcId="{FCCAFE90-B5E6-475D-A199-1F0571469E06}" destId="{8D0D5279-F7C7-4118-BFD9-791E347E0538}" srcOrd="0" destOrd="0" presId="urn:microsoft.com/office/officeart/2005/8/layout/chevron2"/>
    <dgm:cxn modelId="{B3703BF7-8A6F-4942-B6C1-9E751C170B2B}" type="presParOf" srcId="{FCCAFE90-B5E6-475D-A199-1F0571469E06}" destId="{61AB48AC-EE08-4E90-8348-6F5377A7F320}" srcOrd="1" destOrd="0" presId="urn:microsoft.com/office/officeart/2005/8/layout/chevron2"/>
    <dgm:cxn modelId="{F0137C0C-0158-44ED-925B-7F9EB516A352}" type="presParOf" srcId="{FC37AEDD-360F-4875-A483-E75C98CA692D}" destId="{FB3B9509-6CDF-4639-858F-0686F4423E26}" srcOrd="1" destOrd="0" presId="urn:microsoft.com/office/officeart/2005/8/layout/chevron2"/>
    <dgm:cxn modelId="{75C478CB-2FD6-4E79-BB1A-CE2E1337A4C9}" type="presParOf" srcId="{FC37AEDD-360F-4875-A483-E75C98CA692D}" destId="{69A3C548-9B77-4589-8414-87258D2C4D40}" srcOrd="2" destOrd="0" presId="urn:microsoft.com/office/officeart/2005/8/layout/chevron2"/>
    <dgm:cxn modelId="{62AD688B-B395-4549-93D7-099B0444723C}" type="presParOf" srcId="{69A3C548-9B77-4589-8414-87258D2C4D40}" destId="{706ED46A-7216-4033-99AB-3ECC95E673BE}" srcOrd="0" destOrd="0" presId="urn:microsoft.com/office/officeart/2005/8/layout/chevron2"/>
    <dgm:cxn modelId="{98295C7A-14B4-4F78-9B94-A316A6E4A4F3}" type="presParOf" srcId="{69A3C548-9B77-4589-8414-87258D2C4D40}" destId="{8DCE5DA1-07AD-48F8-BE1A-C84AB665BF04}" srcOrd="1" destOrd="0" presId="urn:microsoft.com/office/officeart/2005/8/layout/chevron2"/>
    <dgm:cxn modelId="{4092FF8B-3306-41EF-BD6B-E751CE1A22C0}" type="presParOf" srcId="{FC37AEDD-360F-4875-A483-E75C98CA692D}" destId="{49B09A8B-818F-49C3-9583-ED802F84584D}" srcOrd="3" destOrd="0" presId="urn:microsoft.com/office/officeart/2005/8/layout/chevron2"/>
    <dgm:cxn modelId="{1ABFE70D-4615-485D-A0A4-7B33859C938C}" type="presParOf" srcId="{FC37AEDD-360F-4875-A483-E75C98CA692D}" destId="{B1BA6215-4DEB-40E0-9990-D33301C90771}" srcOrd="4" destOrd="0" presId="urn:microsoft.com/office/officeart/2005/8/layout/chevron2"/>
    <dgm:cxn modelId="{0426EB26-2791-4695-AC5F-6E6BA3C209A7}" type="presParOf" srcId="{B1BA6215-4DEB-40E0-9990-D33301C90771}" destId="{93054748-4EF4-4692-84E7-A3A1B7D6ED99}" srcOrd="0" destOrd="0" presId="urn:microsoft.com/office/officeart/2005/8/layout/chevron2"/>
    <dgm:cxn modelId="{CE76964D-AD8E-43B1-A753-8690F48A2B12}" type="presParOf" srcId="{B1BA6215-4DEB-40E0-9990-D33301C90771}" destId="{AB623696-E7D3-4C0B-8FC0-FEA14D75C612}" srcOrd="1" destOrd="0" presId="urn:microsoft.com/office/officeart/2005/8/layout/chevron2"/>
    <dgm:cxn modelId="{BD3AA6E3-D9A9-4AAB-9DAC-BE1FA94D508A}" type="presParOf" srcId="{FC37AEDD-360F-4875-A483-E75C98CA692D}" destId="{075925A5-743B-4F85-9954-54F8D85D74E8}" srcOrd="5" destOrd="0" presId="urn:microsoft.com/office/officeart/2005/8/layout/chevron2"/>
    <dgm:cxn modelId="{A5ACEE82-CAFD-4208-AD08-5EA97DDC6FA1}" type="presParOf" srcId="{FC37AEDD-360F-4875-A483-E75C98CA692D}" destId="{F444617D-AB43-4FA9-BAB9-CD1E1D4652F7}" srcOrd="6" destOrd="0" presId="urn:microsoft.com/office/officeart/2005/8/layout/chevron2"/>
    <dgm:cxn modelId="{693E565E-244C-42F2-A991-5B1D9F5FE1D5}" type="presParOf" srcId="{F444617D-AB43-4FA9-BAB9-CD1E1D4652F7}" destId="{48A83130-6CA4-46CC-B544-F684BEFB8667}" srcOrd="0" destOrd="0" presId="urn:microsoft.com/office/officeart/2005/8/layout/chevron2"/>
    <dgm:cxn modelId="{65ABD527-04E0-4306-B871-12CA7B6212B6}" type="presParOf" srcId="{F444617D-AB43-4FA9-BAB9-CD1E1D4652F7}" destId="{C516F9DD-F4CD-427E-8D95-D35293BD3AAA}" srcOrd="1" destOrd="0" presId="urn:microsoft.com/office/officeart/2005/8/layout/chevron2"/>
    <dgm:cxn modelId="{11F48969-F4F1-4ED4-8FCD-FEAAF0221B05}" type="presParOf" srcId="{FC37AEDD-360F-4875-A483-E75C98CA692D}" destId="{CE684A32-6A64-4CB0-A99E-D0264402A614}" srcOrd="7" destOrd="0" presId="urn:microsoft.com/office/officeart/2005/8/layout/chevron2"/>
    <dgm:cxn modelId="{B3005DFE-EC9A-409D-B443-B93995F9CCC7}" type="presParOf" srcId="{FC37AEDD-360F-4875-A483-E75C98CA692D}" destId="{2C82177F-D21E-43D5-8468-746079A0C3A7}" srcOrd="8" destOrd="0" presId="urn:microsoft.com/office/officeart/2005/8/layout/chevron2"/>
    <dgm:cxn modelId="{09FEE438-70D1-4C8A-9053-3A689B717840}" type="presParOf" srcId="{2C82177F-D21E-43D5-8468-746079A0C3A7}" destId="{54CE6A94-CF24-4B94-8870-3EC682C763A0}" srcOrd="0" destOrd="0" presId="urn:microsoft.com/office/officeart/2005/8/layout/chevron2"/>
    <dgm:cxn modelId="{82A2AE7E-8411-47AC-937D-84C0E473303C}" type="presParOf" srcId="{2C82177F-D21E-43D5-8468-746079A0C3A7}" destId="{B5788FB2-C6B1-4BC0-970C-52A6C8EB9F33}" srcOrd="1" destOrd="0" presId="urn:microsoft.com/office/officeart/2005/8/layout/chevron2"/>
    <dgm:cxn modelId="{55D565AE-459E-45F5-AB0E-2695B04A3FE4}" type="presParOf" srcId="{FC37AEDD-360F-4875-A483-E75C98CA692D}" destId="{53CE5E43-BC67-4ED5-BD54-20AEE1AF9467}" srcOrd="9" destOrd="0" presId="urn:microsoft.com/office/officeart/2005/8/layout/chevron2"/>
    <dgm:cxn modelId="{C8044787-13F5-4BA5-8D68-D6612519B260}" type="presParOf" srcId="{FC37AEDD-360F-4875-A483-E75C98CA692D}" destId="{B5DAD4D1-0C3C-4C45-9D7B-62DE8BDA72C1}" srcOrd="10" destOrd="0" presId="urn:microsoft.com/office/officeart/2005/8/layout/chevron2"/>
    <dgm:cxn modelId="{69090DA3-2BF8-4261-ABC6-6699B93D6336}" type="presParOf" srcId="{B5DAD4D1-0C3C-4C45-9D7B-62DE8BDA72C1}" destId="{0C155660-E2A8-4B35-9DDF-10B9E8FDF72D}" srcOrd="0" destOrd="0" presId="urn:microsoft.com/office/officeart/2005/8/layout/chevron2"/>
    <dgm:cxn modelId="{8EB8A711-5E08-47DA-B61A-A257A41C9584}" type="presParOf" srcId="{B5DAD4D1-0C3C-4C45-9D7B-62DE8BDA72C1}" destId="{0F643CBE-EF51-4DEF-A527-2823981944F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E48D9BF-33A5-FF4D-B795-4AA12E6C9F1C}" type="doc">
      <dgm:prSet loTypeId="urn:microsoft.com/office/officeart/2005/8/layout/hierarchy1" loCatId="hierarchy" qsTypeId="urn:microsoft.com/office/officeart/2005/8/quickstyle/simple4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FDD35705-AB81-8142-BD8B-B9097AAE8030}">
      <dgm:prSet phldrT="[Text]" custT="1"/>
      <dgm:spPr/>
      <dgm:t>
        <a:bodyPr/>
        <a:lstStyle/>
        <a:p>
          <a:r>
            <a:rPr lang="en-US" sz="1400" b="1" dirty="0"/>
            <a:t>GDP Index</a:t>
          </a:r>
        </a:p>
      </dgm:t>
    </dgm:pt>
    <dgm:pt modelId="{301CD9BD-DD48-1A4D-BF37-7D6348E99B91}" type="parTrans" cxnId="{DE6D1F0C-9CCA-E943-9AC5-0342533643D0}">
      <dgm:prSet/>
      <dgm:spPr/>
      <dgm:t>
        <a:bodyPr/>
        <a:lstStyle/>
        <a:p>
          <a:endParaRPr lang="en-US" sz="1100"/>
        </a:p>
      </dgm:t>
    </dgm:pt>
    <dgm:pt modelId="{04ED3D39-6A9E-D64E-87FA-D079D9BF8E2C}" type="sibTrans" cxnId="{DE6D1F0C-9CCA-E943-9AC5-0342533643D0}">
      <dgm:prSet/>
      <dgm:spPr/>
      <dgm:t>
        <a:bodyPr/>
        <a:lstStyle/>
        <a:p>
          <a:endParaRPr lang="en-US" sz="1100"/>
        </a:p>
      </dgm:t>
    </dgm:pt>
    <dgm:pt modelId="{298752C0-968A-C04C-B382-BE3B6D7490AA}">
      <dgm:prSet custT="1"/>
      <dgm:spPr/>
      <dgm:t>
        <a:bodyPr spcFirstLastPara="0" vert="horz" wrap="square" lIns="45720" tIns="45720" rIns="45720" bIns="45720" numCol="1" spcCol="1270" anchor="ctr" anchorCtr="0"/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Calibri"/>
              <a:ea typeface="+mn-ea"/>
              <a:cs typeface="+mn-cs"/>
            </a:rPr>
            <a:t>Country Performance Index</a:t>
          </a:r>
        </a:p>
      </dgm:t>
    </dgm:pt>
    <dgm:pt modelId="{5CC82AA1-A1E9-FA4F-8FED-E2EC38AAC825}" type="parTrans" cxnId="{F1A80151-80DA-924C-AB1A-CA0771C34F8A}">
      <dgm:prSet/>
      <dgm:spPr/>
      <dgm:t>
        <a:bodyPr/>
        <a:lstStyle/>
        <a:p>
          <a:endParaRPr lang="en-US" sz="1100"/>
        </a:p>
      </dgm:t>
    </dgm:pt>
    <dgm:pt modelId="{73CB03B1-1A95-4D44-AE04-6C54935C4A2C}" type="sibTrans" cxnId="{F1A80151-80DA-924C-AB1A-CA0771C34F8A}">
      <dgm:prSet/>
      <dgm:spPr/>
      <dgm:t>
        <a:bodyPr/>
        <a:lstStyle/>
        <a:p>
          <a:endParaRPr lang="en-US" sz="1100"/>
        </a:p>
      </dgm:t>
    </dgm:pt>
    <dgm:pt modelId="{EDEC349E-DD45-8E4D-8C71-EB07264D86A9}">
      <dgm:prSet custT="1"/>
      <dgm:spPr/>
      <dgm:t>
        <a:bodyPr spcFirstLastPara="0" vert="horz" wrap="square" lIns="45720" tIns="45720" rIns="45720" bIns="45720" numCol="1" spcCol="1270" anchor="ctr" anchorCtr="0"/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Calibri"/>
              <a:ea typeface="+mn-ea"/>
              <a:cs typeface="+mn-cs"/>
            </a:rPr>
            <a:t>Global Benefits Index</a:t>
          </a:r>
        </a:p>
      </dgm:t>
    </dgm:pt>
    <dgm:pt modelId="{A31BBEDA-F42A-2741-81B4-0D6FF10602AA}" type="parTrans" cxnId="{2C5F4EB6-6BF6-414B-A415-FB4B8F18EB30}">
      <dgm:prSet/>
      <dgm:spPr/>
      <dgm:t>
        <a:bodyPr/>
        <a:lstStyle/>
        <a:p>
          <a:endParaRPr lang="en-US" sz="1100"/>
        </a:p>
      </dgm:t>
    </dgm:pt>
    <dgm:pt modelId="{42C39DE7-6207-1F40-9C3F-68F8A0B2AF28}" type="sibTrans" cxnId="{2C5F4EB6-6BF6-414B-A415-FB4B8F18EB30}">
      <dgm:prSet/>
      <dgm:spPr/>
      <dgm:t>
        <a:bodyPr/>
        <a:lstStyle/>
        <a:p>
          <a:endParaRPr lang="en-US" sz="1100"/>
        </a:p>
      </dgm:t>
    </dgm:pt>
    <dgm:pt modelId="{1614530A-1449-470B-8486-5EE66A72F430}">
      <dgm:prSet custT="1"/>
      <dgm:spPr/>
      <dgm:t>
        <a:bodyPr/>
        <a:lstStyle/>
        <a:p>
          <a:r>
            <a:rPr lang="en-US" sz="1100" dirty="0"/>
            <a:t>Biodiversity</a:t>
          </a:r>
        </a:p>
      </dgm:t>
    </dgm:pt>
    <dgm:pt modelId="{5543EC91-A4F7-4C5B-A4F4-DD7C9CD4E1FF}" type="parTrans" cxnId="{A241D0E9-006F-4427-B326-DC661319DC48}">
      <dgm:prSet/>
      <dgm:spPr/>
      <dgm:t>
        <a:bodyPr/>
        <a:lstStyle/>
        <a:p>
          <a:endParaRPr lang="en-US" sz="1100"/>
        </a:p>
      </dgm:t>
    </dgm:pt>
    <dgm:pt modelId="{F0CD9FE6-D6EF-49E1-AEEE-BF583D3FC4A4}" type="sibTrans" cxnId="{A241D0E9-006F-4427-B326-DC661319DC48}">
      <dgm:prSet/>
      <dgm:spPr/>
      <dgm:t>
        <a:bodyPr/>
        <a:lstStyle/>
        <a:p>
          <a:endParaRPr lang="en-US" sz="1100"/>
        </a:p>
      </dgm:t>
    </dgm:pt>
    <dgm:pt modelId="{732C9AA9-7A3D-4910-B721-7853BDF89119}">
      <dgm:prSet custT="1"/>
      <dgm:spPr/>
      <dgm:t>
        <a:bodyPr/>
        <a:lstStyle/>
        <a:p>
          <a:r>
            <a:rPr lang="en-US" sz="1100" dirty="0"/>
            <a:t>Climate Change</a:t>
          </a:r>
        </a:p>
      </dgm:t>
    </dgm:pt>
    <dgm:pt modelId="{71514AF7-0703-4000-8C3B-BB97D07C3FFD}" type="parTrans" cxnId="{D7AC368D-28C5-4E60-9DDC-9B9568D2C6AB}">
      <dgm:prSet/>
      <dgm:spPr/>
      <dgm:t>
        <a:bodyPr/>
        <a:lstStyle/>
        <a:p>
          <a:endParaRPr lang="en-US" sz="1100"/>
        </a:p>
      </dgm:t>
    </dgm:pt>
    <dgm:pt modelId="{B83ECC2A-AAF5-4A09-AF8A-7FD7EE85516E}" type="sibTrans" cxnId="{D7AC368D-28C5-4E60-9DDC-9B9568D2C6AB}">
      <dgm:prSet/>
      <dgm:spPr/>
      <dgm:t>
        <a:bodyPr/>
        <a:lstStyle/>
        <a:p>
          <a:endParaRPr lang="en-US" sz="1100"/>
        </a:p>
      </dgm:t>
    </dgm:pt>
    <dgm:pt modelId="{762F2CA1-221E-4ECD-B3AF-63FF58D4F173}">
      <dgm:prSet custT="1"/>
      <dgm:spPr/>
      <dgm:t>
        <a:bodyPr/>
        <a:lstStyle/>
        <a:p>
          <a:r>
            <a:rPr lang="en-US" sz="1100" dirty="0"/>
            <a:t>Land Degradation</a:t>
          </a:r>
        </a:p>
      </dgm:t>
    </dgm:pt>
    <dgm:pt modelId="{AFE42C50-5755-4E80-BF82-8ADEF1549967}" type="parTrans" cxnId="{3196AAE1-A701-4C49-8089-E0641245B27A}">
      <dgm:prSet/>
      <dgm:spPr/>
      <dgm:t>
        <a:bodyPr/>
        <a:lstStyle/>
        <a:p>
          <a:endParaRPr lang="en-US" sz="1100"/>
        </a:p>
      </dgm:t>
    </dgm:pt>
    <dgm:pt modelId="{1BB993BD-F88D-4703-8F64-EDEEA24E4E88}" type="sibTrans" cxnId="{3196AAE1-A701-4C49-8089-E0641245B27A}">
      <dgm:prSet/>
      <dgm:spPr/>
      <dgm:t>
        <a:bodyPr/>
        <a:lstStyle/>
        <a:p>
          <a:endParaRPr lang="en-US" sz="1100"/>
        </a:p>
      </dgm:t>
    </dgm:pt>
    <dgm:pt modelId="{43277F49-5635-47B2-A3F8-EE6D95F6C04C}">
      <dgm:prSet custT="1"/>
      <dgm:spPr/>
      <dgm:t>
        <a:bodyPr/>
        <a:lstStyle/>
        <a:p>
          <a:r>
            <a:rPr lang="en-US" sz="1100" dirty="0"/>
            <a:t>GEF Portfolio Performance</a:t>
          </a:r>
        </a:p>
      </dgm:t>
    </dgm:pt>
    <dgm:pt modelId="{255B3291-A45F-4A4B-B604-5885207A157A}" type="parTrans" cxnId="{1D137BCF-EF0B-4715-BE5B-B83D2EDBC92C}">
      <dgm:prSet/>
      <dgm:spPr/>
      <dgm:t>
        <a:bodyPr/>
        <a:lstStyle/>
        <a:p>
          <a:endParaRPr lang="en-US" sz="1100"/>
        </a:p>
      </dgm:t>
    </dgm:pt>
    <dgm:pt modelId="{6138A1D7-CA76-4731-9348-F47DDC0DD42F}" type="sibTrans" cxnId="{1D137BCF-EF0B-4715-BE5B-B83D2EDBC92C}">
      <dgm:prSet/>
      <dgm:spPr/>
      <dgm:t>
        <a:bodyPr/>
        <a:lstStyle/>
        <a:p>
          <a:endParaRPr lang="en-US" sz="1100"/>
        </a:p>
      </dgm:t>
    </dgm:pt>
    <dgm:pt modelId="{A6D5692F-29B9-4327-B037-023BCC9E4E9E}">
      <dgm:prSet custT="1"/>
      <dgm:spPr/>
      <dgm:t>
        <a:bodyPr/>
        <a:lstStyle/>
        <a:p>
          <a:r>
            <a:rPr lang="en-US" sz="1100" dirty="0"/>
            <a:t>Institutional Assessment</a:t>
          </a:r>
        </a:p>
      </dgm:t>
    </dgm:pt>
    <dgm:pt modelId="{45F202BA-4ED4-4314-925D-DCCFCE3E3270}" type="parTrans" cxnId="{F0419998-597F-4AA7-BC24-C0A972469AE0}">
      <dgm:prSet/>
      <dgm:spPr/>
      <dgm:t>
        <a:bodyPr/>
        <a:lstStyle/>
        <a:p>
          <a:endParaRPr lang="en-US" sz="1100"/>
        </a:p>
      </dgm:t>
    </dgm:pt>
    <dgm:pt modelId="{9127C6C0-61B5-4575-8BEE-752698FC75F0}" type="sibTrans" cxnId="{F0419998-597F-4AA7-BC24-C0A972469AE0}">
      <dgm:prSet/>
      <dgm:spPr/>
      <dgm:t>
        <a:bodyPr/>
        <a:lstStyle/>
        <a:p>
          <a:endParaRPr lang="en-US" sz="1100"/>
        </a:p>
      </dgm:t>
    </dgm:pt>
    <dgm:pt modelId="{3A758C3A-8149-454F-9FB4-169C9F66F0D3}">
      <dgm:prSet custT="1"/>
      <dgm:spPr/>
      <dgm:t>
        <a:bodyPr/>
        <a:lstStyle/>
        <a:p>
          <a:r>
            <a:rPr lang="en-US" sz="1100" dirty="0"/>
            <a:t>GDP per capita</a:t>
          </a:r>
        </a:p>
      </dgm:t>
    </dgm:pt>
    <dgm:pt modelId="{FC843CE6-11D5-4FD6-86EF-51EEAA272DA5}" type="parTrans" cxnId="{B6DF12DB-A466-4677-B77D-47060F9D5C86}">
      <dgm:prSet/>
      <dgm:spPr/>
      <dgm:t>
        <a:bodyPr/>
        <a:lstStyle/>
        <a:p>
          <a:endParaRPr lang="en-US" sz="1100"/>
        </a:p>
      </dgm:t>
    </dgm:pt>
    <dgm:pt modelId="{928B9B63-0243-40EC-90FF-E93D45D62E62}" type="sibTrans" cxnId="{B6DF12DB-A466-4677-B77D-47060F9D5C86}">
      <dgm:prSet/>
      <dgm:spPr/>
      <dgm:t>
        <a:bodyPr/>
        <a:lstStyle/>
        <a:p>
          <a:endParaRPr lang="en-US" sz="1100"/>
        </a:p>
      </dgm:t>
    </dgm:pt>
    <dgm:pt modelId="{E35D76DB-69BF-4EDC-BB6C-3531443A9567}">
      <dgm:prSet custT="1"/>
      <dgm:spPr/>
      <dgm:t>
        <a:bodyPr/>
        <a:lstStyle/>
        <a:p>
          <a:r>
            <a:rPr lang="en-US" sz="1100" dirty="0"/>
            <a:t>Marine</a:t>
          </a:r>
        </a:p>
      </dgm:t>
    </dgm:pt>
    <dgm:pt modelId="{CD02A3F1-83EA-4B5A-97A2-58040E726542}" type="parTrans" cxnId="{F334ACA4-08D0-4955-AE1D-590621957A12}">
      <dgm:prSet/>
      <dgm:spPr/>
      <dgm:t>
        <a:bodyPr/>
        <a:lstStyle/>
        <a:p>
          <a:endParaRPr lang="en-US" sz="1100"/>
        </a:p>
      </dgm:t>
    </dgm:pt>
    <dgm:pt modelId="{5E9113FB-ED03-40E2-9F5A-ECDAB77A5A63}" type="sibTrans" cxnId="{F334ACA4-08D0-4955-AE1D-590621957A12}">
      <dgm:prSet/>
      <dgm:spPr/>
      <dgm:t>
        <a:bodyPr/>
        <a:lstStyle/>
        <a:p>
          <a:endParaRPr lang="en-US" sz="1100"/>
        </a:p>
      </dgm:t>
    </dgm:pt>
    <dgm:pt modelId="{E600B845-01ED-441C-85E3-4714EF4D1E5A}">
      <dgm:prSet custT="1"/>
      <dgm:spPr/>
      <dgm:t>
        <a:bodyPr/>
        <a:lstStyle/>
        <a:p>
          <a:r>
            <a:rPr lang="en-US" sz="1100" dirty="0"/>
            <a:t>Terrestrial</a:t>
          </a:r>
        </a:p>
      </dgm:t>
    </dgm:pt>
    <dgm:pt modelId="{5AD1E08F-E2EB-43A3-8AC2-5F2349172B57}" type="parTrans" cxnId="{8C4FD6FF-CF41-4159-855F-0E2057CC599D}">
      <dgm:prSet/>
      <dgm:spPr/>
      <dgm:t>
        <a:bodyPr/>
        <a:lstStyle/>
        <a:p>
          <a:endParaRPr lang="en-US" sz="1100"/>
        </a:p>
      </dgm:t>
    </dgm:pt>
    <dgm:pt modelId="{B79059F3-4AC5-4469-B1BF-533B1BD1B245}" type="sibTrans" cxnId="{8C4FD6FF-CF41-4159-855F-0E2057CC599D}">
      <dgm:prSet/>
      <dgm:spPr/>
      <dgm:t>
        <a:bodyPr/>
        <a:lstStyle/>
        <a:p>
          <a:endParaRPr lang="en-US" sz="1100"/>
        </a:p>
      </dgm:t>
    </dgm:pt>
    <dgm:pt modelId="{FD58C904-90CA-45F8-8F2C-33BB184EF7E8}">
      <dgm:prSet custT="1"/>
      <dgm:spPr/>
      <dgm:t>
        <a:bodyPr/>
        <a:lstStyle/>
        <a:p>
          <a:r>
            <a:rPr lang="en-US" sz="1100" dirty="0"/>
            <a:t>Emissions</a:t>
          </a:r>
        </a:p>
      </dgm:t>
    </dgm:pt>
    <dgm:pt modelId="{FDDFB391-C2A5-478B-ABC6-BB86D27111CB}" type="parTrans" cxnId="{8602C7F8-B737-45D4-8D11-7D845A211042}">
      <dgm:prSet/>
      <dgm:spPr/>
      <dgm:t>
        <a:bodyPr/>
        <a:lstStyle/>
        <a:p>
          <a:endParaRPr lang="en-US" sz="1100"/>
        </a:p>
      </dgm:t>
    </dgm:pt>
    <dgm:pt modelId="{AF580024-F196-4877-BDAE-0EFD8B4ADADD}" type="sibTrans" cxnId="{8602C7F8-B737-45D4-8D11-7D845A211042}">
      <dgm:prSet/>
      <dgm:spPr/>
      <dgm:t>
        <a:bodyPr/>
        <a:lstStyle/>
        <a:p>
          <a:endParaRPr lang="en-US" sz="1100"/>
        </a:p>
      </dgm:t>
    </dgm:pt>
    <dgm:pt modelId="{F32712B8-3910-40D2-9A23-20E25D26B642}">
      <dgm:prSet custT="1"/>
      <dgm:spPr/>
      <dgm:t>
        <a:bodyPr/>
        <a:lstStyle/>
        <a:p>
          <a:r>
            <a:rPr lang="en-US" sz="1100" dirty="0"/>
            <a:t>Forestry</a:t>
          </a:r>
        </a:p>
      </dgm:t>
    </dgm:pt>
    <dgm:pt modelId="{B5DEE9B3-CC55-40AD-98EA-8FC21B82EF61}" type="parTrans" cxnId="{5804F1B7-E1C9-4FF3-8BB2-A085EA2ED7E7}">
      <dgm:prSet/>
      <dgm:spPr/>
      <dgm:t>
        <a:bodyPr/>
        <a:lstStyle/>
        <a:p>
          <a:endParaRPr lang="en-US" sz="1100"/>
        </a:p>
      </dgm:t>
    </dgm:pt>
    <dgm:pt modelId="{6F55A45B-24B3-4C42-84A1-E63ACF36A272}" type="sibTrans" cxnId="{5804F1B7-E1C9-4FF3-8BB2-A085EA2ED7E7}">
      <dgm:prSet/>
      <dgm:spPr/>
      <dgm:t>
        <a:bodyPr/>
        <a:lstStyle/>
        <a:p>
          <a:endParaRPr lang="en-US" sz="1100"/>
        </a:p>
      </dgm:t>
    </dgm:pt>
    <dgm:pt modelId="{CF4EABE9-5715-4491-B864-45DEED718F62}">
      <dgm:prSet custT="1"/>
      <dgm:spPr/>
      <dgm:t>
        <a:bodyPr/>
        <a:lstStyle/>
        <a:p>
          <a:r>
            <a:rPr lang="en-US" sz="1100" dirty="0"/>
            <a:t>Drylands</a:t>
          </a:r>
        </a:p>
      </dgm:t>
    </dgm:pt>
    <dgm:pt modelId="{B3487564-5CB1-47E6-A499-7F7018B426C6}" type="parTrans" cxnId="{94309B83-1E7D-4957-B248-1C55732DDA61}">
      <dgm:prSet/>
      <dgm:spPr/>
      <dgm:t>
        <a:bodyPr/>
        <a:lstStyle/>
        <a:p>
          <a:endParaRPr lang="en-US" sz="1100"/>
        </a:p>
      </dgm:t>
    </dgm:pt>
    <dgm:pt modelId="{F666968F-A019-448D-BBF5-3789C4AC7749}" type="sibTrans" cxnId="{94309B83-1E7D-4957-B248-1C55732DDA61}">
      <dgm:prSet/>
      <dgm:spPr/>
      <dgm:t>
        <a:bodyPr/>
        <a:lstStyle/>
        <a:p>
          <a:endParaRPr lang="en-US" sz="1100"/>
        </a:p>
      </dgm:t>
    </dgm:pt>
    <dgm:pt modelId="{14AC220F-E67A-407F-B0C3-C8FAD4268BCC}">
      <dgm:prSet custT="1"/>
      <dgm:spPr/>
      <dgm:t>
        <a:bodyPr/>
        <a:lstStyle/>
        <a:p>
          <a:r>
            <a:rPr lang="en-US" sz="1100" dirty="0"/>
            <a:t>Area Affected by Land Degradation</a:t>
          </a:r>
        </a:p>
      </dgm:t>
    </dgm:pt>
    <dgm:pt modelId="{93E67635-8ECE-4FA3-B652-69E2DAF41B86}" type="parTrans" cxnId="{D0527B84-EB3E-413C-9FA4-44B29C624BCE}">
      <dgm:prSet/>
      <dgm:spPr/>
      <dgm:t>
        <a:bodyPr/>
        <a:lstStyle/>
        <a:p>
          <a:endParaRPr lang="en-US" sz="1100"/>
        </a:p>
      </dgm:t>
    </dgm:pt>
    <dgm:pt modelId="{EFF78ABD-79F4-43E8-B358-9D43822F18F6}" type="sibTrans" cxnId="{D0527B84-EB3E-413C-9FA4-44B29C624BCE}">
      <dgm:prSet/>
      <dgm:spPr/>
      <dgm:t>
        <a:bodyPr/>
        <a:lstStyle/>
        <a:p>
          <a:endParaRPr lang="en-US" sz="1100"/>
        </a:p>
      </dgm:t>
    </dgm:pt>
    <dgm:pt modelId="{388A8AF6-A67D-44FA-940D-E1F26F67AF5C}">
      <dgm:prSet custT="1"/>
      <dgm:spPr/>
      <dgm:t>
        <a:bodyPr/>
        <a:lstStyle/>
        <a:p>
          <a:r>
            <a:rPr lang="en-US" sz="1100" dirty="0"/>
            <a:t>Rural Population</a:t>
          </a:r>
        </a:p>
      </dgm:t>
    </dgm:pt>
    <dgm:pt modelId="{13AAF197-A21C-40C5-83C4-55586FD97134}" type="parTrans" cxnId="{890B2687-25EF-46B6-B2E7-09DD35E16837}">
      <dgm:prSet/>
      <dgm:spPr/>
      <dgm:t>
        <a:bodyPr/>
        <a:lstStyle/>
        <a:p>
          <a:endParaRPr lang="en-US" sz="1100"/>
        </a:p>
      </dgm:t>
    </dgm:pt>
    <dgm:pt modelId="{411C0CCB-9F3E-4323-BDF6-D402707105B6}" type="sibTrans" cxnId="{890B2687-25EF-46B6-B2E7-09DD35E16837}">
      <dgm:prSet/>
      <dgm:spPr/>
      <dgm:t>
        <a:bodyPr/>
        <a:lstStyle/>
        <a:p>
          <a:endParaRPr lang="en-US" sz="1100"/>
        </a:p>
      </dgm:t>
    </dgm:pt>
    <dgm:pt modelId="{6D29145C-E8CF-40C8-82F5-E356ACD5443C}">
      <dgm:prSet custT="1"/>
      <dgm:spPr/>
      <dgm:t>
        <a:bodyPr/>
        <a:lstStyle/>
        <a:p>
          <a:r>
            <a:rPr lang="en-US" sz="1100" dirty="0"/>
            <a:t>PIRs</a:t>
          </a:r>
        </a:p>
      </dgm:t>
    </dgm:pt>
    <dgm:pt modelId="{2DA8859A-D94D-4FA4-A557-085D85E5B8A7}" type="parTrans" cxnId="{B9DE4602-CA7E-4296-8858-BBCD455AE812}">
      <dgm:prSet/>
      <dgm:spPr/>
      <dgm:t>
        <a:bodyPr/>
        <a:lstStyle/>
        <a:p>
          <a:endParaRPr lang="en-US" sz="1100"/>
        </a:p>
      </dgm:t>
    </dgm:pt>
    <dgm:pt modelId="{175C650F-1E45-4660-9E54-6B069A0F1231}" type="sibTrans" cxnId="{B9DE4602-CA7E-4296-8858-BBCD455AE812}">
      <dgm:prSet/>
      <dgm:spPr/>
      <dgm:t>
        <a:bodyPr/>
        <a:lstStyle/>
        <a:p>
          <a:endParaRPr lang="en-US" sz="1100"/>
        </a:p>
      </dgm:t>
    </dgm:pt>
    <dgm:pt modelId="{2F0220E3-35C9-442E-9859-131FBD43C8E5}">
      <dgm:prSet custT="1"/>
      <dgm:spPr/>
      <dgm:t>
        <a:bodyPr/>
        <a:lstStyle/>
        <a:p>
          <a:r>
            <a:rPr lang="en-US" sz="1100" dirty="0"/>
            <a:t>TERs</a:t>
          </a:r>
        </a:p>
      </dgm:t>
    </dgm:pt>
    <dgm:pt modelId="{E8AA2F42-8901-4936-B3AB-59DC4DB39DC9}" type="parTrans" cxnId="{3F4590A5-7BDB-4C0E-BB18-A2CA709988DA}">
      <dgm:prSet/>
      <dgm:spPr/>
      <dgm:t>
        <a:bodyPr/>
        <a:lstStyle/>
        <a:p>
          <a:endParaRPr lang="en-US" sz="1100"/>
        </a:p>
      </dgm:t>
    </dgm:pt>
    <dgm:pt modelId="{48D7F5CD-3CD9-44A9-8D75-B979A2EAEDB3}" type="sibTrans" cxnId="{3F4590A5-7BDB-4C0E-BB18-A2CA709988DA}">
      <dgm:prSet/>
      <dgm:spPr/>
      <dgm:t>
        <a:bodyPr/>
        <a:lstStyle/>
        <a:p>
          <a:endParaRPr lang="en-US" sz="1100"/>
        </a:p>
      </dgm:t>
    </dgm:pt>
    <dgm:pt modelId="{12A4631D-ED18-4406-9FBE-819A03068C73}">
      <dgm:prSet custT="1"/>
      <dgm:spPr/>
      <dgm:t>
        <a:bodyPr/>
        <a:lstStyle/>
        <a:p>
          <a:r>
            <a:rPr lang="en-US" sz="1100" dirty="0"/>
            <a:t>Public Sector Management and Institutions</a:t>
          </a:r>
        </a:p>
      </dgm:t>
    </dgm:pt>
    <dgm:pt modelId="{3B28D8FF-D896-46C1-A293-A35F4ED57BD3}" type="parTrans" cxnId="{A79B6809-BB9B-4F88-BD32-A947F359D104}">
      <dgm:prSet/>
      <dgm:spPr/>
      <dgm:t>
        <a:bodyPr/>
        <a:lstStyle/>
        <a:p>
          <a:endParaRPr lang="en-US" sz="1100"/>
        </a:p>
      </dgm:t>
    </dgm:pt>
    <dgm:pt modelId="{B964F7EB-DE9A-4EF9-9D64-12A4FD4F7100}" type="sibTrans" cxnId="{A79B6809-BB9B-4F88-BD32-A947F359D104}">
      <dgm:prSet/>
      <dgm:spPr/>
      <dgm:t>
        <a:bodyPr/>
        <a:lstStyle/>
        <a:p>
          <a:endParaRPr lang="en-US" sz="1100"/>
        </a:p>
      </dgm:t>
    </dgm:pt>
    <dgm:pt modelId="{8EC83DC8-D498-44DE-854B-0BBF4271D840}">
      <dgm:prSet custT="1"/>
      <dgm:spPr/>
      <dgm:t>
        <a:bodyPr/>
        <a:lstStyle/>
        <a:p>
          <a:r>
            <a:rPr lang="en-US" sz="1100" dirty="0"/>
            <a:t>Policy and Institutions for Environmental Sustainability</a:t>
          </a:r>
        </a:p>
      </dgm:t>
    </dgm:pt>
    <dgm:pt modelId="{C44F6C3E-537D-439E-B680-C58967010A40}" type="parTrans" cxnId="{49685081-B862-4943-862F-75E64597669D}">
      <dgm:prSet/>
      <dgm:spPr/>
      <dgm:t>
        <a:bodyPr/>
        <a:lstStyle/>
        <a:p>
          <a:endParaRPr lang="en-US" sz="1100"/>
        </a:p>
      </dgm:t>
    </dgm:pt>
    <dgm:pt modelId="{29A58385-C559-4D82-901B-C51BAF2A3FFC}" type="sibTrans" cxnId="{49685081-B862-4943-862F-75E64597669D}">
      <dgm:prSet/>
      <dgm:spPr/>
      <dgm:t>
        <a:bodyPr/>
        <a:lstStyle/>
        <a:p>
          <a:endParaRPr lang="en-US" sz="1100"/>
        </a:p>
      </dgm:t>
    </dgm:pt>
    <dgm:pt modelId="{DE86187B-1EEC-41C6-A510-1449A2C51EC4}" type="pres">
      <dgm:prSet presAssocID="{2E48D9BF-33A5-FF4D-B795-4AA12E6C9F1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A0D15F29-9B52-4871-9D8A-131CFBFAFA04}" type="pres">
      <dgm:prSet presAssocID="{EDEC349E-DD45-8E4D-8C71-EB07264D86A9}" presName="hierRoot1" presStyleCnt="0"/>
      <dgm:spPr/>
    </dgm:pt>
    <dgm:pt modelId="{AED7B469-1A3B-4B3F-B262-82EFC1CB1C3B}" type="pres">
      <dgm:prSet presAssocID="{EDEC349E-DD45-8E4D-8C71-EB07264D86A9}" presName="composite" presStyleCnt="0"/>
      <dgm:spPr/>
    </dgm:pt>
    <dgm:pt modelId="{49D596B0-D8A8-40B8-9EA9-C62F88E0461E}" type="pres">
      <dgm:prSet presAssocID="{EDEC349E-DD45-8E4D-8C71-EB07264D86A9}" presName="background" presStyleLbl="node0" presStyleIdx="0" presStyleCnt="3"/>
      <dgm:spPr/>
    </dgm:pt>
    <dgm:pt modelId="{A9EDDE65-ED0A-46F1-94D0-1FA904FDE825}" type="pres">
      <dgm:prSet presAssocID="{EDEC349E-DD45-8E4D-8C71-EB07264D86A9}" presName="text" presStyleLbl="fgAcc0" presStyleIdx="0" presStyleCnt="3" custScaleX="1282410" custScaleY="679698">
        <dgm:presLayoutVars>
          <dgm:chPref val="3"/>
        </dgm:presLayoutVars>
      </dgm:prSet>
      <dgm:spPr>
        <a:xfrm>
          <a:off x="2347855" y="3224955"/>
          <a:ext cx="1412376" cy="645307"/>
        </a:xfrm>
        <a:prstGeom prst="roundRect">
          <a:avLst>
            <a:gd name="adj" fmla="val 10000"/>
          </a:avLst>
        </a:prstGeom>
      </dgm:spPr>
    </dgm:pt>
    <dgm:pt modelId="{440FC04E-A8AC-47BA-B78F-06CE6A22A8AC}" type="pres">
      <dgm:prSet presAssocID="{EDEC349E-DD45-8E4D-8C71-EB07264D86A9}" presName="hierChild2" presStyleCnt="0"/>
      <dgm:spPr/>
    </dgm:pt>
    <dgm:pt modelId="{0EE3CE12-0884-4ABB-83ED-57F5482AE1E6}" type="pres">
      <dgm:prSet presAssocID="{5543EC91-A4F7-4C5B-A4F4-DD7C9CD4E1FF}" presName="Name10" presStyleLbl="parChTrans1D2" presStyleIdx="0" presStyleCnt="6"/>
      <dgm:spPr/>
    </dgm:pt>
    <dgm:pt modelId="{A7D55FF3-8EED-423C-8C87-6DEA6B590EDE}" type="pres">
      <dgm:prSet presAssocID="{1614530A-1449-470B-8486-5EE66A72F430}" presName="hierRoot2" presStyleCnt="0"/>
      <dgm:spPr/>
    </dgm:pt>
    <dgm:pt modelId="{7767D60D-BA9D-4A8A-98B7-B8B79D5DF2D4}" type="pres">
      <dgm:prSet presAssocID="{1614530A-1449-470B-8486-5EE66A72F430}" presName="composite2" presStyleCnt="0"/>
      <dgm:spPr/>
    </dgm:pt>
    <dgm:pt modelId="{42114D6C-4BA2-4A6C-8B6A-85C284F551C0}" type="pres">
      <dgm:prSet presAssocID="{1614530A-1449-470B-8486-5EE66A72F430}" presName="background2" presStyleLbl="node2" presStyleIdx="0" presStyleCnt="6"/>
      <dgm:spPr/>
    </dgm:pt>
    <dgm:pt modelId="{F4FA8816-5603-40A4-A9A0-586F1F768149}" type="pres">
      <dgm:prSet presAssocID="{1614530A-1449-470B-8486-5EE66A72F430}" presName="text2" presStyleLbl="fgAcc2" presStyleIdx="0" presStyleCnt="6" custScaleX="786653" custScaleY="407154" custLinFactY="108827" custLinFactNeighborX="-12841" custLinFactNeighborY="200000">
        <dgm:presLayoutVars>
          <dgm:chPref val="3"/>
        </dgm:presLayoutVars>
      </dgm:prSet>
      <dgm:spPr/>
    </dgm:pt>
    <dgm:pt modelId="{DB828246-9F9D-4FC7-A23A-E3DCF71984C8}" type="pres">
      <dgm:prSet presAssocID="{1614530A-1449-470B-8486-5EE66A72F430}" presName="hierChild3" presStyleCnt="0"/>
      <dgm:spPr/>
    </dgm:pt>
    <dgm:pt modelId="{9CA9F9F0-4221-4173-96C2-4DFAFE12EB52}" type="pres">
      <dgm:prSet presAssocID="{CD02A3F1-83EA-4B5A-97A2-58040E726542}" presName="Name17" presStyleLbl="parChTrans1D3" presStyleIdx="0" presStyleCnt="11"/>
      <dgm:spPr/>
    </dgm:pt>
    <dgm:pt modelId="{6C3D3027-A5FA-4544-ACD5-E61B3642B999}" type="pres">
      <dgm:prSet presAssocID="{E35D76DB-69BF-4EDC-BB6C-3531443A9567}" presName="hierRoot3" presStyleCnt="0"/>
      <dgm:spPr/>
    </dgm:pt>
    <dgm:pt modelId="{67AFDF45-E7CC-4309-8C58-FE45D269568E}" type="pres">
      <dgm:prSet presAssocID="{E35D76DB-69BF-4EDC-BB6C-3531443A9567}" presName="composite3" presStyleCnt="0"/>
      <dgm:spPr/>
    </dgm:pt>
    <dgm:pt modelId="{0EBA5F68-B08F-4DB2-A30C-2197BF258B74}" type="pres">
      <dgm:prSet presAssocID="{E35D76DB-69BF-4EDC-BB6C-3531443A9567}" presName="background3" presStyleLbl="node3" presStyleIdx="0" presStyleCnt="11"/>
      <dgm:spPr/>
    </dgm:pt>
    <dgm:pt modelId="{485B7D86-AFDA-4A01-A9D2-3DC322AF8905}" type="pres">
      <dgm:prSet presAssocID="{E35D76DB-69BF-4EDC-BB6C-3531443A9567}" presName="text3" presStyleLbl="fgAcc3" presStyleIdx="0" presStyleCnt="11" custScaleX="657235" custScaleY="368295" custLinFactY="925312" custLinFactNeighborX="11316" custLinFactNeighborY="1000000">
        <dgm:presLayoutVars>
          <dgm:chPref val="3"/>
        </dgm:presLayoutVars>
      </dgm:prSet>
      <dgm:spPr/>
    </dgm:pt>
    <dgm:pt modelId="{A94A67AC-1730-4C24-B9F9-73041FE6C6D6}" type="pres">
      <dgm:prSet presAssocID="{E35D76DB-69BF-4EDC-BB6C-3531443A9567}" presName="hierChild4" presStyleCnt="0"/>
      <dgm:spPr/>
    </dgm:pt>
    <dgm:pt modelId="{5F7F7589-200A-4C8E-AC5E-70738BBD0DBC}" type="pres">
      <dgm:prSet presAssocID="{5AD1E08F-E2EB-43A3-8AC2-5F2349172B57}" presName="Name17" presStyleLbl="parChTrans1D3" presStyleIdx="1" presStyleCnt="11"/>
      <dgm:spPr/>
    </dgm:pt>
    <dgm:pt modelId="{D805B233-F117-4576-8621-69DF9F770628}" type="pres">
      <dgm:prSet presAssocID="{E600B845-01ED-441C-85E3-4714EF4D1E5A}" presName="hierRoot3" presStyleCnt="0"/>
      <dgm:spPr/>
    </dgm:pt>
    <dgm:pt modelId="{1350CAAE-25AE-458B-8655-C116CC646E5E}" type="pres">
      <dgm:prSet presAssocID="{E600B845-01ED-441C-85E3-4714EF4D1E5A}" presName="composite3" presStyleCnt="0"/>
      <dgm:spPr/>
    </dgm:pt>
    <dgm:pt modelId="{DC616732-6F70-4528-BE6C-9B5C70EA44B2}" type="pres">
      <dgm:prSet presAssocID="{E600B845-01ED-441C-85E3-4714EF4D1E5A}" presName="background3" presStyleLbl="node3" presStyleIdx="1" presStyleCnt="11"/>
      <dgm:spPr/>
    </dgm:pt>
    <dgm:pt modelId="{40F8CC7A-E48B-48C4-B77F-3FCA25484A50}" type="pres">
      <dgm:prSet presAssocID="{E600B845-01ED-441C-85E3-4714EF4D1E5A}" presName="text3" presStyleLbl="fgAcc3" presStyleIdx="1" presStyleCnt="11" custScaleX="657235" custScaleY="368295" custLinFactY="925312" custLinFactNeighborX="11316" custLinFactNeighborY="1000000">
        <dgm:presLayoutVars>
          <dgm:chPref val="3"/>
        </dgm:presLayoutVars>
      </dgm:prSet>
      <dgm:spPr/>
    </dgm:pt>
    <dgm:pt modelId="{30B8586C-9E72-454A-B674-D1D002D9BB48}" type="pres">
      <dgm:prSet presAssocID="{E600B845-01ED-441C-85E3-4714EF4D1E5A}" presName="hierChild4" presStyleCnt="0"/>
      <dgm:spPr/>
    </dgm:pt>
    <dgm:pt modelId="{C858EEBA-AB72-4800-B563-E319D08693F9}" type="pres">
      <dgm:prSet presAssocID="{71514AF7-0703-4000-8C3B-BB97D07C3FFD}" presName="Name10" presStyleLbl="parChTrans1D2" presStyleIdx="1" presStyleCnt="6"/>
      <dgm:spPr/>
    </dgm:pt>
    <dgm:pt modelId="{01C33726-674F-4F29-BF7C-02B8F874F2B9}" type="pres">
      <dgm:prSet presAssocID="{732C9AA9-7A3D-4910-B721-7853BDF89119}" presName="hierRoot2" presStyleCnt="0"/>
      <dgm:spPr/>
    </dgm:pt>
    <dgm:pt modelId="{43FD5259-ABF8-4C9C-9F6D-CA2D6B73BABC}" type="pres">
      <dgm:prSet presAssocID="{732C9AA9-7A3D-4910-B721-7853BDF89119}" presName="composite2" presStyleCnt="0"/>
      <dgm:spPr/>
    </dgm:pt>
    <dgm:pt modelId="{6566D27A-A0DD-4767-BEE7-214AAEFBFC25}" type="pres">
      <dgm:prSet presAssocID="{732C9AA9-7A3D-4910-B721-7853BDF89119}" presName="background2" presStyleLbl="node2" presStyleIdx="1" presStyleCnt="6"/>
      <dgm:spPr/>
    </dgm:pt>
    <dgm:pt modelId="{D2EB94E8-017B-4749-BC28-B9A82E6750F0}" type="pres">
      <dgm:prSet presAssocID="{732C9AA9-7A3D-4910-B721-7853BDF89119}" presName="text2" presStyleLbl="fgAcc2" presStyleIdx="1" presStyleCnt="6" custScaleX="786653" custScaleY="407154" custLinFactY="125450" custLinFactNeighborX="27009" custLinFactNeighborY="200000">
        <dgm:presLayoutVars>
          <dgm:chPref val="3"/>
        </dgm:presLayoutVars>
      </dgm:prSet>
      <dgm:spPr/>
    </dgm:pt>
    <dgm:pt modelId="{D19F2B38-F5EC-4F26-8B9B-3AF6E3334D94}" type="pres">
      <dgm:prSet presAssocID="{732C9AA9-7A3D-4910-B721-7853BDF89119}" presName="hierChild3" presStyleCnt="0"/>
      <dgm:spPr/>
    </dgm:pt>
    <dgm:pt modelId="{C33F78EC-2CE8-4FD0-986E-CEC66A02D879}" type="pres">
      <dgm:prSet presAssocID="{FDDFB391-C2A5-478B-ABC6-BB86D27111CB}" presName="Name17" presStyleLbl="parChTrans1D3" presStyleIdx="2" presStyleCnt="11"/>
      <dgm:spPr/>
    </dgm:pt>
    <dgm:pt modelId="{1E210781-6C7A-4E97-BF12-22178B4269D6}" type="pres">
      <dgm:prSet presAssocID="{FD58C904-90CA-45F8-8F2C-33BB184EF7E8}" presName="hierRoot3" presStyleCnt="0"/>
      <dgm:spPr/>
    </dgm:pt>
    <dgm:pt modelId="{0661A14F-4B95-440B-9C02-0FD42843BF34}" type="pres">
      <dgm:prSet presAssocID="{FD58C904-90CA-45F8-8F2C-33BB184EF7E8}" presName="composite3" presStyleCnt="0"/>
      <dgm:spPr/>
    </dgm:pt>
    <dgm:pt modelId="{5E562FEB-DD47-4569-B8E8-14A72C650D69}" type="pres">
      <dgm:prSet presAssocID="{FD58C904-90CA-45F8-8F2C-33BB184EF7E8}" presName="background3" presStyleLbl="node3" presStyleIdx="2" presStyleCnt="11"/>
      <dgm:spPr/>
    </dgm:pt>
    <dgm:pt modelId="{2E1213DE-0EEF-4E78-B868-094FE41C0FB7}" type="pres">
      <dgm:prSet presAssocID="{FD58C904-90CA-45F8-8F2C-33BB184EF7E8}" presName="text3" presStyleLbl="fgAcc3" presStyleIdx="2" presStyleCnt="11" custScaleX="621625" custScaleY="368295" custLinFactY="754859" custLinFactNeighborX="-1008" custLinFactNeighborY="800000">
        <dgm:presLayoutVars>
          <dgm:chPref val="3"/>
        </dgm:presLayoutVars>
      </dgm:prSet>
      <dgm:spPr/>
    </dgm:pt>
    <dgm:pt modelId="{0CC61628-E420-4661-BD53-98F1E014715B}" type="pres">
      <dgm:prSet presAssocID="{FD58C904-90CA-45F8-8F2C-33BB184EF7E8}" presName="hierChild4" presStyleCnt="0"/>
      <dgm:spPr/>
    </dgm:pt>
    <dgm:pt modelId="{46746C64-5E1C-44B8-AC2F-1BC78F9BE853}" type="pres">
      <dgm:prSet presAssocID="{B5DEE9B3-CC55-40AD-98EA-8FC21B82EF61}" presName="Name17" presStyleLbl="parChTrans1D3" presStyleIdx="3" presStyleCnt="11"/>
      <dgm:spPr/>
    </dgm:pt>
    <dgm:pt modelId="{62DFC1B6-4433-4E93-8E92-782F42E601AB}" type="pres">
      <dgm:prSet presAssocID="{F32712B8-3910-40D2-9A23-20E25D26B642}" presName="hierRoot3" presStyleCnt="0"/>
      <dgm:spPr/>
    </dgm:pt>
    <dgm:pt modelId="{D5C6F89F-74CE-446A-A2C4-2FA7681CB7B2}" type="pres">
      <dgm:prSet presAssocID="{F32712B8-3910-40D2-9A23-20E25D26B642}" presName="composite3" presStyleCnt="0"/>
      <dgm:spPr/>
    </dgm:pt>
    <dgm:pt modelId="{E4D352A0-DAF4-4610-ABE8-14BD56A4E7D8}" type="pres">
      <dgm:prSet presAssocID="{F32712B8-3910-40D2-9A23-20E25D26B642}" presName="background3" presStyleLbl="node3" presStyleIdx="3" presStyleCnt="11"/>
      <dgm:spPr/>
    </dgm:pt>
    <dgm:pt modelId="{C40BF8EC-73DE-48B4-AE28-D062BB83596C}" type="pres">
      <dgm:prSet presAssocID="{F32712B8-3910-40D2-9A23-20E25D26B642}" presName="text3" presStyleLbl="fgAcc3" presStyleIdx="3" presStyleCnt="11" custScaleX="516462" custScaleY="368295" custLinFactY="754859" custLinFactNeighborX="-1008" custLinFactNeighborY="800000">
        <dgm:presLayoutVars>
          <dgm:chPref val="3"/>
        </dgm:presLayoutVars>
      </dgm:prSet>
      <dgm:spPr/>
    </dgm:pt>
    <dgm:pt modelId="{9BFDEF40-A2C6-413F-9ABC-1C9D1C25D579}" type="pres">
      <dgm:prSet presAssocID="{F32712B8-3910-40D2-9A23-20E25D26B642}" presName="hierChild4" presStyleCnt="0"/>
      <dgm:spPr/>
    </dgm:pt>
    <dgm:pt modelId="{4DE79609-5A4D-419E-B2D9-180E532BF638}" type="pres">
      <dgm:prSet presAssocID="{AFE42C50-5755-4E80-BF82-8ADEF1549967}" presName="Name10" presStyleLbl="parChTrans1D2" presStyleIdx="2" presStyleCnt="6"/>
      <dgm:spPr/>
    </dgm:pt>
    <dgm:pt modelId="{4470D8AD-3143-463E-9995-05FBF452811E}" type="pres">
      <dgm:prSet presAssocID="{762F2CA1-221E-4ECD-B3AF-63FF58D4F173}" presName="hierRoot2" presStyleCnt="0"/>
      <dgm:spPr/>
    </dgm:pt>
    <dgm:pt modelId="{2ED3C452-98B4-4D4D-9EB7-AC177C24E52F}" type="pres">
      <dgm:prSet presAssocID="{762F2CA1-221E-4ECD-B3AF-63FF58D4F173}" presName="composite2" presStyleCnt="0"/>
      <dgm:spPr/>
    </dgm:pt>
    <dgm:pt modelId="{9DCA861D-B508-4F22-8297-B2750725D3FB}" type="pres">
      <dgm:prSet presAssocID="{762F2CA1-221E-4ECD-B3AF-63FF58D4F173}" presName="background2" presStyleLbl="node2" presStyleIdx="2" presStyleCnt="6"/>
      <dgm:spPr/>
    </dgm:pt>
    <dgm:pt modelId="{71D72462-597F-4DE0-A765-62B68618FFE1}" type="pres">
      <dgm:prSet presAssocID="{762F2CA1-221E-4ECD-B3AF-63FF58D4F173}" presName="text2" presStyleLbl="fgAcc2" presStyleIdx="2" presStyleCnt="6" custScaleX="786653" custScaleY="407154" custLinFactY="108827" custLinFactNeighborX="-38274" custLinFactNeighborY="200000">
        <dgm:presLayoutVars>
          <dgm:chPref val="3"/>
        </dgm:presLayoutVars>
      </dgm:prSet>
      <dgm:spPr/>
    </dgm:pt>
    <dgm:pt modelId="{A6A8A6DE-BE0C-435B-94E4-942F5BC82498}" type="pres">
      <dgm:prSet presAssocID="{762F2CA1-221E-4ECD-B3AF-63FF58D4F173}" presName="hierChild3" presStyleCnt="0"/>
      <dgm:spPr/>
    </dgm:pt>
    <dgm:pt modelId="{E65DE5A2-DBDC-4D5C-A5DD-2566438EA5B3}" type="pres">
      <dgm:prSet presAssocID="{B3487564-5CB1-47E6-A499-7F7018B426C6}" presName="Name17" presStyleLbl="parChTrans1D3" presStyleIdx="4" presStyleCnt="11"/>
      <dgm:spPr/>
    </dgm:pt>
    <dgm:pt modelId="{E396C653-C906-4ED7-9841-B1ECADCE19C1}" type="pres">
      <dgm:prSet presAssocID="{CF4EABE9-5715-4491-B864-45DEED718F62}" presName="hierRoot3" presStyleCnt="0"/>
      <dgm:spPr/>
    </dgm:pt>
    <dgm:pt modelId="{355D0658-D3D5-45E3-A527-DA491DB51EE4}" type="pres">
      <dgm:prSet presAssocID="{CF4EABE9-5715-4491-B864-45DEED718F62}" presName="composite3" presStyleCnt="0"/>
      <dgm:spPr/>
    </dgm:pt>
    <dgm:pt modelId="{7B940229-092F-4C26-886E-776E0140E37E}" type="pres">
      <dgm:prSet presAssocID="{CF4EABE9-5715-4491-B864-45DEED718F62}" presName="background3" presStyleLbl="node3" presStyleIdx="4" presStyleCnt="11"/>
      <dgm:spPr/>
    </dgm:pt>
    <dgm:pt modelId="{33A548CE-452E-4DC4-B65E-35F4EC62B16E}" type="pres">
      <dgm:prSet presAssocID="{CF4EABE9-5715-4491-B864-45DEED718F62}" presName="text3" presStyleLbl="fgAcc3" presStyleIdx="4" presStyleCnt="11" custScaleX="630433" custScaleY="705161" custLinFactY="700000" custLinFactNeighborX="69651" custLinFactNeighborY="799055">
        <dgm:presLayoutVars>
          <dgm:chPref val="3"/>
        </dgm:presLayoutVars>
      </dgm:prSet>
      <dgm:spPr/>
    </dgm:pt>
    <dgm:pt modelId="{80115325-2A38-4661-8762-982DCD755986}" type="pres">
      <dgm:prSet presAssocID="{CF4EABE9-5715-4491-B864-45DEED718F62}" presName="hierChild4" presStyleCnt="0"/>
      <dgm:spPr/>
    </dgm:pt>
    <dgm:pt modelId="{D622E829-9F3E-41CD-A18C-397236AA999C}" type="pres">
      <dgm:prSet presAssocID="{93E67635-8ECE-4FA3-B652-69E2DAF41B86}" presName="Name17" presStyleLbl="parChTrans1D3" presStyleIdx="5" presStyleCnt="11"/>
      <dgm:spPr/>
    </dgm:pt>
    <dgm:pt modelId="{1C551F3F-F44F-498C-AC4F-B89263893554}" type="pres">
      <dgm:prSet presAssocID="{14AC220F-E67A-407F-B0C3-C8FAD4268BCC}" presName="hierRoot3" presStyleCnt="0"/>
      <dgm:spPr/>
    </dgm:pt>
    <dgm:pt modelId="{637898F9-1DEA-4B3B-A62E-9AE97D486F7F}" type="pres">
      <dgm:prSet presAssocID="{14AC220F-E67A-407F-B0C3-C8FAD4268BCC}" presName="composite3" presStyleCnt="0"/>
      <dgm:spPr/>
    </dgm:pt>
    <dgm:pt modelId="{17C2F46A-F3E3-460B-B99E-34C19273ACB0}" type="pres">
      <dgm:prSet presAssocID="{14AC220F-E67A-407F-B0C3-C8FAD4268BCC}" presName="background3" presStyleLbl="node3" presStyleIdx="5" presStyleCnt="11"/>
      <dgm:spPr/>
    </dgm:pt>
    <dgm:pt modelId="{802A3B1A-51B8-497B-92CE-DB3C4867045B}" type="pres">
      <dgm:prSet presAssocID="{14AC220F-E67A-407F-B0C3-C8FAD4268BCC}" presName="text3" presStyleLbl="fgAcc3" presStyleIdx="5" presStyleCnt="11" custScaleX="900125" custScaleY="705161" custLinFactY="700000" custLinFactNeighborX="-9967" custLinFactNeighborY="771450">
        <dgm:presLayoutVars>
          <dgm:chPref val="3"/>
        </dgm:presLayoutVars>
      </dgm:prSet>
      <dgm:spPr/>
    </dgm:pt>
    <dgm:pt modelId="{0EADAC41-E7E1-4DC4-87DB-281B8525F724}" type="pres">
      <dgm:prSet presAssocID="{14AC220F-E67A-407F-B0C3-C8FAD4268BCC}" presName="hierChild4" presStyleCnt="0"/>
      <dgm:spPr/>
    </dgm:pt>
    <dgm:pt modelId="{4DB38A4B-E9EF-476D-AB10-8E407CC488A0}" type="pres">
      <dgm:prSet presAssocID="{13AAF197-A21C-40C5-83C4-55586FD97134}" presName="Name17" presStyleLbl="parChTrans1D3" presStyleIdx="6" presStyleCnt="11"/>
      <dgm:spPr/>
    </dgm:pt>
    <dgm:pt modelId="{3822C484-52ED-4D1F-AAB6-9FEDEF823246}" type="pres">
      <dgm:prSet presAssocID="{388A8AF6-A67D-44FA-940D-E1F26F67AF5C}" presName="hierRoot3" presStyleCnt="0"/>
      <dgm:spPr/>
    </dgm:pt>
    <dgm:pt modelId="{E0A0DF98-4610-4591-B871-9BB52EEBA445}" type="pres">
      <dgm:prSet presAssocID="{388A8AF6-A67D-44FA-940D-E1F26F67AF5C}" presName="composite3" presStyleCnt="0"/>
      <dgm:spPr/>
    </dgm:pt>
    <dgm:pt modelId="{85A6A601-D057-473A-8C6F-8FE6EE7EB9C7}" type="pres">
      <dgm:prSet presAssocID="{388A8AF6-A67D-44FA-940D-E1F26F67AF5C}" presName="background3" presStyleLbl="node3" presStyleIdx="6" presStyleCnt="11"/>
      <dgm:spPr/>
    </dgm:pt>
    <dgm:pt modelId="{A1D8FEFA-E32C-48B9-8D6D-29C9A7ACF17E}" type="pres">
      <dgm:prSet presAssocID="{388A8AF6-A67D-44FA-940D-E1F26F67AF5C}" presName="text3" presStyleLbl="fgAcc3" presStyleIdx="6" presStyleCnt="11" custScaleX="885013" custScaleY="705161" custLinFactY="700000" custLinFactNeighborX="-57837" custLinFactNeighborY="771450">
        <dgm:presLayoutVars>
          <dgm:chPref val="3"/>
        </dgm:presLayoutVars>
      </dgm:prSet>
      <dgm:spPr/>
    </dgm:pt>
    <dgm:pt modelId="{1FC01783-894E-491B-A87A-9B63062331BB}" type="pres">
      <dgm:prSet presAssocID="{388A8AF6-A67D-44FA-940D-E1F26F67AF5C}" presName="hierChild4" presStyleCnt="0"/>
      <dgm:spPr/>
    </dgm:pt>
    <dgm:pt modelId="{356F7455-627A-4350-8AEF-E507DEAE8E04}" type="pres">
      <dgm:prSet presAssocID="{298752C0-968A-C04C-B382-BE3B6D7490AA}" presName="hierRoot1" presStyleCnt="0"/>
      <dgm:spPr/>
    </dgm:pt>
    <dgm:pt modelId="{20A2B5EF-947D-47A9-A216-16D76EB257B2}" type="pres">
      <dgm:prSet presAssocID="{298752C0-968A-C04C-B382-BE3B6D7490AA}" presName="composite" presStyleCnt="0"/>
      <dgm:spPr/>
    </dgm:pt>
    <dgm:pt modelId="{650EC3FE-7657-45E8-92A3-4B754C7B5416}" type="pres">
      <dgm:prSet presAssocID="{298752C0-968A-C04C-B382-BE3B6D7490AA}" presName="background" presStyleLbl="node0" presStyleIdx="1" presStyleCnt="3"/>
      <dgm:spPr/>
    </dgm:pt>
    <dgm:pt modelId="{0DF74789-3F97-4FE3-A914-C29786BDE127}" type="pres">
      <dgm:prSet presAssocID="{298752C0-968A-C04C-B382-BE3B6D7490AA}" presName="text" presStyleLbl="fgAcc0" presStyleIdx="1" presStyleCnt="3" custScaleX="1672736" custScaleY="679698" custLinFactX="-200000" custLinFactNeighborX="-224725" custLinFactNeighborY="30134">
        <dgm:presLayoutVars>
          <dgm:chPref val="3"/>
        </dgm:presLayoutVars>
      </dgm:prSet>
      <dgm:spPr/>
    </dgm:pt>
    <dgm:pt modelId="{E4A089FC-1AB9-451D-89C8-BB053606AC57}" type="pres">
      <dgm:prSet presAssocID="{298752C0-968A-C04C-B382-BE3B6D7490AA}" presName="hierChild2" presStyleCnt="0"/>
      <dgm:spPr/>
    </dgm:pt>
    <dgm:pt modelId="{1A0A8419-DDB5-4FB9-A601-C2091C5BC0BA}" type="pres">
      <dgm:prSet presAssocID="{255B3291-A45F-4A4B-B604-5885207A157A}" presName="Name10" presStyleLbl="parChTrans1D2" presStyleIdx="3" presStyleCnt="6"/>
      <dgm:spPr/>
    </dgm:pt>
    <dgm:pt modelId="{CD52FC15-9093-4E70-A079-D521EE05D3E8}" type="pres">
      <dgm:prSet presAssocID="{43277F49-5635-47B2-A3F8-EE6D95F6C04C}" presName="hierRoot2" presStyleCnt="0"/>
      <dgm:spPr/>
    </dgm:pt>
    <dgm:pt modelId="{1012FA50-4C0C-43BB-9C9B-F45C0971FF4E}" type="pres">
      <dgm:prSet presAssocID="{43277F49-5635-47B2-A3F8-EE6D95F6C04C}" presName="composite2" presStyleCnt="0"/>
      <dgm:spPr/>
    </dgm:pt>
    <dgm:pt modelId="{FFE8BA43-E615-4AFB-A95B-9AD7893CF1FE}" type="pres">
      <dgm:prSet presAssocID="{43277F49-5635-47B2-A3F8-EE6D95F6C04C}" presName="background2" presStyleLbl="node2" presStyleIdx="3" presStyleCnt="6"/>
      <dgm:spPr/>
    </dgm:pt>
    <dgm:pt modelId="{C69BED1A-AA43-48CF-BB3E-9CF1239E0621}" type="pres">
      <dgm:prSet presAssocID="{43277F49-5635-47B2-A3F8-EE6D95F6C04C}" presName="text2" presStyleLbl="fgAcc2" presStyleIdx="3" presStyleCnt="6" custScaleX="798526" custScaleY="407154" custLinFactX="-117268" custLinFactY="180011" custLinFactNeighborX="-200000" custLinFactNeighborY="200000">
        <dgm:presLayoutVars>
          <dgm:chPref val="3"/>
        </dgm:presLayoutVars>
      </dgm:prSet>
      <dgm:spPr/>
    </dgm:pt>
    <dgm:pt modelId="{AA0F5E68-77B0-4B0E-B12E-F32BA935FEDC}" type="pres">
      <dgm:prSet presAssocID="{43277F49-5635-47B2-A3F8-EE6D95F6C04C}" presName="hierChild3" presStyleCnt="0"/>
      <dgm:spPr/>
    </dgm:pt>
    <dgm:pt modelId="{5DE24929-32BF-47B2-91F2-94BA3E8C6485}" type="pres">
      <dgm:prSet presAssocID="{2DA8859A-D94D-4FA4-A557-085D85E5B8A7}" presName="Name17" presStyleLbl="parChTrans1D3" presStyleIdx="7" presStyleCnt="11"/>
      <dgm:spPr/>
    </dgm:pt>
    <dgm:pt modelId="{68972DA9-53AA-4BE3-94AF-DCFB0A1E13FC}" type="pres">
      <dgm:prSet presAssocID="{6D29145C-E8CF-40C8-82F5-E356ACD5443C}" presName="hierRoot3" presStyleCnt="0"/>
      <dgm:spPr/>
    </dgm:pt>
    <dgm:pt modelId="{C57796F1-4983-461C-A961-9ED758D5DB32}" type="pres">
      <dgm:prSet presAssocID="{6D29145C-E8CF-40C8-82F5-E356ACD5443C}" presName="composite3" presStyleCnt="0"/>
      <dgm:spPr/>
    </dgm:pt>
    <dgm:pt modelId="{B463E480-0FC6-4068-810C-461E1196C7E1}" type="pres">
      <dgm:prSet presAssocID="{6D29145C-E8CF-40C8-82F5-E356ACD5443C}" presName="background3" presStyleLbl="node3" presStyleIdx="7" presStyleCnt="11"/>
      <dgm:spPr/>
    </dgm:pt>
    <dgm:pt modelId="{5D42A7E0-5F4F-4744-9C4A-EEB50F35E222}" type="pres">
      <dgm:prSet presAssocID="{6D29145C-E8CF-40C8-82F5-E356ACD5443C}" presName="text3" presStyleLbl="fgAcc3" presStyleIdx="7" presStyleCnt="11" custScaleX="417956" custScaleY="368295" custLinFactY="726697" custLinFactNeighborX="8172" custLinFactNeighborY="800000">
        <dgm:presLayoutVars>
          <dgm:chPref val="3"/>
        </dgm:presLayoutVars>
      </dgm:prSet>
      <dgm:spPr/>
    </dgm:pt>
    <dgm:pt modelId="{A2285430-714E-40F8-8F5B-11DA24E162DC}" type="pres">
      <dgm:prSet presAssocID="{6D29145C-E8CF-40C8-82F5-E356ACD5443C}" presName="hierChild4" presStyleCnt="0"/>
      <dgm:spPr/>
    </dgm:pt>
    <dgm:pt modelId="{F436FFD6-45FB-4FC5-94AD-2EFD196139EB}" type="pres">
      <dgm:prSet presAssocID="{E8AA2F42-8901-4936-B3AB-59DC4DB39DC9}" presName="Name17" presStyleLbl="parChTrans1D3" presStyleIdx="8" presStyleCnt="11"/>
      <dgm:spPr/>
    </dgm:pt>
    <dgm:pt modelId="{37CE6AC8-7DB7-4491-91D6-BC7AA3F300F2}" type="pres">
      <dgm:prSet presAssocID="{2F0220E3-35C9-442E-9859-131FBD43C8E5}" presName="hierRoot3" presStyleCnt="0"/>
      <dgm:spPr/>
    </dgm:pt>
    <dgm:pt modelId="{34694F3D-B333-4CCA-BC2C-567CB4AD470B}" type="pres">
      <dgm:prSet presAssocID="{2F0220E3-35C9-442E-9859-131FBD43C8E5}" presName="composite3" presStyleCnt="0"/>
      <dgm:spPr/>
    </dgm:pt>
    <dgm:pt modelId="{579C2062-C1CC-46B7-9F2C-714A4D889D77}" type="pres">
      <dgm:prSet presAssocID="{2F0220E3-35C9-442E-9859-131FBD43C8E5}" presName="background3" presStyleLbl="node3" presStyleIdx="8" presStyleCnt="11"/>
      <dgm:spPr/>
    </dgm:pt>
    <dgm:pt modelId="{627815D1-BC54-4E75-A951-E117BA120779}" type="pres">
      <dgm:prSet presAssocID="{2F0220E3-35C9-442E-9859-131FBD43C8E5}" presName="text3" presStyleLbl="fgAcc3" presStyleIdx="8" presStyleCnt="11" custScaleX="336796" custScaleY="368295" custLinFactY="726697" custLinFactNeighborX="-28546" custLinFactNeighborY="800000">
        <dgm:presLayoutVars>
          <dgm:chPref val="3"/>
        </dgm:presLayoutVars>
      </dgm:prSet>
      <dgm:spPr/>
    </dgm:pt>
    <dgm:pt modelId="{3A44DF89-32E6-444E-8913-3892C60FE3A8}" type="pres">
      <dgm:prSet presAssocID="{2F0220E3-35C9-442E-9859-131FBD43C8E5}" presName="hierChild4" presStyleCnt="0"/>
      <dgm:spPr/>
    </dgm:pt>
    <dgm:pt modelId="{D131DE5A-D863-4126-A521-5E46C8FE74C0}" type="pres">
      <dgm:prSet presAssocID="{45F202BA-4ED4-4314-925D-DCCFCE3E3270}" presName="Name10" presStyleLbl="parChTrans1D2" presStyleIdx="4" presStyleCnt="6"/>
      <dgm:spPr/>
    </dgm:pt>
    <dgm:pt modelId="{3D2EC5C8-461D-4EE9-B503-46AF8BB78657}" type="pres">
      <dgm:prSet presAssocID="{A6D5692F-29B9-4327-B037-023BCC9E4E9E}" presName="hierRoot2" presStyleCnt="0"/>
      <dgm:spPr/>
    </dgm:pt>
    <dgm:pt modelId="{3D3A7BFB-C27D-46E5-859E-C5114796A750}" type="pres">
      <dgm:prSet presAssocID="{A6D5692F-29B9-4327-B037-023BCC9E4E9E}" presName="composite2" presStyleCnt="0"/>
      <dgm:spPr/>
    </dgm:pt>
    <dgm:pt modelId="{B22023CF-8283-425D-9A13-7A1D00C6CBF1}" type="pres">
      <dgm:prSet presAssocID="{A6D5692F-29B9-4327-B037-023BCC9E4E9E}" presName="background2" presStyleLbl="node2" presStyleIdx="4" presStyleCnt="6"/>
      <dgm:spPr/>
    </dgm:pt>
    <dgm:pt modelId="{5C5AC5AB-D678-450C-AC87-A2F44841CDBE}" type="pres">
      <dgm:prSet presAssocID="{A6D5692F-29B9-4327-B037-023BCC9E4E9E}" presName="text2" presStyleLbl="fgAcc2" presStyleIdx="4" presStyleCnt="6" custScaleX="798526" custScaleY="407154" custLinFactX="-130499" custLinFactY="163584" custLinFactNeighborX="-200000" custLinFactNeighborY="200000">
        <dgm:presLayoutVars>
          <dgm:chPref val="3"/>
        </dgm:presLayoutVars>
      </dgm:prSet>
      <dgm:spPr/>
    </dgm:pt>
    <dgm:pt modelId="{993C3CD8-F882-4FC2-8E9E-AA3B7EF454B7}" type="pres">
      <dgm:prSet presAssocID="{A6D5692F-29B9-4327-B037-023BCC9E4E9E}" presName="hierChild3" presStyleCnt="0"/>
      <dgm:spPr/>
    </dgm:pt>
    <dgm:pt modelId="{82B62E11-1797-42A6-97F2-D557F3C037E6}" type="pres">
      <dgm:prSet presAssocID="{3B28D8FF-D896-46C1-A293-A35F4ED57BD3}" presName="Name17" presStyleLbl="parChTrans1D3" presStyleIdx="9" presStyleCnt="11"/>
      <dgm:spPr/>
    </dgm:pt>
    <dgm:pt modelId="{2377C17F-EDE0-4652-BF88-27F489D326A4}" type="pres">
      <dgm:prSet presAssocID="{12A4631D-ED18-4406-9FBE-819A03068C73}" presName="hierRoot3" presStyleCnt="0"/>
      <dgm:spPr/>
    </dgm:pt>
    <dgm:pt modelId="{9B0BA127-E1C1-4589-B243-3E8F53691CCB}" type="pres">
      <dgm:prSet presAssocID="{12A4631D-ED18-4406-9FBE-819A03068C73}" presName="composite3" presStyleCnt="0"/>
      <dgm:spPr/>
    </dgm:pt>
    <dgm:pt modelId="{151BCED4-16C3-4D57-BDDC-3FA57C7F4996}" type="pres">
      <dgm:prSet presAssocID="{12A4631D-ED18-4406-9FBE-819A03068C73}" presName="background3" presStyleLbl="node3" presStyleIdx="9" presStyleCnt="11"/>
      <dgm:spPr/>
    </dgm:pt>
    <dgm:pt modelId="{D2281FF0-8C48-48A0-B055-F8787BC145E1}" type="pres">
      <dgm:prSet presAssocID="{12A4631D-ED18-4406-9FBE-819A03068C73}" presName="text3" presStyleLbl="fgAcc3" presStyleIdx="9" presStyleCnt="11" custScaleX="872749" custScaleY="1122230" custLinFactY="600000" custLinFactNeighborX="15895" custLinFactNeighborY="687265">
        <dgm:presLayoutVars>
          <dgm:chPref val="3"/>
        </dgm:presLayoutVars>
      </dgm:prSet>
      <dgm:spPr/>
    </dgm:pt>
    <dgm:pt modelId="{649FACEA-F31C-4ECB-92BC-792BDDA9598E}" type="pres">
      <dgm:prSet presAssocID="{12A4631D-ED18-4406-9FBE-819A03068C73}" presName="hierChild4" presStyleCnt="0"/>
      <dgm:spPr/>
    </dgm:pt>
    <dgm:pt modelId="{0FAEC66E-1908-480E-AFA3-807FA91E0CC5}" type="pres">
      <dgm:prSet presAssocID="{C44F6C3E-537D-439E-B680-C58967010A40}" presName="Name17" presStyleLbl="parChTrans1D3" presStyleIdx="10" presStyleCnt="11"/>
      <dgm:spPr/>
    </dgm:pt>
    <dgm:pt modelId="{7B3454CB-4393-4D83-863C-18E882D6626D}" type="pres">
      <dgm:prSet presAssocID="{8EC83DC8-D498-44DE-854B-0BBF4271D840}" presName="hierRoot3" presStyleCnt="0"/>
      <dgm:spPr/>
    </dgm:pt>
    <dgm:pt modelId="{819363B1-7626-4BC9-95E5-674F605FEE20}" type="pres">
      <dgm:prSet presAssocID="{8EC83DC8-D498-44DE-854B-0BBF4271D840}" presName="composite3" presStyleCnt="0"/>
      <dgm:spPr/>
    </dgm:pt>
    <dgm:pt modelId="{8FD7AD49-21BA-4133-AB0C-BF1EC6666BC2}" type="pres">
      <dgm:prSet presAssocID="{8EC83DC8-D498-44DE-854B-0BBF4271D840}" presName="background3" presStyleLbl="node3" presStyleIdx="10" presStyleCnt="11"/>
      <dgm:spPr/>
    </dgm:pt>
    <dgm:pt modelId="{441BCAD0-AD2E-477F-A247-6D222E3CFCBA}" type="pres">
      <dgm:prSet presAssocID="{8EC83DC8-D498-44DE-854B-0BBF4271D840}" presName="text3" presStyleLbl="fgAcc3" presStyleIdx="10" presStyleCnt="11" custScaleX="999804" custScaleY="947975" custLinFactY="693160" custLinFactNeighborX="-72156" custLinFactNeighborY="700000">
        <dgm:presLayoutVars>
          <dgm:chPref val="3"/>
        </dgm:presLayoutVars>
      </dgm:prSet>
      <dgm:spPr/>
    </dgm:pt>
    <dgm:pt modelId="{B9AFFFDC-7A1B-4CB1-8620-2A5E2BCA1E59}" type="pres">
      <dgm:prSet presAssocID="{8EC83DC8-D498-44DE-854B-0BBF4271D840}" presName="hierChild4" presStyleCnt="0"/>
      <dgm:spPr/>
    </dgm:pt>
    <dgm:pt modelId="{9493AC27-9601-4F3A-9F4B-5EAB9FB06306}" type="pres">
      <dgm:prSet presAssocID="{FDD35705-AB81-8142-BD8B-B9097AAE8030}" presName="hierRoot1" presStyleCnt="0"/>
      <dgm:spPr/>
    </dgm:pt>
    <dgm:pt modelId="{742375D7-086C-4563-BBA9-2B903C67BB7C}" type="pres">
      <dgm:prSet presAssocID="{FDD35705-AB81-8142-BD8B-B9097AAE8030}" presName="composite" presStyleCnt="0"/>
      <dgm:spPr/>
    </dgm:pt>
    <dgm:pt modelId="{D4F86C90-5F34-4751-B558-9AAE2861252E}" type="pres">
      <dgm:prSet presAssocID="{FDD35705-AB81-8142-BD8B-B9097AAE8030}" presName="background" presStyleLbl="node0" presStyleIdx="2" presStyleCnt="3"/>
      <dgm:spPr/>
    </dgm:pt>
    <dgm:pt modelId="{A4232F83-1342-41CC-B591-1543024F88E6}" type="pres">
      <dgm:prSet presAssocID="{FDD35705-AB81-8142-BD8B-B9097AAE8030}" presName="text" presStyleLbl="fgAcc0" presStyleIdx="2" presStyleCnt="3" custScaleX="617549" custScaleY="679698" custLinFactNeighborX="-51496" custLinFactNeighborY="30134">
        <dgm:presLayoutVars>
          <dgm:chPref val="3"/>
        </dgm:presLayoutVars>
      </dgm:prSet>
      <dgm:spPr/>
    </dgm:pt>
    <dgm:pt modelId="{0D24E33B-AD8D-4D54-AE3F-6C091D50F595}" type="pres">
      <dgm:prSet presAssocID="{FDD35705-AB81-8142-BD8B-B9097AAE8030}" presName="hierChild2" presStyleCnt="0"/>
      <dgm:spPr/>
    </dgm:pt>
    <dgm:pt modelId="{07099AC3-41A8-4A9A-B97F-DA4EEB6834AD}" type="pres">
      <dgm:prSet presAssocID="{FC843CE6-11D5-4FD6-86EF-51EEAA272DA5}" presName="Name10" presStyleLbl="parChTrans1D2" presStyleIdx="5" presStyleCnt="6"/>
      <dgm:spPr/>
    </dgm:pt>
    <dgm:pt modelId="{0C6BC5F2-F40E-433C-85DB-7441349DF01D}" type="pres">
      <dgm:prSet presAssocID="{3A758C3A-8149-454F-9FB4-169C9F66F0D3}" presName="hierRoot2" presStyleCnt="0"/>
      <dgm:spPr/>
    </dgm:pt>
    <dgm:pt modelId="{5C2D5843-5F55-4398-8855-9E1B23DB9200}" type="pres">
      <dgm:prSet presAssocID="{3A758C3A-8149-454F-9FB4-169C9F66F0D3}" presName="composite2" presStyleCnt="0"/>
      <dgm:spPr/>
    </dgm:pt>
    <dgm:pt modelId="{04BC8542-9C4F-48C4-B25C-5919DFEAF4E0}" type="pres">
      <dgm:prSet presAssocID="{3A758C3A-8149-454F-9FB4-169C9F66F0D3}" presName="background2" presStyleLbl="node2" presStyleIdx="5" presStyleCnt="6"/>
      <dgm:spPr/>
    </dgm:pt>
    <dgm:pt modelId="{A58CBE81-28BE-4C70-8B33-F41E0529EB83}" type="pres">
      <dgm:prSet presAssocID="{3A758C3A-8149-454F-9FB4-169C9F66F0D3}" presName="text2" presStyleLbl="fgAcc2" presStyleIdx="5" presStyleCnt="6" custScaleX="798526" custScaleY="407154" custLinFactY="163585" custLinFactNeighborX="-75354" custLinFactNeighborY="200000">
        <dgm:presLayoutVars>
          <dgm:chPref val="3"/>
        </dgm:presLayoutVars>
      </dgm:prSet>
      <dgm:spPr/>
    </dgm:pt>
    <dgm:pt modelId="{147F31A0-3380-4B6F-9BE6-D4D68A62E810}" type="pres">
      <dgm:prSet presAssocID="{3A758C3A-8149-454F-9FB4-169C9F66F0D3}" presName="hierChild3" presStyleCnt="0"/>
      <dgm:spPr/>
    </dgm:pt>
  </dgm:ptLst>
  <dgm:cxnLst>
    <dgm:cxn modelId="{1C112202-348C-4A99-A702-3A81A1E0DE57}" type="presOf" srcId="{8EC83DC8-D498-44DE-854B-0BBF4271D840}" destId="{441BCAD0-AD2E-477F-A247-6D222E3CFCBA}" srcOrd="0" destOrd="0" presId="urn:microsoft.com/office/officeart/2005/8/layout/hierarchy1"/>
    <dgm:cxn modelId="{B9DE4602-CA7E-4296-8858-BBCD455AE812}" srcId="{43277F49-5635-47B2-A3F8-EE6D95F6C04C}" destId="{6D29145C-E8CF-40C8-82F5-E356ACD5443C}" srcOrd="0" destOrd="0" parTransId="{2DA8859A-D94D-4FA4-A557-085D85E5B8A7}" sibTransId="{175C650F-1E45-4660-9E54-6B069A0F1231}"/>
    <dgm:cxn modelId="{9D32DB05-32E6-451E-9A94-894C009EA9AF}" type="presOf" srcId="{FDDFB391-C2A5-478B-ABC6-BB86D27111CB}" destId="{C33F78EC-2CE8-4FD0-986E-CEC66A02D879}" srcOrd="0" destOrd="0" presId="urn:microsoft.com/office/officeart/2005/8/layout/hierarchy1"/>
    <dgm:cxn modelId="{A79B6809-BB9B-4F88-BD32-A947F359D104}" srcId="{A6D5692F-29B9-4327-B037-023BCC9E4E9E}" destId="{12A4631D-ED18-4406-9FBE-819A03068C73}" srcOrd="0" destOrd="0" parTransId="{3B28D8FF-D896-46C1-A293-A35F4ED57BD3}" sibTransId="{B964F7EB-DE9A-4EF9-9D64-12A4FD4F7100}"/>
    <dgm:cxn modelId="{DE6D1F0C-9CCA-E943-9AC5-0342533643D0}" srcId="{2E48D9BF-33A5-FF4D-B795-4AA12E6C9F1C}" destId="{FDD35705-AB81-8142-BD8B-B9097AAE8030}" srcOrd="2" destOrd="0" parTransId="{301CD9BD-DD48-1A4D-BF37-7D6348E99B91}" sibTransId="{04ED3D39-6A9E-D64E-87FA-D079D9BF8E2C}"/>
    <dgm:cxn modelId="{F9A3630D-9BD4-4A92-9910-FFBA3EC35C04}" type="presOf" srcId="{CD02A3F1-83EA-4B5A-97A2-58040E726542}" destId="{9CA9F9F0-4221-4173-96C2-4DFAFE12EB52}" srcOrd="0" destOrd="0" presId="urn:microsoft.com/office/officeart/2005/8/layout/hierarchy1"/>
    <dgm:cxn modelId="{4AFE6D0D-0A55-41A5-A072-5F1A7A2B2B4C}" type="presOf" srcId="{5543EC91-A4F7-4C5B-A4F4-DD7C9CD4E1FF}" destId="{0EE3CE12-0884-4ABB-83ED-57F5482AE1E6}" srcOrd="0" destOrd="0" presId="urn:microsoft.com/office/officeart/2005/8/layout/hierarchy1"/>
    <dgm:cxn modelId="{66288F15-8BCC-4586-836A-909F008B32EC}" type="presOf" srcId="{F32712B8-3910-40D2-9A23-20E25D26B642}" destId="{C40BF8EC-73DE-48B4-AE28-D062BB83596C}" srcOrd="0" destOrd="0" presId="urn:microsoft.com/office/officeart/2005/8/layout/hierarchy1"/>
    <dgm:cxn modelId="{AF07371B-9DF7-487C-89FD-21581EE23932}" type="presOf" srcId="{AFE42C50-5755-4E80-BF82-8ADEF1549967}" destId="{4DE79609-5A4D-419E-B2D9-180E532BF638}" srcOrd="0" destOrd="0" presId="urn:microsoft.com/office/officeart/2005/8/layout/hierarchy1"/>
    <dgm:cxn modelId="{80E60327-8BF0-4740-A3E0-E2DB26DFF091}" type="presOf" srcId="{255B3291-A45F-4A4B-B604-5885207A157A}" destId="{1A0A8419-DDB5-4FB9-A601-C2091C5BC0BA}" srcOrd="0" destOrd="0" presId="urn:microsoft.com/office/officeart/2005/8/layout/hierarchy1"/>
    <dgm:cxn modelId="{4461742F-F7E1-471E-8369-CBC2CF4899DF}" type="presOf" srcId="{732C9AA9-7A3D-4910-B721-7853BDF89119}" destId="{D2EB94E8-017B-4749-BC28-B9A82E6750F0}" srcOrd="0" destOrd="0" presId="urn:microsoft.com/office/officeart/2005/8/layout/hierarchy1"/>
    <dgm:cxn modelId="{6A40AA32-E5BF-45E9-927D-52821D0C68F4}" type="presOf" srcId="{B3487564-5CB1-47E6-A499-7F7018B426C6}" destId="{E65DE5A2-DBDC-4D5C-A5DD-2566438EA5B3}" srcOrd="0" destOrd="0" presId="urn:microsoft.com/office/officeart/2005/8/layout/hierarchy1"/>
    <dgm:cxn modelId="{5CCCE23A-E127-4172-B32D-B9AD027CE38B}" type="presOf" srcId="{762F2CA1-221E-4ECD-B3AF-63FF58D4F173}" destId="{71D72462-597F-4DE0-A765-62B68618FFE1}" srcOrd="0" destOrd="0" presId="urn:microsoft.com/office/officeart/2005/8/layout/hierarchy1"/>
    <dgm:cxn modelId="{C735C43D-C86C-45CB-B135-6D47A45625BB}" type="presOf" srcId="{5AD1E08F-E2EB-43A3-8AC2-5F2349172B57}" destId="{5F7F7589-200A-4C8E-AC5E-70738BBD0DBC}" srcOrd="0" destOrd="0" presId="urn:microsoft.com/office/officeart/2005/8/layout/hierarchy1"/>
    <dgm:cxn modelId="{CA225D5B-BFA5-4D71-B4E5-3BC2897C38F9}" type="presOf" srcId="{45F202BA-4ED4-4314-925D-DCCFCE3E3270}" destId="{D131DE5A-D863-4126-A521-5E46C8FE74C0}" srcOrd="0" destOrd="0" presId="urn:microsoft.com/office/officeart/2005/8/layout/hierarchy1"/>
    <dgm:cxn modelId="{10B69460-B6E8-4611-B8FB-D5E83332F9EB}" type="presOf" srcId="{298752C0-968A-C04C-B382-BE3B6D7490AA}" destId="{0DF74789-3F97-4FE3-A914-C29786BDE127}" srcOrd="0" destOrd="0" presId="urn:microsoft.com/office/officeart/2005/8/layout/hierarchy1"/>
    <dgm:cxn modelId="{ECF62544-9EB3-4806-B80C-ED8A66DAC6EE}" type="presOf" srcId="{71514AF7-0703-4000-8C3B-BB97D07C3FFD}" destId="{C858EEBA-AB72-4800-B563-E319D08693F9}" srcOrd="0" destOrd="0" presId="urn:microsoft.com/office/officeart/2005/8/layout/hierarchy1"/>
    <dgm:cxn modelId="{A54BDF6C-CFF4-41B4-AC94-5F5E40E2CEED}" type="presOf" srcId="{E8AA2F42-8901-4936-B3AB-59DC4DB39DC9}" destId="{F436FFD6-45FB-4FC5-94AD-2EFD196139EB}" srcOrd="0" destOrd="0" presId="urn:microsoft.com/office/officeart/2005/8/layout/hierarchy1"/>
    <dgm:cxn modelId="{76A9714E-6E47-420E-919B-DB37DDB82176}" type="presOf" srcId="{E600B845-01ED-441C-85E3-4714EF4D1E5A}" destId="{40F8CC7A-E48B-48C4-B77F-3FCA25484A50}" srcOrd="0" destOrd="0" presId="urn:microsoft.com/office/officeart/2005/8/layout/hierarchy1"/>
    <dgm:cxn modelId="{23BD5E4F-EA60-4E94-A0F9-02410EDC5959}" type="presOf" srcId="{93E67635-8ECE-4FA3-B652-69E2DAF41B86}" destId="{D622E829-9F3E-41CD-A18C-397236AA999C}" srcOrd="0" destOrd="0" presId="urn:microsoft.com/office/officeart/2005/8/layout/hierarchy1"/>
    <dgm:cxn modelId="{F1A80151-80DA-924C-AB1A-CA0771C34F8A}" srcId="{2E48D9BF-33A5-FF4D-B795-4AA12E6C9F1C}" destId="{298752C0-968A-C04C-B382-BE3B6D7490AA}" srcOrd="1" destOrd="0" parTransId="{5CC82AA1-A1E9-FA4F-8FED-E2EC38AAC825}" sibTransId="{73CB03B1-1A95-4D44-AE04-6C54935C4A2C}"/>
    <dgm:cxn modelId="{E8852F54-CAD5-49B3-88D6-B4D6B980D352}" type="presOf" srcId="{EDEC349E-DD45-8E4D-8C71-EB07264D86A9}" destId="{A9EDDE65-ED0A-46F1-94D0-1FA904FDE825}" srcOrd="0" destOrd="0" presId="urn:microsoft.com/office/officeart/2005/8/layout/hierarchy1"/>
    <dgm:cxn modelId="{38552958-35D3-4669-AF58-E59EF05D31E0}" type="presOf" srcId="{CF4EABE9-5715-4491-B864-45DEED718F62}" destId="{33A548CE-452E-4DC4-B65E-35F4EC62B16E}" srcOrd="0" destOrd="0" presId="urn:microsoft.com/office/officeart/2005/8/layout/hierarchy1"/>
    <dgm:cxn modelId="{EA31947A-9F46-4432-96A2-4E8055D3929F}" type="presOf" srcId="{FDD35705-AB81-8142-BD8B-B9097AAE8030}" destId="{A4232F83-1342-41CC-B591-1543024F88E6}" srcOrd="0" destOrd="0" presId="urn:microsoft.com/office/officeart/2005/8/layout/hierarchy1"/>
    <dgm:cxn modelId="{49685081-B862-4943-862F-75E64597669D}" srcId="{A6D5692F-29B9-4327-B037-023BCC9E4E9E}" destId="{8EC83DC8-D498-44DE-854B-0BBF4271D840}" srcOrd="1" destOrd="0" parTransId="{C44F6C3E-537D-439E-B680-C58967010A40}" sibTransId="{29A58385-C559-4D82-901B-C51BAF2A3FFC}"/>
    <dgm:cxn modelId="{94309B83-1E7D-4957-B248-1C55732DDA61}" srcId="{762F2CA1-221E-4ECD-B3AF-63FF58D4F173}" destId="{CF4EABE9-5715-4491-B864-45DEED718F62}" srcOrd="0" destOrd="0" parTransId="{B3487564-5CB1-47E6-A499-7F7018B426C6}" sibTransId="{F666968F-A019-448D-BBF5-3789C4AC7749}"/>
    <dgm:cxn modelId="{D0527B84-EB3E-413C-9FA4-44B29C624BCE}" srcId="{762F2CA1-221E-4ECD-B3AF-63FF58D4F173}" destId="{14AC220F-E67A-407F-B0C3-C8FAD4268BCC}" srcOrd="1" destOrd="0" parTransId="{93E67635-8ECE-4FA3-B652-69E2DAF41B86}" sibTransId="{EFF78ABD-79F4-43E8-B358-9D43822F18F6}"/>
    <dgm:cxn modelId="{890B2687-25EF-46B6-B2E7-09DD35E16837}" srcId="{762F2CA1-221E-4ECD-B3AF-63FF58D4F173}" destId="{388A8AF6-A67D-44FA-940D-E1F26F67AF5C}" srcOrd="2" destOrd="0" parTransId="{13AAF197-A21C-40C5-83C4-55586FD97134}" sibTransId="{411C0CCB-9F3E-4323-BDF6-D402707105B6}"/>
    <dgm:cxn modelId="{D7AC368D-28C5-4E60-9DDC-9B9568D2C6AB}" srcId="{EDEC349E-DD45-8E4D-8C71-EB07264D86A9}" destId="{732C9AA9-7A3D-4910-B721-7853BDF89119}" srcOrd="1" destOrd="0" parTransId="{71514AF7-0703-4000-8C3B-BB97D07C3FFD}" sibTransId="{B83ECC2A-AAF5-4A09-AF8A-7FD7EE85516E}"/>
    <dgm:cxn modelId="{BCC92291-EC1F-43F5-8B12-CA5F24C827B2}" type="presOf" srcId="{2E48D9BF-33A5-FF4D-B795-4AA12E6C9F1C}" destId="{DE86187B-1EEC-41C6-A510-1449A2C51EC4}" srcOrd="0" destOrd="0" presId="urn:microsoft.com/office/officeart/2005/8/layout/hierarchy1"/>
    <dgm:cxn modelId="{F0419998-597F-4AA7-BC24-C0A972469AE0}" srcId="{298752C0-968A-C04C-B382-BE3B6D7490AA}" destId="{A6D5692F-29B9-4327-B037-023BCC9E4E9E}" srcOrd="1" destOrd="0" parTransId="{45F202BA-4ED4-4314-925D-DCCFCE3E3270}" sibTransId="{9127C6C0-61B5-4575-8BEE-752698FC75F0}"/>
    <dgm:cxn modelId="{F334ACA4-08D0-4955-AE1D-590621957A12}" srcId="{1614530A-1449-470B-8486-5EE66A72F430}" destId="{E35D76DB-69BF-4EDC-BB6C-3531443A9567}" srcOrd="0" destOrd="0" parTransId="{CD02A3F1-83EA-4B5A-97A2-58040E726542}" sibTransId="{5E9113FB-ED03-40E2-9F5A-ECDAB77A5A63}"/>
    <dgm:cxn modelId="{3F4590A5-7BDB-4C0E-BB18-A2CA709988DA}" srcId="{43277F49-5635-47B2-A3F8-EE6D95F6C04C}" destId="{2F0220E3-35C9-442E-9859-131FBD43C8E5}" srcOrd="1" destOrd="0" parTransId="{E8AA2F42-8901-4936-B3AB-59DC4DB39DC9}" sibTransId="{48D7F5CD-3CD9-44A9-8D75-B979A2EAEDB3}"/>
    <dgm:cxn modelId="{930268AB-EDF3-4C9A-9524-190D4F59D8A9}" type="presOf" srcId="{2F0220E3-35C9-442E-9859-131FBD43C8E5}" destId="{627815D1-BC54-4E75-A951-E117BA120779}" srcOrd="0" destOrd="0" presId="urn:microsoft.com/office/officeart/2005/8/layout/hierarchy1"/>
    <dgm:cxn modelId="{A94931AC-CA71-4A4B-BCDC-262C1284AFCE}" type="presOf" srcId="{3A758C3A-8149-454F-9FB4-169C9F66F0D3}" destId="{A58CBE81-28BE-4C70-8B33-F41E0529EB83}" srcOrd="0" destOrd="0" presId="urn:microsoft.com/office/officeart/2005/8/layout/hierarchy1"/>
    <dgm:cxn modelId="{2C5F4EB6-6BF6-414B-A415-FB4B8F18EB30}" srcId="{2E48D9BF-33A5-FF4D-B795-4AA12E6C9F1C}" destId="{EDEC349E-DD45-8E4D-8C71-EB07264D86A9}" srcOrd="0" destOrd="0" parTransId="{A31BBEDA-F42A-2741-81B4-0D6FF10602AA}" sibTransId="{42C39DE7-6207-1F40-9C3F-68F8A0B2AF28}"/>
    <dgm:cxn modelId="{5804F1B7-E1C9-4FF3-8BB2-A085EA2ED7E7}" srcId="{732C9AA9-7A3D-4910-B721-7853BDF89119}" destId="{F32712B8-3910-40D2-9A23-20E25D26B642}" srcOrd="1" destOrd="0" parTransId="{B5DEE9B3-CC55-40AD-98EA-8FC21B82EF61}" sibTransId="{6F55A45B-24B3-4C42-84A1-E63ACF36A272}"/>
    <dgm:cxn modelId="{BECD18C8-86EA-4491-B275-BD612E9AD5EA}" type="presOf" srcId="{12A4631D-ED18-4406-9FBE-819A03068C73}" destId="{D2281FF0-8C48-48A0-B055-F8787BC145E1}" srcOrd="0" destOrd="0" presId="urn:microsoft.com/office/officeart/2005/8/layout/hierarchy1"/>
    <dgm:cxn modelId="{7BD1FACC-0680-4637-83AC-5C2C63D0AF54}" type="presOf" srcId="{FC843CE6-11D5-4FD6-86EF-51EEAA272DA5}" destId="{07099AC3-41A8-4A9A-B97F-DA4EEB6834AD}" srcOrd="0" destOrd="0" presId="urn:microsoft.com/office/officeart/2005/8/layout/hierarchy1"/>
    <dgm:cxn modelId="{427930CE-A9EA-4757-B187-D03A39C298FD}" type="presOf" srcId="{C44F6C3E-537D-439E-B680-C58967010A40}" destId="{0FAEC66E-1908-480E-AFA3-807FA91E0CC5}" srcOrd="0" destOrd="0" presId="urn:microsoft.com/office/officeart/2005/8/layout/hierarchy1"/>
    <dgm:cxn modelId="{1D137BCF-EF0B-4715-BE5B-B83D2EDBC92C}" srcId="{298752C0-968A-C04C-B382-BE3B6D7490AA}" destId="{43277F49-5635-47B2-A3F8-EE6D95F6C04C}" srcOrd="0" destOrd="0" parTransId="{255B3291-A45F-4A4B-B604-5885207A157A}" sibTransId="{6138A1D7-CA76-4731-9348-F47DDC0DD42F}"/>
    <dgm:cxn modelId="{D7477BD7-F8BA-4844-A09B-05BE0D032D86}" type="presOf" srcId="{FD58C904-90CA-45F8-8F2C-33BB184EF7E8}" destId="{2E1213DE-0EEF-4E78-B868-094FE41C0FB7}" srcOrd="0" destOrd="0" presId="urn:microsoft.com/office/officeart/2005/8/layout/hierarchy1"/>
    <dgm:cxn modelId="{04095AD8-A75A-4571-B44D-558AE8DC2286}" type="presOf" srcId="{2DA8859A-D94D-4FA4-A557-085D85E5B8A7}" destId="{5DE24929-32BF-47B2-91F2-94BA3E8C6485}" srcOrd="0" destOrd="0" presId="urn:microsoft.com/office/officeart/2005/8/layout/hierarchy1"/>
    <dgm:cxn modelId="{B6DF12DB-A466-4677-B77D-47060F9D5C86}" srcId="{FDD35705-AB81-8142-BD8B-B9097AAE8030}" destId="{3A758C3A-8149-454F-9FB4-169C9F66F0D3}" srcOrd="0" destOrd="0" parTransId="{FC843CE6-11D5-4FD6-86EF-51EEAA272DA5}" sibTransId="{928B9B63-0243-40EC-90FF-E93D45D62E62}"/>
    <dgm:cxn modelId="{D8BA44DD-F79F-486B-BD29-0D408A47141B}" type="presOf" srcId="{43277F49-5635-47B2-A3F8-EE6D95F6C04C}" destId="{C69BED1A-AA43-48CF-BB3E-9CF1239E0621}" srcOrd="0" destOrd="0" presId="urn:microsoft.com/office/officeart/2005/8/layout/hierarchy1"/>
    <dgm:cxn modelId="{913DADDE-1A1C-43EB-9A7C-CCE2CD481D79}" type="presOf" srcId="{6D29145C-E8CF-40C8-82F5-E356ACD5443C}" destId="{5D42A7E0-5F4F-4744-9C4A-EEB50F35E222}" srcOrd="0" destOrd="0" presId="urn:microsoft.com/office/officeart/2005/8/layout/hierarchy1"/>
    <dgm:cxn modelId="{CDA5EBE0-AAAB-44B2-BA0A-942FD53CD836}" type="presOf" srcId="{388A8AF6-A67D-44FA-940D-E1F26F67AF5C}" destId="{A1D8FEFA-E32C-48B9-8D6D-29C9A7ACF17E}" srcOrd="0" destOrd="0" presId="urn:microsoft.com/office/officeart/2005/8/layout/hierarchy1"/>
    <dgm:cxn modelId="{3196AAE1-A701-4C49-8089-E0641245B27A}" srcId="{EDEC349E-DD45-8E4D-8C71-EB07264D86A9}" destId="{762F2CA1-221E-4ECD-B3AF-63FF58D4F173}" srcOrd="2" destOrd="0" parTransId="{AFE42C50-5755-4E80-BF82-8ADEF1549967}" sibTransId="{1BB993BD-F88D-4703-8F64-EDEEA24E4E88}"/>
    <dgm:cxn modelId="{CE7917E4-1086-43AD-BC74-FCE8584AA140}" type="presOf" srcId="{A6D5692F-29B9-4327-B037-023BCC9E4E9E}" destId="{5C5AC5AB-D678-450C-AC87-A2F44841CDBE}" srcOrd="0" destOrd="0" presId="urn:microsoft.com/office/officeart/2005/8/layout/hierarchy1"/>
    <dgm:cxn modelId="{E83C98E4-696F-43D1-AA96-08635949CBA4}" type="presOf" srcId="{14AC220F-E67A-407F-B0C3-C8FAD4268BCC}" destId="{802A3B1A-51B8-497B-92CE-DB3C4867045B}" srcOrd="0" destOrd="0" presId="urn:microsoft.com/office/officeart/2005/8/layout/hierarchy1"/>
    <dgm:cxn modelId="{0FD0D1E6-B584-4551-AB36-22CE45CD2830}" type="presOf" srcId="{E35D76DB-69BF-4EDC-BB6C-3531443A9567}" destId="{485B7D86-AFDA-4A01-A9D2-3DC322AF8905}" srcOrd="0" destOrd="0" presId="urn:microsoft.com/office/officeart/2005/8/layout/hierarchy1"/>
    <dgm:cxn modelId="{5550AFE7-359B-4122-A15B-02761AD91F72}" type="presOf" srcId="{3B28D8FF-D896-46C1-A293-A35F4ED57BD3}" destId="{82B62E11-1797-42A6-97F2-D557F3C037E6}" srcOrd="0" destOrd="0" presId="urn:microsoft.com/office/officeart/2005/8/layout/hierarchy1"/>
    <dgm:cxn modelId="{A241D0E9-006F-4427-B326-DC661319DC48}" srcId="{EDEC349E-DD45-8E4D-8C71-EB07264D86A9}" destId="{1614530A-1449-470B-8486-5EE66A72F430}" srcOrd="0" destOrd="0" parTransId="{5543EC91-A4F7-4C5B-A4F4-DD7C9CD4E1FF}" sibTransId="{F0CD9FE6-D6EF-49E1-AEEE-BF583D3FC4A4}"/>
    <dgm:cxn modelId="{B93160EB-DF25-4DC2-A368-CF672279BDF8}" type="presOf" srcId="{13AAF197-A21C-40C5-83C4-55586FD97134}" destId="{4DB38A4B-E9EF-476D-AB10-8E407CC488A0}" srcOrd="0" destOrd="0" presId="urn:microsoft.com/office/officeart/2005/8/layout/hierarchy1"/>
    <dgm:cxn modelId="{1CE0F0ED-BF3B-42A1-8FB7-3FFEA4563298}" type="presOf" srcId="{1614530A-1449-470B-8486-5EE66A72F430}" destId="{F4FA8816-5603-40A4-A9A0-586F1F768149}" srcOrd="0" destOrd="0" presId="urn:microsoft.com/office/officeart/2005/8/layout/hierarchy1"/>
    <dgm:cxn modelId="{8602C7F8-B737-45D4-8D11-7D845A211042}" srcId="{732C9AA9-7A3D-4910-B721-7853BDF89119}" destId="{FD58C904-90CA-45F8-8F2C-33BB184EF7E8}" srcOrd="0" destOrd="0" parTransId="{FDDFB391-C2A5-478B-ABC6-BB86D27111CB}" sibTransId="{AF580024-F196-4877-BDAE-0EFD8B4ADADD}"/>
    <dgm:cxn modelId="{D1CF0CF9-9824-4ACF-9F26-3231F00B4B23}" type="presOf" srcId="{B5DEE9B3-CC55-40AD-98EA-8FC21B82EF61}" destId="{46746C64-5E1C-44B8-AC2F-1BC78F9BE853}" srcOrd="0" destOrd="0" presId="urn:microsoft.com/office/officeart/2005/8/layout/hierarchy1"/>
    <dgm:cxn modelId="{8C4FD6FF-CF41-4159-855F-0E2057CC599D}" srcId="{1614530A-1449-470B-8486-5EE66A72F430}" destId="{E600B845-01ED-441C-85E3-4714EF4D1E5A}" srcOrd="1" destOrd="0" parTransId="{5AD1E08F-E2EB-43A3-8AC2-5F2349172B57}" sibTransId="{B79059F3-4AC5-4469-B1BF-533B1BD1B245}"/>
    <dgm:cxn modelId="{535A2C86-0FF3-49C0-A5E7-BF807AB16260}" type="presParOf" srcId="{DE86187B-1EEC-41C6-A510-1449A2C51EC4}" destId="{A0D15F29-9B52-4871-9D8A-131CFBFAFA04}" srcOrd="0" destOrd="0" presId="urn:microsoft.com/office/officeart/2005/8/layout/hierarchy1"/>
    <dgm:cxn modelId="{07AF1C72-57E1-479C-8FBA-E7449C6D0916}" type="presParOf" srcId="{A0D15F29-9B52-4871-9D8A-131CFBFAFA04}" destId="{AED7B469-1A3B-4B3F-B262-82EFC1CB1C3B}" srcOrd="0" destOrd="0" presId="urn:microsoft.com/office/officeart/2005/8/layout/hierarchy1"/>
    <dgm:cxn modelId="{656612BB-FE9E-453D-8989-4478DD6120E8}" type="presParOf" srcId="{AED7B469-1A3B-4B3F-B262-82EFC1CB1C3B}" destId="{49D596B0-D8A8-40B8-9EA9-C62F88E0461E}" srcOrd="0" destOrd="0" presId="urn:microsoft.com/office/officeart/2005/8/layout/hierarchy1"/>
    <dgm:cxn modelId="{591727F6-D19A-4EB1-9F7F-C923DB48E941}" type="presParOf" srcId="{AED7B469-1A3B-4B3F-B262-82EFC1CB1C3B}" destId="{A9EDDE65-ED0A-46F1-94D0-1FA904FDE825}" srcOrd="1" destOrd="0" presId="urn:microsoft.com/office/officeart/2005/8/layout/hierarchy1"/>
    <dgm:cxn modelId="{C6ED7333-30B5-4471-B3D5-B57581B0442A}" type="presParOf" srcId="{A0D15F29-9B52-4871-9D8A-131CFBFAFA04}" destId="{440FC04E-A8AC-47BA-B78F-06CE6A22A8AC}" srcOrd="1" destOrd="0" presId="urn:microsoft.com/office/officeart/2005/8/layout/hierarchy1"/>
    <dgm:cxn modelId="{DA2CB63C-E6D8-4741-A87F-1310563BC513}" type="presParOf" srcId="{440FC04E-A8AC-47BA-B78F-06CE6A22A8AC}" destId="{0EE3CE12-0884-4ABB-83ED-57F5482AE1E6}" srcOrd="0" destOrd="0" presId="urn:microsoft.com/office/officeart/2005/8/layout/hierarchy1"/>
    <dgm:cxn modelId="{02E51CC2-F6B8-4804-AAA9-1EB49BE7BFA4}" type="presParOf" srcId="{440FC04E-A8AC-47BA-B78F-06CE6A22A8AC}" destId="{A7D55FF3-8EED-423C-8C87-6DEA6B590EDE}" srcOrd="1" destOrd="0" presId="urn:microsoft.com/office/officeart/2005/8/layout/hierarchy1"/>
    <dgm:cxn modelId="{C15396C3-FFC6-49AD-9C08-7BDE864E32CF}" type="presParOf" srcId="{A7D55FF3-8EED-423C-8C87-6DEA6B590EDE}" destId="{7767D60D-BA9D-4A8A-98B7-B8B79D5DF2D4}" srcOrd="0" destOrd="0" presId="urn:microsoft.com/office/officeart/2005/8/layout/hierarchy1"/>
    <dgm:cxn modelId="{DD70BBC2-581E-479E-84F8-69521A1BF862}" type="presParOf" srcId="{7767D60D-BA9D-4A8A-98B7-B8B79D5DF2D4}" destId="{42114D6C-4BA2-4A6C-8B6A-85C284F551C0}" srcOrd="0" destOrd="0" presId="urn:microsoft.com/office/officeart/2005/8/layout/hierarchy1"/>
    <dgm:cxn modelId="{DB3E6C37-1BAC-4AB7-BD03-C0F2C5E75A82}" type="presParOf" srcId="{7767D60D-BA9D-4A8A-98B7-B8B79D5DF2D4}" destId="{F4FA8816-5603-40A4-A9A0-586F1F768149}" srcOrd="1" destOrd="0" presId="urn:microsoft.com/office/officeart/2005/8/layout/hierarchy1"/>
    <dgm:cxn modelId="{E24B168D-DC0E-460B-B3AD-81A80CDF5B9D}" type="presParOf" srcId="{A7D55FF3-8EED-423C-8C87-6DEA6B590EDE}" destId="{DB828246-9F9D-4FC7-A23A-E3DCF71984C8}" srcOrd="1" destOrd="0" presId="urn:microsoft.com/office/officeart/2005/8/layout/hierarchy1"/>
    <dgm:cxn modelId="{BC880E66-ACEE-4EB0-B2A9-2012BA9D8B46}" type="presParOf" srcId="{DB828246-9F9D-4FC7-A23A-E3DCF71984C8}" destId="{9CA9F9F0-4221-4173-96C2-4DFAFE12EB52}" srcOrd="0" destOrd="0" presId="urn:microsoft.com/office/officeart/2005/8/layout/hierarchy1"/>
    <dgm:cxn modelId="{FDDBBBC1-F805-4330-8F14-D562A7FDE28A}" type="presParOf" srcId="{DB828246-9F9D-4FC7-A23A-E3DCF71984C8}" destId="{6C3D3027-A5FA-4544-ACD5-E61B3642B999}" srcOrd="1" destOrd="0" presId="urn:microsoft.com/office/officeart/2005/8/layout/hierarchy1"/>
    <dgm:cxn modelId="{001B0503-5D9D-4044-B764-0015733D9643}" type="presParOf" srcId="{6C3D3027-A5FA-4544-ACD5-E61B3642B999}" destId="{67AFDF45-E7CC-4309-8C58-FE45D269568E}" srcOrd="0" destOrd="0" presId="urn:microsoft.com/office/officeart/2005/8/layout/hierarchy1"/>
    <dgm:cxn modelId="{C0EA41E2-BDAD-4186-B2E1-392EB065A82A}" type="presParOf" srcId="{67AFDF45-E7CC-4309-8C58-FE45D269568E}" destId="{0EBA5F68-B08F-4DB2-A30C-2197BF258B74}" srcOrd="0" destOrd="0" presId="urn:microsoft.com/office/officeart/2005/8/layout/hierarchy1"/>
    <dgm:cxn modelId="{7CE30D6F-D14B-4BB5-8758-2D27C83D202B}" type="presParOf" srcId="{67AFDF45-E7CC-4309-8C58-FE45D269568E}" destId="{485B7D86-AFDA-4A01-A9D2-3DC322AF8905}" srcOrd="1" destOrd="0" presId="urn:microsoft.com/office/officeart/2005/8/layout/hierarchy1"/>
    <dgm:cxn modelId="{A4802A11-AB88-46F8-A9E6-210303D97E98}" type="presParOf" srcId="{6C3D3027-A5FA-4544-ACD5-E61B3642B999}" destId="{A94A67AC-1730-4C24-B9F9-73041FE6C6D6}" srcOrd="1" destOrd="0" presId="urn:microsoft.com/office/officeart/2005/8/layout/hierarchy1"/>
    <dgm:cxn modelId="{B31084EF-575A-4104-AEEB-D3859B9CED30}" type="presParOf" srcId="{DB828246-9F9D-4FC7-A23A-E3DCF71984C8}" destId="{5F7F7589-200A-4C8E-AC5E-70738BBD0DBC}" srcOrd="2" destOrd="0" presId="urn:microsoft.com/office/officeart/2005/8/layout/hierarchy1"/>
    <dgm:cxn modelId="{55430095-8A5E-499D-9052-E21C67B8E556}" type="presParOf" srcId="{DB828246-9F9D-4FC7-A23A-E3DCF71984C8}" destId="{D805B233-F117-4576-8621-69DF9F770628}" srcOrd="3" destOrd="0" presId="urn:microsoft.com/office/officeart/2005/8/layout/hierarchy1"/>
    <dgm:cxn modelId="{4DC2ABA6-33B0-4994-AF10-1F0248ECE2F2}" type="presParOf" srcId="{D805B233-F117-4576-8621-69DF9F770628}" destId="{1350CAAE-25AE-458B-8655-C116CC646E5E}" srcOrd="0" destOrd="0" presId="urn:microsoft.com/office/officeart/2005/8/layout/hierarchy1"/>
    <dgm:cxn modelId="{6B15561C-4A5C-45EB-8BA1-6657F8D9A1A1}" type="presParOf" srcId="{1350CAAE-25AE-458B-8655-C116CC646E5E}" destId="{DC616732-6F70-4528-BE6C-9B5C70EA44B2}" srcOrd="0" destOrd="0" presId="urn:microsoft.com/office/officeart/2005/8/layout/hierarchy1"/>
    <dgm:cxn modelId="{B1AE6577-2CB3-41BB-9C55-4709473F70D1}" type="presParOf" srcId="{1350CAAE-25AE-458B-8655-C116CC646E5E}" destId="{40F8CC7A-E48B-48C4-B77F-3FCA25484A50}" srcOrd="1" destOrd="0" presId="urn:microsoft.com/office/officeart/2005/8/layout/hierarchy1"/>
    <dgm:cxn modelId="{4C56B797-B540-4B29-9A52-A58FADC05DBD}" type="presParOf" srcId="{D805B233-F117-4576-8621-69DF9F770628}" destId="{30B8586C-9E72-454A-B674-D1D002D9BB48}" srcOrd="1" destOrd="0" presId="urn:microsoft.com/office/officeart/2005/8/layout/hierarchy1"/>
    <dgm:cxn modelId="{F7FB6D3C-CC28-4EF4-BD0D-17B98C368CF2}" type="presParOf" srcId="{440FC04E-A8AC-47BA-B78F-06CE6A22A8AC}" destId="{C858EEBA-AB72-4800-B563-E319D08693F9}" srcOrd="2" destOrd="0" presId="urn:microsoft.com/office/officeart/2005/8/layout/hierarchy1"/>
    <dgm:cxn modelId="{B6F3EC69-D105-414F-800A-0D38B2190527}" type="presParOf" srcId="{440FC04E-A8AC-47BA-B78F-06CE6A22A8AC}" destId="{01C33726-674F-4F29-BF7C-02B8F874F2B9}" srcOrd="3" destOrd="0" presId="urn:microsoft.com/office/officeart/2005/8/layout/hierarchy1"/>
    <dgm:cxn modelId="{2F656871-512D-4D37-B85B-A22A40AB0847}" type="presParOf" srcId="{01C33726-674F-4F29-BF7C-02B8F874F2B9}" destId="{43FD5259-ABF8-4C9C-9F6D-CA2D6B73BABC}" srcOrd="0" destOrd="0" presId="urn:microsoft.com/office/officeart/2005/8/layout/hierarchy1"/>
    <dgm:cxn modelId="{0BBC0CC2-16ED-49F1-9923-B7D75356035D}" type="presParOf" srcId="{43FD5259-ABF8-4C9C-9F6D-CA2D6B73BABC}" destId="{6566D27A-A0DD-4767-BEE7-214AAEFBFC25}" srcOrd="0" destOrd="0" presId="urn:microsoft.com/office/officeart/2005/8/layout/hierarchy1"/>
    <dgm:cxn modelId="{2B4BD22C-3175-4184-8128-1AC67152BAA6}" type="presParOf" srcId="{43FD5259-ABF8-4C9C-9F6D-CA2D6B73BABC}" destId="{D2EB94E8-017B-4749-BC28-B9A82E6750F0}" srcOrd="1" destOrd="0" presId="urn:microsoft.com/office/officeart/2005/8/layout/hierarchy1"/>
    <dgm:cxn modelId="{D7BD29EB-FA4B-422D-A873-37530C69C169}" type="presParOf" srcId="{01C33726-674F-4F29-BF7C-02B8F874F2B9}" destId="{D19F2B38-F5EC-4F26-8B9B-3AF6E3334D94}" srcOrd="1" destOrd="0" presId="urn:microsoft.com/office/officeart/2005/8/layout/hierarchy1"/>
    <dgm:cxn modelId="{9074F3B8-347C-4EAC-AE2A-63366DA6B193}" type="presParOf" srcId="{D19F2B38-F5EC-4F26-8B9B-3AF6E3334D94}" destId="{C33F78EC-2CE8-4FD0-986E-CEC66A02D879}" srcOrd="0" destOrd="0" presId="urn:microsoft.com/office/officeart/2005/8/layout/hierarchy1"/>
    <dgm:cxn modelId="{996C4C7B-ABCF-4E0F-8505-8DA60CF0D2DB}" type="presParOf" srcId="{D19F2B38-F5EC-4F26-8B9B-3AF6E3334D94}" destId="{1E210781-6C7A-4E97-BF12-22178B4269D6}" srcOrd="1" destOrd="0" presId="urn:microsoft.com/office/officeart/2005/8/layout/hierarchy1"/>
    <dgm:cxn modelId="{1681BC01-F196-4E9D-8B39-F79C0B6CAA3C}" type="presParOf" srcId="{1E210781-6C7A-4E97-BF12-22178B4269D6}" destId="{0661A14F-4B95-440B-9C02-0FD42843BF34}" srcOrd="0" destOrd="0" presId="urn:microsoft.com/office/officeart/2005/8/layout/hierarchy1"/>
    <dgm:cxn modelId="{59F52D84-95CD-41AF-B12B-5579A7DB95AD}" type="presParOf" srcId="{0661A14F-4B95-440B-9C02-0FD42843BF34}" destId="{5E562FEB-DD47-4569-B8E8-14A72C650D69}" srcOrd="0" destOrd="0" presId="urn:microsoft.com/office/officeart/2005/8/layout/hierarchy1"/>
    <dgm:cxn modelId="{5ED2546F-0C19-4BC5-B0CD-7588AF3C4986}" type="presParOf" srcId="{0661A14F-4B95-440B-9C02-0FD42843BF34}" destId="{2E1213DE-0EEF-4E78-B868-094FE41C0FB7}" srcOrd="1" destOrd="0" presId="urn:microsoft.com/office/officeart/2005/8/layout/hierarchy1"/>
    <dgm:cxn modelId="{0FCF8E63-81CE-4D9B-944B-E7B8663A1171}" type="presParOf" srcId="{1E210781-6C7A-4E97-BF12-22178B4269D6}" destId="{0CC61628-E420-4661-BD53-98F1E014715B}" srcOrd="1" destOrd="0" presId="urn:microsoft.com/office/officeart/2005/8/layout/hierarchy1"/>
    <dgm:cxn modelId="{82551A9A-771C-4B10-A22B-8F64A766D3CE}" type="presParOf" srcId="{D19F2B38-F5EC-4F26-8B9B-3AF6E3334D94}" destId="{46746C64-5E1C-44B8-AC2F-1BC78F9BE853}" srcOrd="2" destOrd="0" presId="urn:microsoft.com/office/officeart/2005/8/layout/hierarchy1"/>
    <dgm:cxn modelId="{DEC0FE9D-BC47-45C5-BF0A-F0EF41178EE1}" type="presParOf" srcId="{D19F2B38-F5EC-4F26-8B9B-3AF6E3334D94}" destId="{62DFC1B6-4433-4E93-8E92-782F42E601AB}" srcOrd="3" destOrd="0" presId="urn:microsoft.com/office/officeart/2005/8/layout/hierarchy1"/>
    <dgm:cxn modelId="{35F90977-406C-486D-98B4-B53215118403}" type="presParOf" srcId="{62DFC1B6-4433-4E93-8E92-782F42E601AB}" destId="{D5C6F89F-74CE-446A-A2C4-2FA7681CB7B2}" srcOrd="0" destOrd="0" presId="urn:microsoft.com/office/officeart/2005/8/layout/hierarchy1"/>
    <dgm:cxn modelId="{69F9B74F-92AE-4DF3-85B0-00F83F8E1357}" type="presParOf" srcId="{D5C6F89F-74CE-446A-A2C4-2FA7681CB7B2}" destId="{E4D352A0-DAF4-4610-ABE8-14BD56A4E7D8}" srcOrd="0" destOrd="0" presId="urn:microsoft.com/office/officeart/2005/8/layout/hierarchy1"/>
    <dgm:cxn modelId="{A59FA604-7C59-40D2-AF59-B850D67C3D6E}" type="presParOf" srcId="{D5C6F89F-74CE-446A-A2C4-2FA7681CB7B2}" destId="{C40BF8EC-73DE-48B4-AE28-D062BB83596C}" srcOrd="1" destOrd="0" presId="urn:microsoft.com/office/officeart/2005/8/layout/hierarchy1"/>
    <dgm:cxn modelId="{73909F51-C015-4112-B792-F67E2218E7C3}" type="presParOf" srcId="{62DFC1B6-4433-4E93-8E92-782F42E601AB}" destId="{9BFDEF40-A2C6-413F-9ABC-1C9D1C25D579}" srcOrd="1" destOrd="0" presId="urn:microsoft.com/office/officeart/2005/8/layout/hierarchy1"/>
    <dgm:cxn modelId="{E8A8E5B7-51F7-4674-AE0D-C8D2AB7BDB08}" type="presParOf" srcId="{440FC04E-A8AC-47BA-B78F-06CE6A22A8AC}" destId="{4DE79609-5A4D-419E-B2D9-180E532BF638}" srcOrd="4" destOrd="0" presId="urn:microsoft.com/office/officeart/2005/8/layout/hierarchy1"/>
    <dgm:cxn modelId="{179D92C4-7DA3-4B27-8477-EBB50EC4C01B}" type="presParOf" srcId="{440FC04E-A8AC-47BA-B78F-06CE6A22A8AC}" destId="{4470D8AD-3143-463E-9995-05FBF452811E}" srcOrd="5" destOrd="0" presId="urn:microsoft.com/office/officeart/2005/8/layout/hierarchy1"/>
    <dgm:cxn modelId="{F0955D8A-49A6-4F5F-8656-EC489147189C}" type="presParOf" srcId="{4470D8AD-3143-463E-9995-05FBF452811E}" destId="{2ED3C452-98B4-4D4D-9EB7-AC177C24E52F}" srcOrd="0" destOrd="0" presId="urn:microsoft.com/office/officeart/2005/8/layout/hierarchy1"/>
    <dgm:cxn modelId="{D8580C78-D588-4C60-B6DA-0DDD1FDDB9B8}" type="presParOf" srcId="{2ED3C452-98B4-4D4D-9EB7-AC177C24E52F}" destId="{9DCA861D-B508-4F22-8297-B2750725D3FB}" srcOrd="0" destOrd="0" presId="urn:microsoft.com/office/officeart/2005/8/layout/hierarchy1"/>
    <dgm:cxn modelId="{4ECB2B1C-53FC-45C2-A106-615FFBD71ACD}" type="presParOf" srcId="{2ED3C452-98B4-4D4D-9EB7-AC177C24E52F}" destId="{71D72462-597F-4DE0-A765-62B68618FFE1}" srcOrd="1" destOrd="0" presId="urn:microsoft.com/office/officeart/2005/8/layout/hierarchy1"/>
    <dgm:cxn modelId="{69C30D30-6D76-46C4-BB7C-1D8B7A2841A8}" type="presParOf" srcId="{4470D8AD-3143-463E-9995-05FBF452811E}" destId="{A6A8A6DE-BE0C-435B-94E4-942F5BC82498}" srcOrd="1" destOrd="0" presId="urn:microsoft.com/office/officeart/2005/8/layout/hierarchy1"/>
    <dgm:cxn modelId="{D2B4AF4E-50F2-4D31-ACE8-211486494C9A}" type="presParOf" srcId="{A6A8A6DE-BE0C-435B-94E4-942F5BC82498}" destId="{E65DE5A2-DBDC-4D5C-A5DD-2566438EA5B3}" srcOrd="0" destOrd="0" presId="urn:microsoft.com/office/officeart/2005/8/layout/hierarchy1"/>
    <dgm:cxn modelId="{8DF2258E-1478-4AA7-A28E-FC9EE6F8DCA7}" type="presParOf" srcId="{A6A8A6DE-BE0C-435B-94E4-942F5BC82498}" destId="{E396C653-C906-4ED7-9841-B1ECADCE19C1}" srcOrd="1" destOrd="0" presId="urn:microsoft.com/office/officeart/2005/8/layout/hierarchy1"/>
    <dgm:cxn modelId="{8AF9D226-3B34-449F-B6CB-736ACD44FBD0}" type="presParOf" srcId="{E396C653-C906-4ED7-9841-B1ECADCE19C1}" destId="{355D0658-D3D5-45E3-A527-DA491DB51EE4}" srcOrd="0" destOrd="0" presId="urn:microsoft.com/office/officeart/2005/8/layout/hierarchy1"/>
    <dgm:cxn modelId="{E75C6B2B-0F97-43BB-A044-0C3DB6395E0F}" type="presParOf" srcId="{355D0658-D3D5-45E3-A527-DA491DB51EE4}" destId="{7B940229-092F-4C26-886E-776E0140E37E}" srcOrd="0" destOrd="0" presId="urn:microsoft.com/office/officeart/2005/8/layout/hierarchy1"/>
    <dgm:cxn modelId="{C59A4EAF-9597-4524-B359-D1ECCAE90C09}" type="presParOf" srcId="{355D0658-D3D5-45E3-A527-DA491DB51EE4}" destId="{33A548CE-452E-4DC4-B65E-35F4EC62B16E}" srcOrd="1" destOrd="0" presId="urn:microsoft.com/office/officeart/2005/8/layout/hierarchy1"/>
    <dgm:cxn modelId="{F672CB58-3CC6-460B-9A9B-944C1E7FB2A9}" type="presParOf" srcId="{E396C653-C906-4ED7-9841-B1ECADCE19C1}" destId="{80115325-2A38-4661-8762-982DCD755986}" srcOrd="1" destOrd="0" presId="urn:microsoft.com/office/officeart/2005/8/layout/hierarchy1"/>
    <dgm:cxn modelId="{FBE585C0-4C51-431D-B545-4F7C7A56BAEA}" type="presParOf" srcId="{A6A8A6DE-BE0C-435B-94E4-942F5BC82498}" destId="{D622E829-9F3E-41CD-A18C-397236AA999C}" srcOrd="2" destOrd="0" presId="urn:microsoft.com/office/officeart/2005/8/layout/hierarchy1"/>
    <dgm:cxn modelId="{4DCF4D0A-BBD0-4D92-AC40-D156A781088D}" type="presParOf" srcId="{A6A8A6DE-BE0C-435B-94E4-942F5BC82498}" destId="{1C551F3F-F44F-498C-AC4F-B89263893554}" srcOrd="3" destOrd="0" presId="urn:microsoft.com/office/officeart/2005/8/layout/hierarchy1"/>
    <dgm:cxn modelId="{51892627-7898-4EA5-895A-8817E0DB38F0}" type="presParOf" srcId="{1C551F3F-F44F-498C-AC4F-B89263893554}" destId="{637898F9-1DEA-4B3B-A62E-9AE97D486F7F}" srcOrd="0" destOrd="0" presId="urn:microsoft.com/office/officeart/2005/8/layout/hierarchy1"/>
    <dgm:cxn modelId="{258832A9-7D08-4026-A5D3-6D517312D983}" type="presParOf" srcId="{637898F9-1DEA-4B3B-A62E-9AE97D486F7F}" destId="{17C2F46A-F3E3-460B-B99E-34C19273ACB0}" srcOrd="0" destOrd="0" presId="urn:microsoft.com/office/officeart/2005/8/layout/hierarchy1"/>
    <dgm:cxn modelId="{988C670E-6328-4B75-9E3F-6B992CDCD52A}" type="presParOf" srcId="{637898F9-1DEA-4B3B-A62E-9AE97D486F7F}" destId="{802A3B1A-51B8-497B-92CE-DB3C4867045B}" srcOrd="1" destOrd="0" presId="urn:microsoft.com/office/officeart/2005/8/layout/hierarchy1"/>
    <dgm:cxn modelId="{DC813D6C-7809-4639-B7F2-260C9C663C1C}" type="presParOf" srcId="{1C551F3F-F44F-498C-AC4F-B89263893554}" destId="{0EADAC41-E7E1-4DC4-87DB-281B8525F724}" srcOrd="1" destOrd="0" presId="urn:microsoft.com/office/officeart/2005/8/layout/hierarchy1"/>
    <dgm:cxn modelId="{5EC481E4-BE9D-4670-86A1-DE605601929D}" type="presParOf" srcId="{A6A8A6DE-BE0C-435B-94E4-942F5BC82498}" destId="{4DB38A4B-E9EF-476D-AB10-8E407CC488A0}" srcOrd="4" destOrd="0" presId="urn:microsoft.com/office/officeart/2005/8/layout/hierarchy1"/>
    <dgm:cxn modelId="{A8C73C3F-1366-48D7-B1EF-7DC4B7BD0123}" type="presParOf" srcId="{A6A8A6DE-BE0C-435B-94E4-942F5BC82498}" destId="{3822C484-52ED-4D1F-AAB6-9FEDEF823246}" srcOrd="5" destOrd="0" presId="urn:microsoft.com/office/officeart/2005/8/layout/hierarchy1"/>
    <dgm:cxn modelId="{71279B23-0AD2-479A-9189-941AEC57A17E}" type="presParOf" srcId="{3822C484-52ED-4D1F-AAB6-9FEDEF823246}" destId="{E0A0DF98-4610-4591-B871-9BB52EEBA445}" srcOrd="0" destOrd="0" presId="urn:microsoft.com/office/officeart/2005/8/layout/hierarchy1"/>
    <dgm:cxn modelId="{E09F71E3-3C34-45A7-8DD1-A22C100FCF2A}" type="presParOf" srcId="{E0A0DF98-4610-4591-B871-9BB52EEBA445}" destId="{85A6A601-D057-473A-8C6F-8FE6EE7EB9C7}" srcOrd="0" destOrd="0" presId="urn:microsoft.com/office/officeart/2005/8/layout/hierarchy1"/>
    <dgm:cxn modelId="{0D84F993-241C-4102-A2A0-57F4D033BCB1}" type="presParOf" srcId="{E0A0DF98-4610-4591-B871-9BB52EEBA445}" destId="{A1D8FEFA-E32C-48B9-8D6D-29C9A7ACF17E}" srcOrd="1" destOrd="0" presId="urn:microsoft.com/office/officeart/2005/8/layout/hierarchy1"/>
    <dgm:cxn modelId="{FA6DCFC7-9631-41FE-A97A-947D5416D0B8}" type="presParOf" srcId="{3822C484-52ED-4D1F-AAB6-9FEDEF823246}" destId="{1FC01783-894E-491B-A87A-9B63062331BB}" srcOrd="1" destOrd="0" presId="urn:microsoft.com/office/officeart/2005/8/layout/hierarchy1"/>
    <dgm:cxn modelId="{DB9ECF3E-89DA-4A53-8775-D51CFCEB12B2}" type="presParOf" srcId="{DE86187B-1EEC-41C6-A510-1449A2C51EC4}" destId="{356F7455-627A-4350-8AEF-E507DEAE8E04}" srcOrd="1" destOrd="0" presId="urn:microsoft.com/office/officeart/2005/8/layout/hierarchy1"/>
    <dgm:cxn modelId="{8C9A7F41-6F07-42F4-9A32-43CD44FDACF0}" type="presParOf" srcId="{356F7455-627A-4350-8AEF-E507DEAE8E04}" destId="{20A2B5EF-947D-47A9-A216-16D76EB257B2}" srcOrd="0" destOrd="0" presId="urn:microsoft.com/office/officeart/2005/8/layout/hierarchy1"/>
    <dgm:cxn modelId="{970E3134-2793-4D81-AE41-204DECE5282E}" type="presParOf" srcId="{20A2B5EF-947D-47A9-A216-16D76EB257B2}" destId="{650EC3FE-7657-45E8-92A3-4B754C7B5416}" srcOrd="0" destOrd="0" presId="urn:microsoft.com/office/officeart/2005/8/layout/hierarchy1"/>
    <dgm:cxn modelId="{E7AD6F6A-0F23-44FA-A2B4-0DB19D80EFA5}" type="presParOf" srcId="{20A2B5EF-947D-47A9-A216-16D76EB257B2}" destId="{0DF74789-3F97-4FE3-A914-C29786BDE127}" srcOrd="1" destOrd="0" presId="urn:microsoft.com/office/officeart/2005/8/layout/hierarchy1"/>
    <dgm:cxn modelId="{D94D496E-8595-4AAD-9D09-00D54132630D}" type="presParOf" srcId="{356F7455-627A-4350-8AEF-E507DEAE8E04}" destId="{E4A089FC-1AB9-451D-89C8-BB053606AC57}" srcOrd="1" destOrd="0" presId="urn:microsoft.com/office/officeart/2005/8/layout/hierarchy1"/>
    <dgm:cxn modelId="{B50A2A4C-A069-40CA-AAEE-1A855D4A5D37}" type="presParOf" srcId="{E4A089FC-1AB9-451D-89C8-BB053606AC57}" destId="{1A0A8419-DDB5-4FB9-A601-C2091C5BC0BA}" srcOrd="0" destOrd="0" presId="urn:microsoft.com/office/officeart/2005/8/layout/hierarchy1"/>
    <dgm:cxn modelId="{AA0866E5-CABD-4582-B930-9C3D91498BBA}" type="presParOf" srcId="{E4A089FC-1AB9-451D-89C8-BB053606AC57}" destId="{CD52FC15-9093-4E70-A079-D521EE05D3E8}" srcOrd="1" destOrd="0" presId="urn:microsoft.com/office/officeart/2005/8/layout/hierarchy1"/>
    <dgm:cxn modelId="{59AE1507-3317-4450-B76F-CFD61F8F486B}" type="presParOf" srcId="{CD52FC15-9093-4E70-A079-D521EE05D3E8}" destId="{1012FA50-4C0C-43BB-9C9B-F45C0971FF4E}" srcOrd="0" destOrd="0" presId="urn:microsoft.com/office/officeart/2005/8/layout/hierarchy1"/>
    <dgm:cxn modelId="{2BF05B75-5289-4B3D-8039-714BA440C280}" type="presParOf" srcId="{1012FA50-4C0C-43BB-9C9B-F45C0971FF4E}" destId="{FFE8BA43-E615-4AFB-A95B-9AD7893CF1FE}" srcOrd="0" destOrd="0" presId="urn:microsoft.com/office/officeart/2005/8/layout/hierarchy1"/>
    <dgm:cxn modelId="{46696ED1-7F34-4213-B903-EECEC9F2BD60}" type="presParOf" srcId="{1012FA50-4C0C-43BB-9C9B-F45C0971FF4E}" destId="{C69BED1A-AA43-48CF-BB3E-9CF1239E0621}" srcOrd="1" destOrd="0" presId="urn:microsoft.com/office/officeart/2005/8/layout/hierarchy1"/>
    <dgm:cxn modelId="{2B150F91-6FD9-40C2-BFFA-692B08991A14}" type="presParOf" srcId="{CD52FC15-9093-4E70-A079-D521EE05D3E8}" destId="{AA0F5E68-77B0-4B0E-B12E-F32BA935FEDC}" srcOrd="1" destOrd="0" presId="urn:microsoft.com/office/officeart/2005/8/layout/hierarchy1"/>
    <dgm:cxn modelId="{2E0D188A-21D0-46DB-9C69-C60522BE310A}" type="presParOf" srcId="{AA0F5E68-77B0-4B0E-B12E-F32BA935FEDC}" destId="{5DE24929-32BF-47B2-91F2-94BA3E8C6485}" srcOrd="0" destOrd="0" presId="urn:microsoft.com/office/officeart/2005/8/layout/hierarchy1"/>
    <dgm:cxn modelId="{949D3433-F428-4949-AC2B-2BAEF90FB03F}" type="presParOf" srcId="{AA0F5E68-77B0-4B0E-B12E-F32BA935FEDC}" destId="{68972DA9-53AA-4BE3-94AF-DCFB0A1E13FC}" srcOrd="1" destOrd="0" presId="urn:microsoft.com/office/officeart/2005/8/layout/hierarchy1"/>
    <dgm:cxn modelId="{F4CB9E83-C1D6-4D6E-8089-808C15679D16}" type="presParOf" srcId="{68972DA9-53AA-4BE3-94AF-DCFB0A1E13FC}" destId="{C57796F1-4983-461C-A961-9ED758D5DB32}" srcOrd="0" destOrd="0" presId="urn:microsoft.com/office/officeart/2005/8/layout/hierarchy1"/>
    <dgm:cxn modelId="{530DCE96-14DC-4CA6-A21E-CE1EA3678696}" type="presParOf" srcId="{C57796F1-4983-461C-A961-9ED758D5DB32}" destId="{B463E480-0FC6-4068-810C-461E1196C7E1}" srcOrd="0" destOrd="0" presId="urn:microsoft.com/office/officeart/2005/8/layout/hierarchy1"/>
    <dgm:cxn modelId="{4864B7B8-D82D-4C53-A8C1-D2904C9BE47D}" type="presParOf" srcId="{C57796F1-4983-461C-A961-9ED758D5DB32}" destId="{5D42A7E0-5F4F-4744-9C4A-EEB50F35E222}" srcOrd="1" destOrd="0" presId="urn:microsoft.com/office/officeart/2005/8/layout/hierarchy1"/>
    <dgm:cxn modelId="{05DEA4F0-C163-46C1-919C-C63C80E4A42B}" type="presParOf" srcId="{68972DA9-53AA-4BE3-94AF-DCFB0A1E13FC}" destId="{A2285430-714E-40F8-8F5B-11DA24E162DC}" srcOrd="1" destOrd="0" presId="urn:microsoft.com/office/officeart/2005/8/layout/hierarchy1"/>
    <dgm:cxn modelId="{D7C98A39-6BFD-4339-B763-9C5336406E13}" type="presParOf" srcId="{AA0F5E68-77B0-4B0E-B12E-F32BA935FEDC}" destId="{F436FFD6-45FB-4FC5-94AD-2EFD196139EB}" srcOrd="2" destOrd="0" presId="urn:microsoft.com/office/officeart/2005/8/layout/hierarchy1"/>
    <dgm:cxn modelId="{C0B9E941-4315-43BD-AF98-62BB51BB2F5A}" type="presParOf" srcId="{AA0F5E68-77B0-4B0E-B12E-F32BA935FEDC}" destId="{37CE6AC8-7DB7-4491-91D6-BC7AA3F300F2}" srcOrd="3" destOrd="0" presId="urn:microsoft.com/office/officeart/2005/8/layout/hierarchy1"/>
    <dgm:cxn modelId="{788A4A7D-916C-4D0A-84C2-38C82C7FB3D9}" type="presParOf" srcId="{37CE6AC8-7DB7-4491-91D6-BC7AA3F300F2}" destId="{34694F3D-B333-4CCA-BC2C-567CB4AD470B}" srcOrd="0" destOrd="0" presId="urn:microsoft.com/office/officeart/2005/8/layout/hierarchy1"/>
    <dgm:cxn modelId="{132FE75E-FF0E-428C-B160-FBB5FFC9902F}" type="presParOf" srcId="{34694F3D-B333-4CCA-BC2C-567CB4AD470B}" destId="{579C2062-C1CC-46B7-9F2C-714A4D889D77}" srcOrd="0" destOrd="0" presId="urn:microsoft.com/office/officeart/2005/8/layout/hierarchy1"/>
    <dgm:cxn modelId="{70BFF470-F976-46E9-A082-1CCA968DDA90}" type="presParOf" srcId="{34694F3D-B333-4CCA-BC2C-567CB4AD470B}" destId="{627815D1-BC54-4E75-A951-E117BA120779}" srcOrd="1" destOrd="0" presId="urn:microsoft.com/office/officeart/2005/8/layout/hierarchy1"/>
    <dgm:cxn modelId="{B44B0BCD-BF97-43B0-BCB4-A54D395E50DF}" type="presParOf" srcId="{37CE6AC8-7DB7-4491-91D6-BC7AA3F300F2}" destId="{3A44DF89-32E6-444E-8913-3892C60FE3A8}" srcOrd="1" destOrd="0" presId="urn:microsoft.com/office/officeart/2005/8/layout/hierarchy1"/>
    <dgm:cxn modelId="{AC2FA43D-37BA-42D0-B514-D50B7BD729D3}" type="presParOf" srcId="{E4A089FC-1AB9-451D-89C8-BB053606AC57}" destId="{D131DE5A-D863-4126-A521-5E46C8FE74C0}" srcOrd="2" destOrd="0" presId="urn:microsoft.com/office/officeart/2005/8/layout/hierarchy1"/>
    <dgm:cxn modelId="{C470C678-3E0D-46C5-ACC5-BDAFC739775C}" type="presParOf" srcId="{E4A089FC-1AB9-451D-89C8-BB053606AC57}" destId="{3D2EC5C8-461D-4EE9-B503-46AF8BB78657}" srcOrd="3" destOrd="0" presId="urn:microsoft.com/office/officeart/2005/8/layout/hierarchy1"/>
    <dgm:cxn modelId="{B3822A21-6EEB-4F32-ABE1-4B66B7501261}" type="presParOf" srcId="{3D2EC5C8-461D-4EE9-B503-46AF8BB78657}" destId="{3D3A7BFB-C27D-46E5-859E-C5114796A750}" srcOrd="0" destOrd="0" presId="urn:microsoft.com/office/officeart/2005/8/layout/hierarchy1"/>
    <dgm:cxn modelId="{BB64FB6D-08D0-4A17-8F04-93A0CC51D9F8}" type="presParOf" srcId="{3D3A7BFB-C27D-46E5-859E-C5114796A750}" destId="{B22023CF-8283-425D-9A13-7A1D00C6CBF1}" srcOrd="0" destOrd="0" presId="urn:microsoft.com/office/officeart/2005/8/layout/hierarchy1"/>
    <dgm:cxn modelId="{16F6361B-5A21-46E2-93D5-7E5468DD29C2}" type="presParOf" srcId="{3D3A7BFB-C27D-46E5-859E-C5114796A750}" destId="{5C5AC5AB-D678-450C-AC87-A2F44841CDBE}" srcOrd="1" destOrd="0" presId="urn:microsoft.com/office/officeart/2005/8/layout/hierarchy1"/>
    <dgm:cxn modelId="{9E7E1A4C-060D-4CB1-90D6-FB672C1C0904}" type="presParOf" srcId="{3D2EC5C8-461D-4EE9-B503-46AF8BB78657}" destId="{993C3CD8-F882-4FC2-8E9E-AA3B7EF454B7}" srcOrd="1" destOrd="0" presId="urn:microsoft.com/office/officeart/2005/8/layout/hierarchy1"/>
    <dgm:cxn modelId="{94D0781E-9AFE-4676-BA9C-928748B14FFD}" type="presParOf" srcId="{993C3CD8-F882-4FC2-8E9E-AA3B7EF454B7}" destId="{82B62E11-1797-42A6-97F2-D557F3C037E6}" srcOrd="0" destOrd="0" presId="urn:microsoft.com/office/officeart/2005/8/layout/hierarchy1"/>
    <dgm:cxn modelId="{0FAB5FD0-1BA0-4A2F-8D33-0A982803D7E1}" type="presParOf" srcId="{993C3CD8-F882-4FC2-8E9E-AA3B7EF454B7}" destId="{2377C17F-EDE0-4652-BF88-27F489D326A4}" srcOrd="1" destOrd="0" presId="urn:microsoft.com/office/officeart/2005/8/layout/hierarchy1"/>
    <dgm:cxn modelId="{D624715E-6177-482D-B1A9-92496FC0647F}" type="presParOf" srcId="{2377C17F-EDE0-4652-BF88-27F489D326A4}" destId="{9B0BA127-E1C1-4589-B243-3E8F53691CCB}" srcOrd="0" destOrd="0" presId="urn:microsoft.com/office/officeart/2005/8/layout/hierarchy1"/>
    <dgm:cxn modelId="{208FEE17-7BA1-4E8E-8054-5622B78F8B1B}" type="presParOf" srcId="{9B0BA127-E1C1-4589-B243-3E8F53691CCB}" destId="{151BCED4-16C3-4D57-BDDC-3FA57C7F4996}" srcOrd="0" destOrd="0" presId="urn:microsoft.com/office/officeart/2005/8/layout/hierarchy1"/>
    <dgm:cxn modelId="{0D4B5E7E-BFBA-4566-80B7-CF510BF14E98}" type="presParOf" srcId="{9B0BA127-E1C1-4589-B243-3E8F53691CCB}" destId="{D2281FF0-8C48-48A0-B055-F8787BC145E1}" srcOrd="1" destOrd="0" presId="urn:microsoft.com/office/officeart/2005/8/layout/hierarchy1"/>
    <dgm:cxn modelId="{BBDAC047-9B6C-4B95-B575-38216FF79138}" type="presParOf" srcId="{2377C17F-EDE0-4652-BF88-27F489D326A4}" destId="{649FACEA-F31C-4ECB-92BC-792BDDA9598E}" srcOrd="1" destOrd="0" presId="urn:microsoft.com/office/officeart/2005/8/layout/hierarchy1"/>
    <dgm:cxn modelId="{BF0623E9-1094-4D4D-A10F-BE3EA399BBA4}" type="presParOf" srcId="{993C3CD8-F882-4FC2-8E9E-AA3B7EF454B7}" destId="{0FAEC66E-1908-480E-AFA3-807FA91E0CC5}" srcOrd="2" destOrd="0" presId="urn:microsoft.com/office/officeart/2005/8/layout/hierarchy1"/>
    <dgm:cxn modelId="{56431359-0256-45D2-97A1-840712E0D88A}" type="presParOf" srcId="{993C3CD8-F882-4FC2-8E9E-AA3B7EF454B7}" destId="{7B3454CB-4393-4D83-863C-18E882D6626D}" srcOrd="3" destOrd="0" presId="urn:microsoft.com/office/officeart/2005/8/layout/hierarchy1"/>
    <dgm:cxn modelId="{2DD10415-6673-45F4-A8D5-7D26308450D3}" type="presParOf" srcId="{7B3454CB-4393-4D83-863C-18E882D6626D}" destId="{819363B1-7626-4BC9-95E5-674F605FEE20}" srcOrd="0" destOrd="0" presId="urn:microsoft.com/office/officeart/2005/8/layout/hierarchy1"/>
    <dgm:cxn modelId="{B4FD9F4A-2501-46FE-9ADD-A5AA1A186CA9}" type="presParOf" srcId="{819363B1-7626-4BC9-95E5-674F605FEE20}" destId="{8FD7AD49-21BA-4133-AB0C-BF1EC6666BC2}" srcOrd="0" destOrd="0" presId="urn:microsoft.com/office/officeart/2005/8/layout/hierarchy1"/>
    <dgm:cxn modelId="{210A6262-14CB-4F45-8136-8C71472A37FC}" type="presParOf" srcId="{819363B1-7626-4BC9-95E5-674F605FEE20}" destId="{441BCAD0-AD2E-477F-A247-6D222E3CFCBA}" srcOrd="1" destOrd="0" presId="urn:microsoft.com/office/officeart/2005/8/layout/hierarchy1"/>
    <dgm:cxn modelId="{1376E033-7EB8-4A87-A98F-24E983958C3F}" type="presParOf" srcId="{7B3454CB-4393-4D83-863C-18E882D6626D}" destId="{B9AFFFDC-7A1B-4CB1-8620-2A5E2BCA1E59}" srcOrd="1" destOrd="0" presId="urn:microsoft.com/office/officeart/2005/8/layout/hierarchy1"/>
    <dgm:cxn modelId="{BD316648-13CA-48EC-A5E1-877D5332A83A}" type="presParOf" srcId="{DE86187B-1EEC-41C6-A510-1449A2C51EC4}" destId="{9493AC27-9601-4F3A-9F4B-5EAB9FB06306}" srcOrd="2" destOrd="0" presId="urn:microsoft.com/office/officeart/2005/8/layout/hierarchy1"/>
    <dgm:cxn modelId="{0564BA2B-DFFB-4918-8197-6F749EB3280F}" type="presParOf" srcId="{9493AC27-9601-4F3A-9F4B-5EAB9FB06306}" destId="{742375D7-086C-4563-BBA9-2B903C67BB7C}" srcOrd="0" destOrd="0" presId="urn:microsoft.com/office/officeart/2005/8/layout/hierarchy1"/>
    <dgm:cxn modelId="{989BD462-9BAE-43BB-9465-15089657A1C5}" type="presParOf" srcId="{742375D7-086C-4563-BBA9-2B903C67BB7C}" destId="{D4F86C90-5F34-4751-B558-9AAE2861252E}" srcOrd="0" destOrd="0" presId="urn:microsoft.com/office/officeart/2005/8/layout/hierarchy1"/>
    <dgm:cxn modelId="{73315FF3-AF29-47B1-A0F6-55D64FE8E477}" type="presParOf" srcId="{742375D7-086C-4563-BBA9-2B903C67BB7C}" destId="{A4232F83-1342-41CC-B591-1543024F88E6}" srcOrd="1" destOrd="0" presId="urn:microsoft.com/office/officeart/2005/8/layout/hierarchy1"/>
    <dgm:cxn modelId="{482E28D6-9B12-4A49-9C26-C764A1BA8174}" type="presParOf" srcId="{9493AC27-9601-4F3A-9F4B-5EAB9FB06306}" destId="{0D24E33B-AD8D-4D54-AE3F-6C091D50F595}" srcOrd="1" destOrd="0" presId="urn:microsoft.com/office/officeart/2005/8/layout/hierarchy1"/>
    <dgm:cxn modelId="{F96B38BB-FF9A-4807-8F46-0A00C53F4DC3}" type="presParOf" srcId="{0D24E33B-AD8D-4D54-AE3F-6C091D50F595}" destId="{07099AC3-41A8-4A9A-B97F-DA4EEB6834AD}" srcOrd="0" destOrd="0" presId="urn:microsoft.com/office/officeart/2005/8/layout/hierarchy1"/>
    <dgm:cxn modelId="{6F8B0384-F723-49C9-BF85-714610E3A75A}" type="presParOf" srcId="{0D24E33B-AD8D-4D54-AE3F-6C091D50F595}" destId="{0C6BC5F2-F40E-433C-85DB-7441349DF01D}" srcOrd="1" destOrd="0" presId="urn:microsoft.com/office/officeart/2005/8/layout/hierarchy1"/>
    <dgm:cxn modelId="{59A3EFCA-3571-45C6-A855-45FBAFF14482}" type="presParOf" srcId="{0C6BC5F2-F40E-433C-85DB-7441349DF01D}" destId="{5C2D5843-5F55-4398-8855-9E1B23DB9200}" srcOrd="0" destOrd="0" presId="urn:microsoft.com/office/officeart/2005/8/layout/hierarchy1"/>
    <dgm:cxn modelId="{DCD3C612-312E-4088-85BC-7776B2DCB1B9}" type="presParOf" srcId="{5C2D5843-5F55-4398-8855-9E1B23DB9200}" destId="{04BC8542-9C4F-48C4-B25C-5919DFEAF4E0}" srcOrd="0" destOrd="0" presId="urn:microsoft.com/office/officeart/2005/8/layout/hierarchy1"/>
    <dgm:cxn modelId="{DAA180EB-65B7-4950-A875-346727A956D4}" type="presParOf" srcId="{5C2D5843-5F55-4398-8855-9E1B23DB9200}" destId="{A58CBE81-28BE-4C70-8B33-F41E0529EB83}" srcOrd="1" destOrd="0" presId="urn:microsoft.com/office/officeart/2005/8/layout/hierarchy1"/>
    <dgm:cxn modelId="{4E3ABFD8-5CA1-462C-81AC-71C10BD47014}" type="presParOf" srcId="{0C6BC5F2-F40E-433C-85DB-7441349DF01D}" destId="{147F31A0-3380-4B6F-9BE6-D4D68A62E810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E3C777D-CC13-4E1E-ADA7-36296CD49D16}" type="doc">
      <dgm:prSet loTypeId="urn:microsoft.com/office/officeart/2005/8/layout/chevron2" loCatId="list" qsTypeId="urn:microsoft.com/office/officeart/2005/8/quickstyle/3d2" qsCatId="3D" csTypeId="urn:microsoft.com/office/officeart/2005/8/colors/colorful1#5" csCatId="colorful" phldr="1"/>
      <dgm:spPr/>
      <dgm:t>
        <a:bodyPr/>
        <a:lstStyle/>
        <a:p>
          <a:endParaRPr lang="en-US"/>
        </a:p>
      </dgm:t>
    </dgm:pt>
    <dgm:pt modelId="{9CC0326C-F00A-45CE-A6A2-C0DBFF4E0D51}">
      <dgm:prSet phldrT="[Text]" custT="1"/>
      <dgm:spPr/>
      <dgm:t>
        <a:bodyPr/>
        <a:lstStyle/>
        <a:p>
          <a:r>
            <a:rPr lang="en-US" sz="3000" dirty="0"/>
            <a:t>1</a:t>
          </a:r>
        </a:p>
      </dgm:t>
    </dgm:pt>
    <dgm:pt modelId="{1822C88E-AA18-4D30-8631-2E3154DE10B6}" type="parTrans" cxnId="{ED880C78-1447-4B07-B1B4-AFB0F0094742}">
      <dgm:prSet/>
      <dgm:spPr/>
      <dgm:t>
        <a:bodyPr/>
        <a:lstStyle/>
        <a:p>
          <a:endParaRPr lang="en-US"/>
        </a:p>
      </dgm:t>
    </dgm:pt>
    <dgm:pt modelId="{4676D5F4-58FF-4D85-A816-D11F6CD55ADA}" type="sibTrans" cxnId="{ED880C78-1447-4B07-B1B4-AFB0F0094742}">
      <dgm:prSet/>
      <dgm:spPr/>
      <dgm:t>
        <a:bodyPr/>
        <a:lstStyle/>
        <a:p>
          <a:endParaRPr lang="en-US"/>
        </a:p>
      </dgm:t>
    </dgm:pt>
    <dgm:pt modelId="{8BDFB5CD-B755-4988-8881-F9B5C67E94A0}">
      <dgm:prSet phldrT="[Text]" custT="1"/>
      <dgm:spPr/>
      <dgm:t>
        <a:bodyPr/>
        <a:lstStyle/>
        <a:p>
          <a:r>
            <a:rPr lang="en-US" sz="3000" dirty="0"/>
            <a:t>Determine Available Focal Area Funds</a:t>
          </a:r>
        </a:p>
      </dgm:t>
    </dgm:pt>
    <dgm:pt modelId="{12270231-45FB-48D1-80A9-765617B7D6D4}" type="parTrans" cxnId="{263B40F6-8354-4AA1-9472-582B6D5E253B}">
      <dgm:prSet/>
      <dgm:spPr/>
      <dgm:t>
        <a:bodyPr/>
        <a:lstStyle/>
        <a:p>
          <a:endParaRPr lang="en-US"/>
        </a:p>
      </dgm:t>
    </dgm:pt>
    <dgm:pt modelId="{89FC8AF8-170F-4333-9A4C-22FFBBA95369}" type="sibTrans" cxnId="{263B40F6-8354-4AA1-9472-582B6D5E253B}">
      <dgm:prSet/>
      <dgm:spPr/>
      <dgm:t>
        <a:bodyPr/>
        <a:lstStyle/>
        <a:p>
          <a:endParaRPr lang="en-US"/>
        </a:p>
      </dgm:t>
    </dgm:pt>
    <dgm:pt modelId="{8DB1309F-666F-409D-B5B9-D04D14425E39}">
      <dgm:prSet phldrT="[Text]" custT="1"/>
      <dgm:spPr/>
      <dgm:t>
        <a:bodyPr/>
        <a:lstStyle/>
        <a:p>
          <a:r>
            <a:rPr lang="en-US" sz="3000" dirty="0"/>
            <a:t>2</a:t>
          </a:r>
        </a:p>
      </dgm:t>
    </dgm:pt>
    <dgm:pt modelId="{007D6279-C7DB-4154-93F6-E747AFE68F7F}" type="parTrans" cxnId="{99676724-06E3-451D-BECE-EA4E49C013E4}">
      <dgm:prSet/>
      <dgm:spPr/>
      <dgm:t>
        <a:bodyPr/>
        <a:lstStyle/>
        <a:p>
          <a:endParaRPr lang="en-US"/>
        </a:p>
      </dgm:t>
    </dgm:pt>
    <dgm:pt modelId="{8C755483-9819-410D-8FC1-ADE098437016}" type="sibTrans" cxnId="{99676724-06E3-451D-BECE-EA4E49C013E4}">
      <dgm:prSet/>
      <dgm:spPr/>
      <dgm:t>
        <a:bodyPr/>
        <a:lstStyle/>
        <a:p>
          <a:endParaRPr lang="en-US"/>
        </a:p>
      </dgm:t>
    </dgm:pt>
    <dgm:pt modelId="{DE6E7E3E-8551-49FB-A6F2-F571BFD1F25E}">
      <dgm:prSet phldrT="[Text]" custT="1"/>
      <dgm:spPr/>
      <dgm:t>
        <a:bodyPr/>
        <a:lstStyle/>
        <a:p>
          <a:r>
            <a:rPr lang="en-US" sz="3000" dirty="0"/>
            <a:t>Calculate “Country Scores”</a:t>
          </a:r>
        </a:p>
      </dgm:t>
    </dgm:pt>
    <dgm:pt modelId="{88F3F6AA-8D11-481A-BD50-7671DE90FAF7}" type="parTrans" cxnId="{8399CE8B-8CB2-4F48-B6E8-228D4BA54E48}">
      <dgm:prSet/>
      <dgm:spPr/>
      <dgm:t>
        <a:bodyPr/>
        <a:lstStyle/>
        <a:p>
          <a:endParaRPr lang="en-US"/>
        </a:p>
      </dgm:t>
    </dgm:pt>
    <dgm:pt modelId="{AA0EBEE9-7883-4687-B317-DD41D427D594}" type="sibTrans" cxnId="{8399CE8B-8CB2-4F48-B6E8-228D4BA54E48}">
      <dgm:prSet/>
      <dgm:spPr/>
      <dgm:t>
        <a:bodyPr/>
        <a:lstStyle/>
        <a:p>
          <a:endParaRPr lang="en-US"/>
        </a:p>
      </dgm:t>
    </dgm:pt>
    <dgm:pt modelId="{DA9D85D2-7396-4E4B-9572-5450648B1448}">
      <dgm:prSet phldrT="[Text]" custT="1"/>
      <dgm:spPr/>
      <dgm:t>
        <a:bodyPr/>
        <a:lstStyle/>
        <a:p>
          <a:r>
            <a:rPr lang="en-US" sz="3000" dirty="0"/>
            <a:t>3</a:t>
          </a:r>
        </a:p>
      </dgm:t>
    </dgm:pt>
    <dgm:pt modelId="{B0B9D781-5052-4C5F-A9DA-7C7D7EEE08E2}" type="parTrans" cxnId="{4387C0AC-87A6-4916-BE4E-349A75B50F2C}">
      <dgm:prSet/>
      <dgm:spPr/>
      <dgm:t>
        <a:bodyPr/>
        <a:lstStyle/>
        <a:p>
          <a:endParaRPr lang="en-US"/>
        </a:p>
      </dgm:t>
    </dgm:pt>
    <dgm:pt modelId="{7E14F4CB-F1A8-45F1-926D-BAD87194A7CD}" type="sibTrans" cxnId="{4387C0AC-87A6-4916-BE4E-349A75B50F2C}">
      <dgm:prSet/>
      <dgm:spPr/>
      <dgm:t>
        <a:bodyPr/>
        <a:lstStyle/>
        <a:p>
          <a:endParaRPr lang="en-US"/>
        </a:p>
      </dgm:t>
    </dgm:pt>
    <dgm:pt modelId="{39723DDC-3239-4B4F-BF48-759C59EA5559}">
      <dgm:prSet phldrT="[Text]" custT="1"/>
      <dgm:spPr>
        <a:solidFill>
          <a:schemeClr val="accent4">
            <a:lumMod val="40000"/>
            <a:lumOff val="60000"/>
            <a:alpha val="90000"/>
          </a:schemeClr>
        </a:solidFill>
        <a:effectLst>
          <a:glow rad="228600">
            <a:schemeClr val="accent4">
              <a:satMod val="175000"/>
              <a:alpha val="40000"/>
            </a:schemeClr>
          </a:glow>
        </a:effectLst>
      </dgm:spPr>
      <dgm:t>
        <a:bodyPr/>
        <a:lstStyle/>
        <a:p>
          <a:r>
            <a:rPr lang="en-US" sz="3000" dirty="0"/>
            <a:t>Calculate Preliminary Country Allocations</a:t>
          </a:r>
        </a:p>
      </dgm:t>
    </dgm:pt>
    <dgm:pt modelId="{7B294429-2DCC-4784-AD68-5DAE56AF76AA}" type="parTrans" cxnId="{1B79F1A4-BE16-4DCB-9D81-FD3AD27D9975}">
      <dgm:prSet/>
      <dgm:spPr/>
      <dgm:t>
        <a:bodyPr/>
        <a:lstStyle/>
        <a:p>
          <a:endParaRPr lang="en-US"/>
        </a:p>
      </dgm:t>
    </dgm:pt>
    <dgm:pt modelId="{AF51A16E-5C64-4BEA-A4FD-F6F1760B09D6}" type="sibTrans" cxnId="{1B79F1A4-BE16-4DCB-9D81-FD3AD27D9975}">
      <dgm:prSet/>
      <dgm:spPr/>
      <dgm:t>
        <a:bodyPr/>
        <a:lstStyle/>
        <a:p>
          <a:endParaRPr lang="en-US"/>
        </a:p>
      </dgm:t>
    </dgm:pt>
    <dgm:pt modelId="{AEED0E7E-6B16-4878-9772-35EC386FE47D}">
      <dgm:prSet custT="1"/>
      <dgm:spPr/>
      <dgm:t>
        <a:bodyPr/>
        <a:lstStyle/>
        <a:p>
          <a:r>
            <a:rPr lang="en-US" sz="3000" dirty="0"/>
            <a:t>4</a:t>
          </a:r>
        </a:p>
      </dgm:t>
    </dgm:pt>
    <dgm:pt modelId="{156C291B-0D4A-4C37-84F5-168EC7BCFCB7}" type="parTrans" cxnId="{CA9EC621-6AD7-4C29-8067-9E7D69AB0993}">
      <dgm:prSet/>
      <dgm:spPr/>
      <dgm:t>
        <a:bodyPr/>
        <a:lstStyle/>
        <a:p>
          <a:endParaRPr lang="en-US"/>
        </a:p>
      </dgm:t>
    </dgm:pt>
    <dgm:pt modelId="{941849F2-1D45-4152-9A14-4D467EB761E2}" type="sibTrans" cxnId="{CA9EC621-6AD7-4C29-8067-9E7D69AB0993}">
      <dgm:prSet/>
      <dgm:spPr/>
      <dgm:t>
        <a:bodyPr/>
        <a:lstStyle/>
        <a:p>
          <a:endParaRPr lang="en-US"/>
        </a:p>
      </dgm:t>
    </dgm:pt>
    <dgm:pt modelId="{A74F1F23-C7A5-47A3-8B0A-D4F03EED38FB}">
      <dgm:prSet custT="1"/>
      <dgm:spPr/>
      <dgm:t>
        <a:bodyPr/>
        <a:lstStyle/>
        <a:p>
          <a:r>
            <a:rPr lang="en-US" sz="3000" dirty="0"/>
            <a:t>Adjust for Floors and Ceilings</a:t>
          </a:r>
        </a:p>
      </dgm:t>
    </dgm:pt>
    <dgm:pt modelId="{17EA82B3-B3FE-4A1B-A4AC-95C0C3F502BC}" type="parTrans" cxnId="{7A17FB77-0907-4423-8245-8597884EC2D5}">
      <dgm:prSet/>
      <dgm:spPr/>
      <dgm:t>
        <a:bodyPr/>
        <a:lstStyle/>
        <a:p>
          <a:endParaRPr lang="en-US"/>
        </a:p>
      </dgm:t>
    </dgm:pt>
    <dgm:pt modelId="{72ED97B5-DE62-485F-A749-F57194E34728}" type="sibTrans" cxnId="{7A17FB77-0907-4423-8245-8597884EC2D5}">
      <dgm:prSet/>
      <dgm:spPr/>
      <dgm:t>
        <a:bodyPr/>
        <a:lstStyle/>
        <a:p>
          <a:endParaRPr lang="en-US"/>
        </a:p>
      </dgm:t>
    </dgm:pt>
    <dgm:pt modelId="{D8C12C3D-756E-4409-B3CA-788AB7F56C8B}">
      <dgm:prSet custT="1"/>
      <dgm:spPr/>
      <dgm:t>
        <a:bodyPr/>
        <a:lstStyle/>
        <a:p>
          <a:r>
            <a:rPr lang="en-US" sz="3000" b="0" dirty="0"/>
            <a:t>5</a:t>
          </a:r>
        </a:p>
      </dgm:t>
    </dgm:pt>
    <dgm:pt modelId="{F7BA5126-BEF8-4E7C-A79A-DECA8F348DD0}" type="parTrans" cxnId="{C67DD13C-3885-4076-97C5-350F97F54F69}">
      <dgm:prSet/>
      <dgm:spPr/>
      <dgm:t>
        <a:bodyPr/>
        <a:lstStyle/>
        <a:p>
          <a:endParaRPr lang="en-US"/>
        </a:p>
      </dgm:t>
    </dgm:pt>
    <dgm:pt modelId="{FEC479A9-C964-4D77-A0BE-6E6F98B1B22D}" type="sibTrans" cxnId="{C67DD13C-3885-4076-97C5-350F97F54F69}">
      <dgm:prSet/>
      <dgm:spPr/>
      <dgm:t>
        <a:bodyPr/>
        <a:lstStyle/>
        <a:p>
          <a:endParaRPr lang="en-US"/>
        </a:p>
      </dgm:t>
    </dgm:pt>
    <dgm:pt modelId="{3E4764AE-434D-4C80-86A8-67A648D0EFCF}">
      <dgm:prSet custT="1"/>
      <dgm:spPr/>
      <dgm:t>
        <a:bodyPr/>
        <a:lstStyle/>
        <a:p>
          <a:r>
            <a:rPr lang="en-US" sz="3000" dirty="0"/>
            <a:t>Obtain Final Allocations</a:t>
          </a:r>
        </a:p>
      </dgm:t>
    </dgm:pt>
    <dgm:pt modelId="{A2B5C980-A9DF-46BA-BE09-676B9100FE35}" type="parTrans" cxnId="{ECD5F16D-3883-4F42-80AA-DD69E4445BEE}">
      <dgm:prSet/>
      <dgm:spPr/>
      <dgm:t>
        <a:bodyPr/>
        <a:lstStyle/>
        <a:p>
          <a:endParaRPr lang="en-US"/>
        </a:p>
      </dgm:t>
    </dgm:pt>
    <dgm:pt modelId="{0D61B005-E8B6-442A-B8D1-2D822219BA35}" type="sibTrans" cxnId="{ECD5F16D-3883-4F42-80AA-DD69E4445BEE}">
      <dgm:prSet/>
      <dgm:spPr/>
      <dgm:t>
        <a:bodyPr/>
        <a:lstStyle/>
        <a:p>
          <a:endParaRPr lang="en-US"/>
        </a:p>
      </dgm:t>
    </dgm:pt>
    <dgm:pt modelId="{1A6A4C6F-465D-4F5D-A0A7-FB0ED31EBF9A}">
      <dgm:prSet custT="1"/>
      <dgm:spPr/>
      <dgm:t>
        <a:bodyPr/>
        <a:lstStyle/>
        <a:p>
          <a:r>
            <a:rPr lang="en-US" sz="3000" dirty="0"/>
            <a:t>6</a:t>
          </a:r>
        </a:p>
      </dgm:t>
    </dgm:pt>
    <dgm:pt modelId="{B36052B0-9AD1-4552-86C5-E2E085B05FB2}" type="parTrans" cxnId="{C70361EB-4134-44A4-A5F2-D13590771548}">
      <dgm:prSet/>
      <dgm:spPr/>
      <dgm:t>
        <a:bodyPr/>
        <a:lstStyle/>
        <a:p>
          <a:endParaRPr lang="en-US"/>
        </a:p>
      </dgm:t>
    </dgm:pt>
    <dgm:pt modelId="{57EF1DE8-9EF0-452F-9775-37CB4715BDFF}" type="sibTrans" cxnId="{C70361EB-4134-44A4-A5F2-D13590771548}">
      <dgm:prSet/>
      <dgm:spPr/>
      <dgm:t>
        <a:bodyPr/>
        <a:lstStyle/>
        <a:p>
          <a:endParaRPr lang="en-US"/>
        </a:p>
      </dgm:t>
    </dgm:pt>
    <dgm:pt modelId="{427AE357-2A0C-4CC4-B747-4F4C14D280FC}">
      <dgm:prSet custT="1"/>
      <dgm:spPr/>
      <dgm:t>
        <a:bodyPr/>
        <a:lstStyle/>
        <a:p>
          <a:r>
            <a:rPr lang="en-US" sz="3000" dirty="0"/>
            <a:t>Determine post-allocation Flexibilities</a:t>
          </a:r>
        </a:p>
      </dgm:t>
    </dgm:pt>
    <dgm:pt modelId="{A2423A18-5293-49BF-A4BE-5787A444A06D}" type="parTrans" cxnId="{F8615E56-C5DD-4FBF-AEFF-A32E2D489643}">
      <dgm:prSet/>
      <dgm:spPr/>
      <dgm:t>
        <a:bodyPr/>
        <a:lstStyle/>
        <a:p>
          <a:endParaRPr lang="en-US"/>
        </a:p>
      </dgm:t>
    </dgm:pt>
    <dgm:pt modelId="{1447EE2E-912A-4AD0-90B1-1111D0BD3091}" type="sibTrans" cxnId="{F8615E56-C5DD-4FBF-AEFF-A32E2D489643}">
      <dgm:prSet/>
      <dgm:spPr/>
      <dgm:t>
        <a:bodyPr/>
        <a:lstStyle/>
        <a:p>
          <a:endParaRPr lang="en-US"/>
        </a:p>
      </dgm:t>
    </dgm:pt>
    <dgm:pt modelId="{FC37AEDD-360F-4875-A483-E75C98CA692D}" type="pres">
      <dgm:prSet presAssocID="{1E3C777D-CC13-4E1E-ADA7-36296CD49D16}" presName="linearFlow" presStyleCnt="0">
        <dgm:presLayoutVars>
          <dgm:dir/>
          <dgm:animLvl val="lvl"/>
          <dgm:resizeHandles val="exact"/>
        </dgm:presLayoutVars>
      </dgm:prSet>
      <dgm:spPr/>
    </dgm:pt>
    <dgm:pt modelId="{FCCAFE90-B5E6-475D-A199-1F0571469E06}" type="pres">
      <dgm:prSet presAssocID="{9CC0326C-F00A-45CE-A6A2-C0DBFF4E0D51}" presName="composite" presStyleCnt="0"/>
      <dgm:spPr/>
    </dgm:pt>
    <dgm:pt modelId="{8D0D5279-F7C7-4118-BFD9-791E347E0538}" type="pres">
      <dgm:prSet presAssocID="{9CC0326C-F00A-45CE-A6A2-C0DBFF4E0D51}" presName="parentText" presStyleLbl="alignNode1" presStyleIdx="0" presStyleCnt="6">
        <dgm:presLayoutVars>
          <dgm:chMax val="1"/>
          <dgm:bulletEnabled val="1"/>
        </dgm:presLayoutVars>
      </dgm:prSet>
      <dgm:spPr/>
    </dgm:pt>
    <dgm:pt modelId="{61AB48AC-EE08-4E90-8348-6F5377A7F320}" type="pres">
      <dgm:prSet presAssocID="{9CC0326C-F00A-45CE-A6A2-C0DBFF4E0D51}" presName="descendantText" presStyleLbl="alignAcc1" presStyleIdx="0" presStyleCnt="6">
        <dgm:presLayoutVars>
          <dgm:bulletEnabled val="1"/>
        </dgm:presLayoutVars>
      </dgm:prSet>
      <dgm:spPr/>
    </dgm:pt>
    <dgm:pt modelId="{FB3B9509-6CDF-4639-858F-0686F4423E26}" type="pres">
      <dgm:prSet presAssocID="{4676D5F4-58FF-4D85-A816-D11F6CD55ADA}" presName="sp" presStyleCnt="0"/>
      <dgm:spPr/>
    </dgm:pt>
    <dgm:pt modelId="{69A3C548-9B77-4589-8414-87258D2C4D40}" type="pres">
      <dgm:prSet presAssocID="{8DB1309F-666F-409D-B5B9-D04D14425E39}" presName="composite" presStyleCnt="0"/>
      <dgm:spPr/>
    </dgm:pt>
    <dgm:pt modelId="{706ED46A-7216-4033-99AB-3ECC95E673BE}" type="pres">
      <dgm:prSet presAssocID="{8DB1309F-666F-409D-B5B9-D04D14425E39}" presName="parentText" presStyleLbl="alignNode1" presStyleIdx="1" presStyleCnt="6">
        <dgm:presLayoutVars>
          <dgm:chMax val="1"/>
          <dgm:bulletEnabled val="1"/>
        </dgm:presLayoutVars>
      </dgm:prSet>
      <dgm:spPr/>
    </dgm:pt>
    <dgm:pt modelId="{8DCE5DA1-07AD-48F8-BE1A-C84AB665BF04}" type="pres">
      <dgm:prSet presAssocID="{8DB1309F-666F-409D-B5B9-D04D14425E39}" presName="descendantText" presStyleLbl="alignAcc1" presStyleIdx="1" presStyleCnt="6">
        <dgm:presLayoutVars>
          <dgm:bulletEnabled val="1"/>
        </dgm:presLayoutVars>
      </dgm:prSet>
      <dgm:spPr/>
    </dgm:pt>
    <dgm:pt modelId="{49B09A8B-818F-49C3-9583-ED802F84584D}" type="pres">
      <dgm:prSet presAssocID="{8C755483-9819-410D-8FC1-ADE098437016}" presName="sp" presStyleCnt="0"/>
      <dgm:spPr/>
    </dgm:pt>
    <dgm:pt modelId="{B1BA6215-4DEB-40E0-9990-D33301C90771}" type="pres">
      <dgm:prSet presAssocID="{DA9D85D2-7396-4E4B-9572-5450648B1448}" presName="composite" presStyleCnt="0"/>
      <dgm:spPr/>
    </dgm:pt>
    <dgm:pt modelId="{93054748-4EF4-4692-84E7-A3A1B7D6ED99}" type="pres">
      <dgm:prSet presAssocID="{DA9D85D2-7396-4E4B-9572-5450648B1448}" presName="parentText" presStyleLbl="alignNode1" presStyleIdx="2" presStyleCnt="6">
        <dgm:presLayoutVars>
          <dgm:chMax val="1"/>
          <dgm:bulletEnabled val="1"/>
        </dgm:presLayoutVars>
      </dgm:prSet>
      <dgm:spPr/>
    </dgm:pt>
    <dgm:pt modelId="{AB623696-E7D3-4C0B-8FC0-FEA14D75C612}" type="pres">
      <dgm:prSet presAssocID="{DA9D85D2-7396-4E4B-9572-5450648B1448}" presName="descendantText" presStyleLbl="alignAcc1" presStyleIdx="2" presStyleCnt="6">
        <dgm:presLayoutVars>
          <dgm:bulletEnabled val="1"/>
        </dgm:presLayoutVars>
      </dgm:prSet>
      <dgm:spPr/>
    </dgm:pt>
    <dgm:pt modelId="{075925A5-743B-4F85-9954-54F8D85D74E8}" type="pres">
      <dgm:prSet presAssocID="{7E14F4CB-F1A8-45F1-926D-BAD87194A7CD}" presName="sp" presStyleCnt="0"/>
      <dgm:spPr/>
    </dgm:pt>
    <dgm:pt modelId="{F444617D-AB43-4FA9-BAB9-CD1E1D4652F7}" type="pres">
      <dgm:prSet presAssocID="{AEED0E7E-6B16-4878-9772-35EC386FE47D}" presName="composite" presStyleCnt="0"/>
      <dgm:spPr/>
    </dgm:pt>
    <dgm:pt modelId="{48A83130-6CA4-46CC-B544-F684BEFB8667}" type="pres">
      <dgm:prSet presAssocID="{AEED0E7E-6B16-4878-9772-35EC386FE47D}" presName="parentText" presStyleLbl="alignNode1" presStyleIdx="3" presStyleCnt="6">
        <dgm:presLayoutVars>
          <dgm:chMax val="1"/>
          <dgm:bulletEnabled val="1"/>
        </dgm:presLayoutVars>
      </dgm:prSet>
      <dgm:spPr/>
    </dgm:pt>
    <dgm:pt modelId="{C516F9DD-F4CD-427E-8D95-D35293BD3AAA}" type="pres">
      <dgm:prSet presAssocID="{AEED0E7E-6B16-4878-9772-35EC386FE47D}" presName="descendantText" presStyleLbl="alignAcc1" presStyleIdx="3" presStyleCnt="6">
        <dgm:presLayoutVars>
          <dgm:bulletEnabled val="1"/>
        </dgm:presLayoutVars>
      </dgm:prSet>
      <dgm:spPr/>
    </dgm:pt>
    <dgm:pt modelId="{CE684A32-6A64-4CB0-A99E-D0264402A614}" type="pres">
      <dgm:prSet presAssocID="{941849F2-1D45-4152-9A14-4D467EB761E2}" presName="sp" presStyleCnt="0"/>
      <dgm:spPr/>
    </dgm:pt>
    <dgm:pt modelId="{2C82177F-D21E-43D5-8468-746079A0C3A7}" type="pres">
      <dgm:prSet presAssocID="{D8C12C3D-756E-4409-B3CA-788AB7F56C8B}" presName="composite" presStyleCnt="0"/>
      <dgm:spPr/>
    </dgm:pt>
    <dgm:pt modelId="{54CE6A94-CF24-4B94-8870-3EC682C763A0}" type="pres">
      <dgm:prSet presAssocID="{D8C12C3D-756E-4409-B3CA-788AB7F56C8B}" presName="parentText" presStyleLbl="alignNode1" presStyleIdx="4" presStyleCnt="6">
        <dgm:presLayoutVars>
          <dgm:chMax val="1"/>
          <dgm:bulletEnabled val="1"/>
        </dgm:presLayoutVars>
      </dgm:prSet>
      <dgm:spPr/>
    </dgm:pt>
    <dgm:pt modelId="{B5788FB2-C6B1-4BC0-970C-52A6C8EB9F33}" type="pres">
      <dgm:prSet presAssocID="{D8C12C3D-756E-4409-B3CA-788AB7F56C8B}" presName="descendantText" presStyleLbl="alignAcc1" presStyleIdx="4" presStyleCnt="6">
        <dgm:presLayoutVars>
          <dgm:bulletEnabled val="1"/>
        </dgm:presLayoutVars>
      </dgm:prSet>
      <dgm:spPr/>
    </dgm:pt>
    <dgm:pt modelId="{53CE5E43-BC67-4ED5-BD54-20AEE1AF9467}" type="pres">
      <dgm:prSet presAssocID="{FEC479A9-C964-4D77-A0BE-6E6F98B1B22D}" presName="sp" presStyleCnt="0"/>
      <dgm:spPr/>
    </dgm:pt>
    <dgm:pt modelId="{B5DAD4D1-0C3C-4C45-9D7B-62DE8BDA72C1}" type="pres">
      <dgm:prSet presAssocID="{1A6A4C6F-465D-4F5D-A0A7-FB0ED31EBF9A}" presName="composite" presStyleCnt="0"/>
      <dgm:spPr/>
    </dgm:pt>
    <dgm:pt modelId="{0C155660-E2A8-4B35-9DDF-10B9E8FDF72D}" type="pres">
      <dgm:prSet presAssocID="{1A6A4C6F-465D-4F5D-A0A7-FB0ED31EBF9A}" presName="parentText" presStyleLbl="alignNode1" presStyleIdx="5" presStyleCnt="6">
        <dgm:presLayoutVars>
          <dgm:chMax val="1"/>
          <dgm:bulletEnabled val="1"/>
        </dgm:presLayoutVars>
      </dgm:prSet>
      <dgm:spPr/>
    </dgm:pt>
    <dgm:pt modelId="{0F643CBE-EF51-4DEF-A527-2823981944F4}" type="pres">
      <dgm:prSet presAssocID="{1A6A4C6F-465D-4F5D-A0A7-FB0ED31EBF9A}" presName="descendantText" presStyleLbl="alignAcc1" presStyleIdx="5" presStyleCnt="6">
        <dgm:presLayoutVars>
          <dgm:bulletEnabled val="1"/>
        </dgm:presLayoutVars>
      </dgm:prSet>
      <dgm:spPr/>
    </dgm:pt>
  </dgm:ptLst>
  <dgm:cxnLst>
    <dgm:cxn modelId="{CA9EC621-6AD7-4C29-8067-9E7D69AB0993}" srcId="{1E3C777D-CC13-4E1E-ADA7-36296CD49D16}" destId="{AEED0E7E-6B16-4878-9772-35EC386FE47D}" srcOrd="3" destOrd="0" parTransId="{156C291B-0D4A-4C37-84F5-168EC7BCFCB7}" sibTransId="{941849F2-1D45-4152-9A14-4D467EB761E2}"/>
    <dgm:cxn modelId="{99676724-06E3-451D-BECE-EA4E49C013E4}" srcId="{1E3C777D-CC13-4E1E-ADA7-36296CD49D16}" destId="{8DB1309F-666F-409D-B5B9-D04D14425E39}" srcOrd="1" destOrd="0" parTransId="{007D6279-C7DB-4154-93F6-E747AFE68F7F}" sibTransId="{8C755483-9819-410D-8FC1-ADE098437016}"/>
    <dgm:cxn modelId="{FEB9D026-FA73-4C94-8924-8E159B648546}" type="presOf" srcId="{39723DDC-3239-4B4F-BF48-759C59EA5559}" destId="{AB623696-E7D3-4C0B-8FC0-FEA14D75C612}" srcOrd="0" destOrd="0" presId="urn:microsoft.com/office/officeart/2005/8/layout/chevron2"/>
    <dgm:cxn modelId="{1FF1992E-AA9C-45DF-878F-1F0B185A7E23}" type="presOf" srcId="{DE6E7E3E-8551-49FB-A6F2-F571BFD1F25E}" destId="{8DCE5DA1-07AD-48F8-BE1A-C84AB665BF04}" srcOrd="0" destOrd="0" presId="urn:microsoft.com/office/officeart/2005/8/layout/chevron2"/>
    <dgm:cxn modelId="{C67DD13C-3885-4076-97C5-350F97F54F69}" srcId="{1E3C777D-CC13-4E1E-ADA7-36296CD49D16}" destId="{D8C12C3D-756E-4409-B3CA-788AB7F56C8B}" srcOrd="4" destOrd="0" parTransId="{F7BA5126-BEF8-4E7C-A79A-DECA8F348DD0}" sibTransId="{FEC479A9-C964-4D77-A0BE-6E6F98B1B22D}"/>
    <dgm:cxn modelId="{1811F141-AD45-488C-B381-2BD33D7B1D72}" type="presOf" srcId="{A74F1F23-C7A5-47A3-8B0A-D4F03EED38FB}" destId="{C516F9DD-F4CD-427E-8D95-D35293BD3AAA}" srcOrd="0" destOrd="0" presId="urn:microsoft.com/office/officeart/2005/8/layout/chevron2"/>
    <dgm:cxn modelId="{90DC5D68-9424-478C-92EE-6E71B0256633}" type="presOf" srcId="{427AE357-2A0C-4CC4-B747-4F4C14D280FC}" destId="{0F643CBE-EF51-4DEF-A527-2823981944F4}" srcOrd="0" destOrd="0" presId="urn:microsoft.com/office/officeart/2005/8/layout/chevron2"/>
    <dgm:cxn modelId="{ECD5F16D-3883-4F42-80AA-DD69E4445BEE}" srcId="{D8C12C3D-756E-4409-B3CA-788AB7F56C8B}" destId="{3E4764AE-434D-4C80-86A8-67A648D0EFCF}" srcOrd="0" destOrd="0" parTransId="{A2B5C980-A9DF-46BA-BE09-676B9100FE35}" sibTransId="{0D61B005-E8B6-442A-B8D1-2D822219BA35}"/>
    <dgm:cxn modelId="{F827056E-CC2C-45B9-BA45-88A6E059A908}" type="presOf" srcId="{D8C12C3D-756E-4409-B3CA-788AB7F56C8B}" destId="{54CE6A94-CF24-4B94-8870-3EC682C763A0}" srcOrd="0" destOrd="0" presId="urn:microsoft.com/office/officeart/2005/8/layout/chevron2"/>
    <dgm:cxn modelId="{FDC5D850-C16B-4B50-A1DD-F954BA3A1B50}" type="presOf" srcId="{1A6A4C6F-465D-4F5D-A0A7-FB0ED31EBF9A}" destId="{0C155660-E2A8-4B35-9DDF-10B9E8FDF72D}" srcOrd="0" destOrd="0" presId="urn:microsoft.com/office/officeart/2005/8/layout/chevron2"/>
    <dgm:cxn modelId="{78D0EB75-68D0-4947-97F9-67900E8C0A32}" type="presOf" srcId="{9CC0326C-F00A-45CE-A6A2-C0DBFF4E0D51}" destId="{8D0D5279-F7C7-4118-BFD9-791E347E0538}" srcOrd="0" destOrd="0" presId="urn:microsoft.com/office/officeart/2005/8/layout/chevron2"/>
    <dgm:cxn modelId="{F8615E56-C5DD-4FBF-AEFF-A32E2D489643}" srcId="{1A6A4C6F-465D-4F5D-A0A7-FB0ED31EBF9A}" destId="{427AE357-2A0C-4CC4-B747-4F4C14D280FC}" srcOrd="0" destOrd="0" parTransId="{A2423A18-5293-49BF-A4BE-5787A444A06D}" sibTransId="{1447EE2E-912A-4AD0-90B1-1111D0BD3091}"/>
    <dgm:cxn modelId="{7A17FB77-0907-4423-8245-8597884EC2D5}" srcId="{AEED0E7E-6B16-4878-9772-35EC386FE47D}" destId="{A74F1F23-C7A5-47A3-8B0A-D4F03EED38FB}" srcOrd="0" destOrd="0" parTransId="{17EA82B3-B3FE-4A1B-A4AC-95C0C3F502BC}" sibTransId="{72ED97B5-DE62-485F-A749-F57194E34728}"/>
    <dgm:cxn modelId="{ED880C78-1447-4B07-B1B4-AFB0F0094742}" srcId="{1E3C777D-CC13-4E1E-ADA7-36296CD49D16}" destId="{9CC0326C-F00A-45CE-A6A2-C0DBFF4E0D51}" srcOrd="0" destOrd="0" parTransId="{1822C88E-AA18-4D30-8631-2E3154DE10B6}" sibTransId="{4676D5F4-58FF-4D85-A816-D11F6CD55ADA}"/>
    <dgm:cxn modelId="{FF0E2384-958C-42CF-A117-00DEE48E84DC}" type="presOf" srcId="{3E4764AE-434D-4C80-86A8-67A648D0EFCF}" destId="{B5788FB2-C6B1-4BC0-970C-52A6C8EB9F33}" srcOrd="0" destOrd="0" presId="urn:microsoft.com/office/officeart/2005/8/layout/chevron2"/>
    <dgm:cxn modelId="{8399CE8B-8CB2-4F48-B6E8-228D4BA54E48}" srcId="{8DB1309F-666F-409D-B5B9-D04D14425E39}" destId="{DE6E7E3E-8551-49FB-A6F2-F571BFD1F25E}" srcOrd="0" destOrd="0" parTransId="{88F3F6AA-8D11-481A-BD50-7671DE90FAF7}" sibTransId="{AA0EBEE9-7883-4687-B317-DD41D427D594}"/>
    <dgm:cxn modelId="{1B79F1A4-BE16-4DCB-9D81-FD3AD27D9975}" srcId="{DA9D85D2-7396-4E4B-9572-5450648B1448}" destId="{39723DDC-3239-4B4F-BF48-759C59EA5559}" srcOrd="0" destOrd="0" parTransId="{7B294429-2DCC-4784-AD68-5DAE56AF76AA}" sibTransId="{AF51A16E-5C64-4BEA-A4FD-F6F1760B09D6}"/>
    <dgm:cxn modelId="{4387C0AC-87A6-4916-BE4E-349A75B50F2C}" srcId="{1E3C777D-CC13-4E1E-ADA7-36296CD49D16}" destId="{DA9D85D2-7396-4E4B-9572-5450648B1448}" srcOrd="2" destOrd="0" parTransId="{B0B9D781-5052-4C5F-A9DA-7C7D7EEE08E2}" sibTransId="{7E14F4CB-F1A8-45F1-926D-BAD87194A7CD}"/>
    <dgm:cxn modelId="{8E4CE0AF-992C-47D9-AE78-BC0AFC4A735D}" type="presOf" srcId="{8DB1309F-666F-409D-B5B9-D04D14425E39}" destId="{706ED46A-7216-4033-99AB-3ECC95E673BE}" srcOrd="0" destOrd="0" presId="urn:microsoft.com/office/officeart/2005/8/layout/chevron2"/>
    <dgm:cxn modelId="{8D22B7E5-B267-4788-87DE-68B8593392DE}" type="presOf" srcId="{AEED0E7E-6B16-4878-9772-35EC386FE47D}" destId="{48A83130-6CA4-46CC-B544-F684BEFB8667}" srcOrd="0" destOrd="0" presId="urn:microsoft.com/office/officeart/2005/8/layout/chevron2"/>
    <dgm:cxn modelId="{C70361EB-4134-44A4-A5F2-D13590771548}" srcId="{1E3C777D-CC13-4E1E-ADA7-36296CD49D16}" destId="{1A6A4C6F-465D-4F5D-A0A7-FB0ED31EBF9A}" srcOrd="5" destOrd="0" parTransId="{B36052B0-9AD1-4552-86C5-E2E085B05FB2}" sibTransId="{57EF1DE8-9EF0-452F-9775-37CB4715BDFF}"/>
    <dgm:cxn modelId="{263B40F6-8354-4AA1-9472-582B6D5E253B}" srcId="{9CC0326C-F00A-45CE-A6A2-C0DBFF4E0D51}" destId="{8BDFB5CD-B755-4988-8881-F9B5C67E94A0}" srcOrd="0" destOrd="0" parTransId="{12270231-45FB-48D1-80A9-765617B7D6D4}" sibTransId="{89FC8AF8-170F-4333-9A4C-22FFBBA95369}"/>
    <dgm:cxn modelId="{39B71FF7-C0F3-4B65-B882-D618AB650246}" type="presOf" srcId="{DA9D85D2-7396-4E4B-9572-5450648B1448}" destId="{93054748-4EF4-4692-84E7-A3A1B7D6ED99}" srcOrd="0" destOrd="0" presId="urn:microsoft.com/office/officeart/2005/8/layout/chevron2"/>
    <dgm:cxn modelId="{FDA09FFB-2CC1-4A45-A34A-A204C56A9AAF}" type="presOf" srcId="{1E3C777D-CC13-4E1E-ADA7-36296CD49D16}" destId="{FC37AEDD-360F-4875-A483-E75C98CA692D}" srcOrd="0" destOrd="0" presId="urn:microsoft.com/office/officeart/2005/8/layout/chevron2"/>
    <dgm:cxn modelId="{E83B0CFD-6B76-4462-823C-2D6D437A9804}" type="presOf" srcId="{8BDFB5CD-B755-4988-8881-F9B5C67E94A0}" destId="{61AB48AC-EE08-4E90-8348-6F5377A7F320}" srcOrd="0" destOrd="0" presId="urn:microsoft.com/office/officeart/2005/8/layout/chevron2"/>
    <dgm:cxn modelId="{EF000BAD-D820-4D5F-A2A9-33FED97CD4AE}" type="presParOf" srcId="{FC37AEDD-360F-4875-A483-E75C98CA692D}" destId="{FCCAFE90-B5E6-475D-A199-1F0571469E06}" srcOrd="0" destOrd="0" presId="urn:microsoft.com/office/officeart/2005/8/layout/chevron2"/>
    <dgm:cxn modelId="{21784074-6FAD-4E09-BEB3-354741AF0E8B}" type="presParOf" srcId="{FCCAFE90-B5E6-475D-A199-1F0571469E06}" destId="{8D0D5279-F7C7-4118-BFD9-791E347E0538}" srcOrd="0" destOrd="0" presId="urn:microsoft.com/office/officeart/2005/8/layout/chevron2"/>
    <dgm:cxn modelId="{4945FE3D-6DC3-4A48-B4E4-BC99C3FEA3BA}" type="presParOf" srcId="{FCCAFE90-B5E6-475D-A199-1F0571469E06}" destId="{61AB48AC-EE08-4E90-8348-6F5377A7F320}" srcOrd="1" destOrd="0" presId="urn:microsoft.com/office/officeart/2005/8/layout/chevron2"/>
    <dgm:cxn modelId="{FDD66138-818C-4E39-B1B0-892C245D88BC}" type="presParOf" srcId="{FC37AEDD-360F-4875-A483-E75C98CA692D}" destId="{FB3B9509-6CDF-4639-858F-0686F4423E26}" srcOrd="1" destOrd="0" presId="urn:microsoft.com/office/officeart/2005/8/layout/chevron2"/>
    <dgm:cxn modelId="{B0C1657B-CF9D-429F-98FD-C317CE4A0E1E}" type="presParOf" srcId="{FC37AEDD-360F-4875-A483-E75C98CA692D}" destId="{69A3C548-9B77-4589-8414-87258D2C4D40}" srcOrd="2" destOrd="0" presId="urn:microsoft.com/office/officeart/2005/8/layout/chevron2"/>
    <dgm:cxn modelId="{A6E950E9-E922-4FDF-B0DE-03CB91FDC41F}" type="presParOf" srcId="{69A3C548-9B77-4589-8414-87258D2C4D40}" destId="{706ED46A-7216-4033-99AB-3ECC95E673BE}" srcOrd="0" destOrd="0" presId="urn:microsoft.com/office/officeart/2005/8/layout/chevron2"/>
    <dgm:cxn modelId="{0553C892-755F-44FA-8950-9AAA94C40352}" type="presParOf" srcId="{69A3C548-9B77-4589-8414-87258D2C4D40}" destId="{8DCE5DA1-07AD-48F8-BE1A-C84AB665BF04}" srcOrd="1" destOrd="0" presId="urn:microsoft.com/office/officeart/2005/8/layout/chevron2"/>
    <dgm:cxn modelId="{0F214F22-6D55-4EDD-82A9-164DCC323603}" type="presParOf" srcId="{FC37AEDD-360F-4875-A483-E75C98CA692D}" destId="{49B09A8B-818F-49C3-9583-ED802F84584D}" srcOrd="3" destOrd="0" presId="urn:microsoft.com/office/officeart/2005/8/layout/chevron2"/>
    <dgm:cxn modelId="{404B6438-E571-49BE-A501-C7115C4DD08F}" type="presParOf" srcId="{FC37AEDD-360F-4875-A483-E75C98CA692D}" destId="{B1BA6215-4DEB-40E0-9990-D33301C90771}" srcOrd="4" destOrd="0" presId="urn:microsoft.com/office/officeart/2005/8/layout/chevron2"/>
    <dgm:cxn modelId="{9AF5A809-47F2-46A2-BF82-DB9CFDF2525E}" type="presParOf" srcId="{B1BA6215-4DEB-40E0-9990-D33301C90771}" destId="{93054748-4EF4-4692-84E7-A3A1B7D6ED99}" srcOrd="0" destOrd="0" presId="urn:microsoft.com/office/officeart/2005/8/layout/chevron2"/>
    <dgm:cxn modelId="{4C8AB050-1930-4DDC-82FA-9DD6E10ED26B}" type="presParOf" srcId="{B1BA6215-4DEB-40E0-9990-D33301C90771}" destId="{AB623696-E7D3-4C0B-8FC0-FEA14D75C612}" srcOrd="1" destOrd="0" presId="urn:microsoft.com/office/officeart/2005/8/layout/chevron2"/>
    <dgm:cxn modelId="{0AAC8FEA-839E-4298-B003-8BCFDE570AD5}" type="presParOf" srcId="{FC37AEDD-360F-4875-A483-E75C98CA692D}" destId="{075925A5-743B-4F85-9954-54F8D85D74E8}" srcOrd="5" destOrd="0" presId="urn:microsoft.com/office/officeart/2005/8/layout/chevron2"/>
    <dgm:cxn modelId="{E07C7FC3-1716-427C-A93F-FD7560C6A11E}" type="presParOf" srcId="{FC37AEDD-360F-4875-A483-E75C98CA692D}" destId="{F444617D-AB43-4FA9-BAB9-CD1E1D4652F7}" srcOrd="6" destOrd="0" presId="urn:microsoft.com/office/officeart/2005/8/layout/chevron2"/>
    <dgm:cxn modelId="{D7A69A5A-0290-4D75-B246-E54B466646A4}" type="presParOf" srcId="{F444617D-AB43-4FA9-BAB9-CD1E1D4652F7}" destId="{48A83130-6CA4-46CC-B544-F684BEFB8667}" srcOrd="0" destOrd="0" presId="urn:microsoft.com/office/officeart/2005/8/layout/chevron2"/>
    <dgm:cxn modelId="{6A69A9B6-F5B0-4417-992F-A461629EB690}" type="presParOf" srcId="{F444617D-AB43-4FA9-BAB9-CD1E1D4652F7}" destId="{C516F9DD-F4CD-427E-8D95-D35293BD3AAA}" srcOrd="1" destOrd="0" presId="urn:microsoft.com/office/officeart/2005/8/layout/chevron2"/>
    <dgm:cxn modelId="{0092E1DF-1CA6-4E81-95C2-725171C07072}" type="presParOf" srcId="{FC37AEDD-360F-4875-A483-E75C98CA692D}" destId="{CE684A32-6A64-4CB0-A99E-D0264402A614}" srcOrd="7" destOrd="0" presId="urn:microsoft.com/office/officeart/2005/8/layout/chevron2"/>
    <dgm:cxn modelId="{D72EA506-ACB6-4B2B-B529-FD67C0DF5C00}" type="presParOf" srcId="{FC37AEDD-360F-4875-A483-E75C98CA692D}" destId="{2C82177F-D21E-43D5-8468-746079A0C3A7}" srcOrd="8" destOrd="0" presId="urn:microsoft.com/office/officeart/2005/8/layout/chevron2"/>
    <dgm:cxn modelId="{F1B3CE1A-36FB-4345-A44C-DE52990C4BD0}" type="presParOf" srcId="{2C82177F-D21E-43D5-8468-746079A0C3A7}" destId="{54CE6A94-CF24-4B94-8870-3EC682C763A0}" srcOrd="0" destOrd="0" presId="urn:microsoft.com/office/officeart/2005/8/layout/chevron2"/>
    <dgm:cxn modelId="{9A222F4C-6BA9-40F7-A523-ACFABFB49982}" type="presParOf" srcId="{2C82177F-D21E-43D5-8468-746079A0C3A7}" destId="{B5788FB2-C6B1-4BC0-970C-52A6C8EB9F33}" srcOrd="1" destOrd="0" presId="urn:microsoft.com/office/officeart/2005/8/layout/chevron2"/>
    <dgm:cxn modelId="{A34EB995-773D-4AB0-BCD9-9E79BF7FB23E}" type="presParOf" srcId="{FC37AEDD-360F-4875-A483-E75C98CA692D}" destId="{53CE5E43-BC67-4ED5-BD54-20AEE1AF9467}" srcOrd="9" destOrd="0" presId="urn:microsoft.com/office/officeart/2005/8/layout/chevron2"/>
    <dgm:cxn modelId="{72FBE44E-E80B-45F9-8411-8DE288070320}" type="presParOf" srcId="{FC37AEDD-360F-4875-A483-E75C98CA692D}" destId="{B5DAD4D1-0C3C-4C45-9D7B-62DE8BDA72C1}" srcOrd="10" destOrd="0" presId="urn:microsoft.com/office/officeart/2005/8/layout/chevron2"/>
    <dgm:cxn modelId="{023EF477-E02A-4339-8E5C-892944D6F25C}" type="presParOf" srcId="{B5DAD4D1-0C3C-4C45-9D7B-62DE8BDA72C1}" destId="{0C155660-E2A8-4B35-9DDF-10B9E8FDF72D}" srcOrd="0" destOrd="0" presId="urn:microsoft.com/office/officeart/2005/8/layout/chevron2"/>
    <dgm:cxn modelId="{D9F656BB-C53B-4732-92B6-7963D4948405}" type="presParOf" srcId="{B5DAD4D1-0C3C-4C45-9D7B-62DE8BDA72C1}" destId="{0F643CBE-EF51-4DEF-A527-2823981944F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E3C777D-CC13-4E1E-ADA7-36296CD49D16}" type="doc">
      <dgm:prSet loTypeId="urn:microsoft.com/office/officeart/2005/8/layout/chevron2" loCatId="list" qsTypeId="urn:microsoft.com/office/officeart/2005/8/quickstyle/3d2" qsCatId="3D" csTypeId="urn:microsoft.com/office/officeart/2005/8/colors/colorful1#6" csCatId="colorful" phldr="1"/>
      <dgm:spPr/>
      <dgm:t>
        <a:bodyPr/>
        <a:lstStyle/>
        <a:p>
          <a:endParaRPr lang="en-US"/>
        </a:p>
      </dgm:t>
    </dgm:pt>
    <dgm:pt modelId="{9CC0326C-F00A-45CE-A6A2-C0DBFF4E0D51}">
      <dgm:prSet phldrT="[Text]" custT="1"/>
      <dgm:spPr/>
      <dgm:t>
        <a:bodyPr/>
        <a:lstStyle/>
        <a:p>
          <a:r>
            <a:rPr lang="en-US" sz="3000" dirty="0"/>
            <a:t>1</a:t>
          </a:r>
        </a:p>
      </dgm:t>
    </dgm:pt>
    <dgm:pt modelId="{1822C88E-AA18-4D30-8631-2E3154DE10B6}" type="parTrans" cxnId="{ED880C78-1447-4B07-B1B4-AFB0F0094742}">
      <dgm:prSet/>
      <dgm:spPr/>
      <dgm:t>
        <a:bodyPr/>
        <a:lstStyle/>
        <a:p>
          <a:endParaRPr lang="en-US"/>
        </a:p>
      </dgm:t>
    </dgm:pt>
    <dgm:pt modelId="{4676D5F4-58FF-4D85-A816-D11F6CD55ADA}" type="sibTrans" cxnId="{ED880C78-1447-4B07-B1B4-AFB0F0094742}">
      <dgm:prSet/>
      <dgm:spPr/>
      <dgm:t>
        <a:bodyPr/>
        <a:lstStyle/>
        <a:p>
          <a:endParaRPr lang="en-US"/>
        </a:p>
      </dgm:t>
    </dgm:pt>
    <dgm:pt modelId="{8BDFB5CD-B755-4988-8881-F9B5C67E94A0}">
      <dgm:prSet phldrT="[Text]" custT="1"/>
      <dgm:spPr/>
      <dgm:t>
        <a:bodyPr/>
        <a:lstStyle/>
        <a:p>
          <a:r>
            <a:rPr lang="en-US" sz="3000" dirty="0"/>
            <a:t>Determine Available Focal Area Funds</a:t>
          </a:r>
        </a:p>
      </dgm:t>
    </dgm:pt>
    <dgm:pt modelId="{12270231-45FB-48D1-80A9-765617B7D6D4}" type="parTrans" cxnId="{263B40F6-8354-4AA1-9472-582B6D5E253B}">
      <dgm:prSet/>
      <dgm:spPr/>
      <dgm:t>
        <a:bodyPr/>
        <a:lstStyle/>
        <a:p>
          <a:endParaRPr lang="en-US"/>
        </a:p>
      </dgm:t>
    </dgm:pt>
    <dgm:pt modelId="{89FC8AF8-170F-4333-9A4C-22FFBBA95369}" type="sibTrans" cxnId="{263B40F6-8354-4AA1-9472-582B6D5E253B}">
      <dgm:prSet/>
      <dgm:spPr/>
      <dgm:t>
        <a:bodyPr/>
        <a:lstStyle/>
        <a:p>
          <a:endParaRPr lang="en-US"/>
        </a:p>
      </dgm:t>
    </dgm:pt>
    <dgm:pt modelId="{8DB1309F-666F-409D-B5B9-D04D14425E39}">
      <dgm:prSet phldrT="[Text]" custT="1"/>
      <dgm:spPr/>
      <dgm:t>
        <a:bodyPr/>
        <a:lstStyle/>
        <a:p>
          <a:r>
            <a:rPr lang="en-US" sz="3000" dirty="0"/>
            <a:t>2</a:t>
          </a:r>
        </a:p>
      </dgm:t>
    </dgm:pt>
    <dgm:pt modelId="{007D6279-C7DB-4154-93F6-E747AFE68F7F}" type="parTrans" cxnId="{99676724-06E3-451D-BECE-EA4E49C013E4}">
      <dgm:prSet/>
      <dgm:spPr/>
      <dgm:t>
        <a:bodyPr/>
        <a:lstStyle/>
        <a:p>
          <a:endParaRPr lang="en-US"/>
        </a:p>
      </dgm:t>
    </dgm:pt>
    <dgm:pt modelId="{8C755483-9819-410D-8FC1-ADE098437016}" type="sibTrans" cxnId="{99676724-06E3-451D-BECE-EA4E49C013E4}">
      <dgm:prSet/>
      <dgm:spPr/>
      <dgm:t>
        <a:bodyPr/>
        <a:lstStyle/>
        <a:p>
          <a:endParaRPr lang="en-US"/>
        </a:p>
      </dgm:t>
    </dgm:pt>
    <dgm:pt modelId="{DE6E7E3E-8551-49FB-A6F2-F571BFD1F25E}">
      <dgm:prSet phldrT="[Text]" custT="1"/>
      <dgm:spPr/>
      <dgm:t>
        <a:bodyPr/>
        <a:lstStyle/>
        <a:p>
          <a:r>
            <a:rPr lang="en-US" sz="3000" dirty="0"/>
            <a:t>Calculate “Country Scores”</a:t>
          </a:r>
        </a:p>
      </dgm:t>
    </dgm:pt>
    <dgm:pt modelId="{88F3F6AA-8D11-481A-BD50-7671DE90FAF7}" type="parTrans" cxnId="{8399CE8B-8CB2-4F48-B6E8-228D4BA54E48}">
      <dgm:prSet/>
      <dgm:spPr/>
      <dgm:t>
        <a:bodyPr/>
        <a:lstStyle/>
        <a:p>
          <a:endParaRPr lang="en-US"/>
        </a:p>
      </dgm:t>
    </dgm:pt>
    <dgm:pt modelId="{AA0EBEE9-7883-4687-B317-DD41D427D594}" type="sibTrans" cxnId="{8399CE8B-8CB2-4F48-B6E8-228D4BA54E48}">
      <dgm:prSet/>
      <dgm:spPr/>
      <dgm:t>
        <a:bodyPr/>
        <a:lstStyle/>
        <a:p>
          <a:endParaRPr lang="en-US"/>
        </a:p>
      </dgm:t>
    </dgm:pt>
    <dgm:pt modelId="{DA9D85D2-7396-4E4B-9572-5450648B1448}">
      <dgm:prSet phldrT="[Text]" custT="1"/>
      <dgm:spPr/>
      <dgm:t>
        <a:bodyPr/>
        <a:lstStyle/>
        <a:p>
          <a:r>
            <a:rPr lang="en-US" sz="3000" dirty="0"/>
            <a:t>3</a:t>
          </a:r>
        </a:p>
      </dgm:t>
    </dgm:pt>
    <dgm:pt modelId="{B0B9D781-5052-4C5F-A9DA-7C7D7EEE08E2}" type="parTrans" cxnId="{4387C0AC-87A6-4916-BE4E-349A75B50F2C}">
      <dgm:prSet/>
      <dgm:spPr/>
      <dgm:t>
        <a:bodyPr/>
        <a:lstStyle/>
        <a:p>
          <a:endParaRPr lang="en-US"/>
        </a:p>
      </dgm:t>
    </dgm:pt>
    <dgm:pt modelId="{7E14F4CB-F1A8-45F1-926D-BAD87194A7CD}" type="sibTrans" cxnId="{4387C0AC-87A6-4916-BE4E-349A75B50F2C}">
      <dgm:prSet/>
      <dgm:spPr/>
      <dgm:t>
        <a:bodyPr/>
        <a:lstStyle/>
        <a:p>
          <a:endParaRPr lang="en-US"/>
        </a:p>
      </dgm:t>
    </dgm:pt>
    <dgm:pt modelId="{39723DDC-3239-4B4F-BF48-759C59EA5559}">
      <dgm:prSet phldrT="[Text]" custT="1"/>
      <dgm:spPr/>
      <dgm:t>
        <a:bodyPr/>
        <a:lstStyle/>
        <a:p>
          <a:r>
            <a:rPr lang="en-US" sz="3000" dirty="0"/>
            <a:t>Calculate Preliminary Country Allocations</a:t>
          </a:r>
        </a:p>
      </dgm:t>
    </dgm:pt>
    <dgm:pt modelId="{7B294429-2DCC-4784-AD68-5DAE56AF76AA}" type="parTrans" cxnId="{1B79F1A4-BE16-4DCB-9D81-FD3AD27D9975}">
      <dgm:prSet/>
      <dgm:spPr/>
      <dgm:t>
        <a:bodyPr/>
        <a:lstStyle/>
        <a:p>
          <a:endParaRPr lang="en-US"/>
        </a:p>
      </dgm:t>
    </dgm:pt>
    <dgm:pt modelId="{AF51A16E-5C64-4BEA-A4FD-F6F1760B09D6}" type="sibTrans" cxnId="{1B79F1A4-BE16-4DCB-9D81-FD3AD27D9975}">
      <dgm:prSet/>
      <dgm:spPr/>
      <dgm:t>
        <a:bodyPr/>
        <a:lstStyle/>
        <a:p>
          <a:endParaRPr lang="en-US"/>
        </a:p>
      </dgm:t>
    </dgm:pt>
    <dgm:pt modelId="{AEED0E7E-6B16-4878-9772-35EC386FE47D}">
      <dgm:prSet custT="1"/>
      <dgm:spPr/>
      <dgm:t>
        <a:bodyPr/>
        <a:lstStyle/>
        <a:p>
          <a:r>
            <a:rPr lang="en-US" sz="3000" dirty="0"/>
            <a:t>4</a:t>
          </a:r>
        </a:p>
      </dgm:t>
    </dgm:pt>
    <dgm:pt modelId="{156C291B-0D4A-4C37-84F5-168EC7BCFCB7}" type="parTrans" cxnId="{CA9EC621-6AD7-4C29-8067-9E7D69AB0993}">
      <dgm:prSet/>
      <dgm:spPr/>
      <dgm:t>
        <a:bodyPr/>
        <a:lstStyle/>
        <a:p>
          <a:endParaRPr lang="en-US"/>
        </a:p>
      </dgm:t>
    </dgm:pt>
    <dgm:pt modelId="{941849F2-1D45-4152-9A14-4D467EB761E2}" type="sibTrans" cxnId="{CA9EC621-6AD7-4C29-8067-9E7D69AB0993}">
      <dgm:prSet/>
      <dgm:spPr/>
      <dgm:t>
        <a:bodyPr/>
        <a:lstStyle/>
        <a:p>
          <a:endParaRPr lang="en-US"/>
        </a:p>
      </dgm:t>
    </dgm:pt>
    <dgm:pt modelId="{A74F1F23-C7A5-47A3-8B0A-D4F03EED38FB}">
      <dgm:prSet custT="1"/>
      <dgm:spPr>
        <a:solidFill>
          <a:schemeClr val="accent5">
            <a:lumMod val="40000"/>
            <a:lumOff val="60000"/>
            <a:alpha val="90000"/>
          </a:schemeClr>
        </a:solidFill>
        <a:effectLst>
          <a:glow rad="228600">
            <a:schemeClr val="accent5">
              <a:satMod val="175000"/>
              <a:alpha val="40000"/>
            </a:schemeClr>
          </a:glow>
        </a:effectLst>
      </dgm:spPr>
      <dgm:t>
        <a:bodyPr/>
        <a:lstStyle/>
        <a:p>
          <a:r>
            <a:rPr lang="en-US" sz="3000" dirty="0"/>
            <a:t>Adjust for Floors and Ceilings</a:t>
          </a:r>
        </a:p>
      </dgm:t>
    </dgm:pt>
    <dgm:pt modelId="{17EA82B3-B3FE-4A1B-A4AC-95C0C3F502BC}" type="parTrans" cxnId="{7A17FB77-0907-4423-8245-8597884EC2D5}">
      <dgm:prSet/>
      <dgm:spPr/>
      <dgm:t>
        <a:bodyPr/>
        <a:lstStyle/>
        <a:p>
          <a:endParaRPr lang="en-US"/>
        </a:p>
      </dgm:t>
    </dgm:pt>
    <dgm:pt modelId="{72ED97B5-DE62-485F-A749-F57194E34728}" type="sibTrans" cxnId="{7A17FB77-0907-4423-8245-8597884EC2D5}">
      <dgm:prSet/>
      <dgm:spPr/>
      <dgm:t>
        <a:bodyPr/>
        <a:lstStyle/>
        <a:p>
          <a:endParaRPr lang="en-US"/>
        </a:p>
      </dgm:t>
    </dgm:pt>
    <dgm:pt modelId="{D8C12C3D-756E-4409-B3CA-788AB7F56C8B}">
      <dgm:prSet custT="1"/>
      <dgm:spPr/>
      <dgm:t>
        <a:bodyPr/>
        <a:lstStyle/>
        <a:p>
          <a:r>
            <a:rPr lang="en-US" sz="3000" b="0" dirty="0"/>
            <a:t>5</a:t>
          </a:r>
        </a:p>
      </dgm:t>
    </dgm:pt>
    <dgm:pt modelId="{F7BA5126-BEF8-4E7C-A79A-DECA8F348DD0}" type="parTrans" cxnId="{C67DD13C-3885-4076-97C5-350F97F54F69}">
      <dgm:prSet/>
      <dgm:spPr/>
      <dgm:t>
        <a:bodyPr/>
        <a:lstStyle/>
        <a:p>
          <a:endParaRPr lang="en-US"/>
        </a:p>
      </dgm:t>
    </dgm:pt>
    <dgm:pt modelId="{FEC479A9-C964-4D77-A0BE-6E6F98B1B22D}" type="sibTrans" cxnId="{C67DD13C-3885-4076-97C5-350F97F54F69}">
      <dgm:prSet/>
      <dgm:spPr/>
      <dgm:t>
        <a:bodyPr/>
        <a:lstStyle/>
        <a:p>
          <a:endParaRPr lang="en-US"/>
        </a:p>
      </dgm:t>
    </dgm:pt>
    <dgm:pt modelId="{3E4764AE-434D-4C80-86A8-67A648D0EFCF}">
      <dgm:prSet custT="1"/>
      <dgm:spPr/>
      <dgm:t>
        <a:bodyPr/>
        <a:lstStyle/>
        <a:p>
          <a:r>
            <a:rPr lang="en-US" sz="3000" dirty="0"/>
            <a:t>Obtain Final Allocations</a:t>
          </a:r>
        </a:p>
      </dgm:t>
    </dgm:pt>
    <dgm:pt modelId="{A2B5C980-A9DF-46BA-BE09-676B9100FE35}" type="parTrans" cxnId="{ECD5F16D-3883-4F42-80AA-DD69E4445BEE}">
      <dgm:prSet/>
      <dgm:spPr/>
      <dgm:t>
        <a:bodyPr/>
        <a:lstStyle/>
        <a:p>
          <a:endParaRPr lang="en-US"/>
        </a:p>
      </dgm:t>
    </dgm:pt>
    <dgm:pt modelId="{0D61B005-E8B6-442A-B8D1-2D822219BA35}" type="sibTrans" cxnId="{ECD5F16D-3883-4F42-80AA-DD69E4445BEE}">
      <dgm:prSet/>
      <dgm:spPr/>
      <dgm:t>
        <a:bodyPr/>
        <a:lstStyle/>
        <a:p>
          <a:endParaRPr lang="en-US"/>
        </a:p>
      </dgm:t>
    </dgm:pt>
    <dgm:pt modelId="{1A6A4C6F-465D-4F5D-A0A7-FB0ED31EBF9A}">
      <dgm:prSet custT="1"/>
      <dgm:spPr/>
      <dgm:t>
        <a:bodyPr/>
        <a:lstStyle/>
        <a:p>
          <a:r>
            <a:rPr lang="en-US" sz="3000" dirty="0"/>
            <a:t>6</a:t>
          </a:r>
        </a:p>
      </dgm:t>
    </dgm:pt>
    <dgm:pt modelId="{B36052B0-9AD1-4552-86C5-E2E085B05FB2}" type="parTrans" cxnId="{C70361EB-4134-44A4-A5F2-D13590771548}">
      <dgm:prSet/>
      <dgm:spPr/>
      <dgm:t>
        <a:bodyPr/>
        <a:lstStyle/>
        <a:p>
          <a:endParaRPr lang="en-US"/>
        </a:p>
      </dgm:t>
    </dgm:pt>
    <dgm:pt modelId="{57EF1DE8-9EF0-452F-9775-37CB4715BDFF}" type="sibTrans" cxnId="{C70361EB-4134-44A4-A5F2-D13590771548}">
      <dgm:prSet/>
      <dgm:spPr/>
      <dgm:t>
        <a:bodyPr/>
        <a:lstStyle/>
        <a:p>
          <a:endParaRPr lang="en-US"/>
        </a:p>
      </dgm:t>
    </dgm:pt>
    <dgm:pt modelId="{427AE357-2A0C-4CC4-B747-4F4C14D280FC}">
      <dgm:prSet custT="1"/>
      <dgm:spPr/>
      <dgm:t>
        <a:bodyPr/>
        <a:lstStyle/>
        <a:p>
          <a:r>
            <a:rPr lang="en-US" sz="3000" dirty="0"/>
            <a:t>Determine post-allocation Flexibilities</a:t>
          </a:r>
        </a:p>
      </dgm:t>
    </dgm:pt>
    <dgm:pt modelId="{A2423A18-5293-49BF-A4BE-5787A444A06D}" type="parTrans" cxnId="{F8615E56-C5DD-4FBF-AEFF-A32E2D489643}">
      <dgm:prSet/>
      <dgm:spPr/>
      <dgm:t>
        <a:bodyPr/>
        <a:lstStyle/>
        <a:p>
          <a:endParaRPr lang="en-US"/>
        </a:p>
      </dgm:t>
    </dgm:pt>
    <dgm:pt modelId="{1447EE2E-912A-4AD0-90B1-1111D0BD3091}" type="sibTrans" cxnId="{F8615E56-C5DD-4FBF-AEFF-A32E2D489643}">
      <dgm:prSet/>
      <dgm:spPr/>
      <dgm:t>
        <a:bodyPr/>
        <a:lstStyle/>
        <a:p>
          <a:endParaRPr lang="en-US"/>
        </a:p>
      </dgm:t>
    </dgm:pt>
    <dgm:pt modelId="{FC37AEDD-360F-4875-A483-E75C98CA692D}" type="pres">
      <dgm:prSet presAssocID="{1E3C777D-CC13-4E1E-ADA7-36296CD49D16}" presName="linearFlow" presStyleCnt="0">
        <dgm:presLayoutVars>
          <dgm:dir/>
          <dgm:animLvl val="lvl"/>
          <dgm:resizeHandles val="exact"/>
        </dgm:presLayoutVars>
      </dgm:prSet>
      <dgm:spPr/>
    </dgm:pt>
    <dgm:pt modelId="{FCCAFE90-B5E6-475D-A199-1F0571469E06}" type="pres">
      <dgm:prSet presAssocID="{9CC0326C-F00A-45CE-A6A2-C0DBFF4E0D51}" presName="composite" presStyleCnt="0"/>
      <dgm:spPr/>
    </dgm:pt>
    <dgm:pt modelId="{8D0D5279-F7C7-4118-BFD9-791E347E0538}" type="pres">
      <dgm:prSet presAssocID="{9CC0326C-F00A-45CE-A6A2-C0DBFF4E0D51}" presName="parentText" presStyleLbl="alignNode1" presStyleIdx="0" presStyleCnt="6">
        <dgm:presLayoutVars>
          <dgm:chMax val="1"/>
          <dgm:bulletEnabled val="1"/>
        </dgm:presLayoutVars>
      </dgm:prSet>
      <dgm:spPr/>
    </dgm:pt>
    <dgm:pt modelId="{61AB48AC-EE08-4E90-8348-6F5377A7F320}" type="pres">
      <dgm:prSet presAssocID="{9CC0326C-F00A-45CE-A6A2-C0DBFF4E0D51}" presName="descendantText" presStyleLbl="alignAcc1" presStyleIdx="0" presStyleCnt="6">
        <dgm:presLayoutVars>
          <dgm:bulletEnabled val="1"/>
        </dgm:presLayoutVars>
      </dgm:prSet>
      <dgm:spPr/>
    </dgm:pt>
    <dgm:pt modelId="{FB3B9509-6CDF-4639-858F-0686F4423E26}" type="pres">
      <dgm:prSet presAssocID="{4676D5F4-58FF-4D85-A816-D11F6CD55ADA}" presName="sp" presStyleCnt="0"/>
      <dgm:spPr/>
    </dgm:pt>
    <dgm:pt modelId="{69A3C548-9B77-4589-8414-87258D2C4D40}" type="pres">
      <dgm:prSet presAssocID="{8DB1309F-666F-409D-B5B9-D04D14425E39}" presName="composite" presStyleCnt="0"/>
      <dgm:spPr/>
    </dgm:pt>
    <dgm:pt modelId="{706ED46A-7216-4033-99AB-3ECC95E673BE}" type="pres">
      <dgm:prSet presAssocID="{8DB1309F-666F-409D-B5B9-D04D14425E39}" presName="parentText" presStyleLbl="alignNode1" presStyleIdx="1" presStyleCnt="6">
        <dgm:presLayoutVars>
          <dgm:chMax val="1"/>
          <dgm:bulletEnabled val="1"/>
        </dgm:presLayoutVars>
      </dgm:prSet>
      <dgm:spPr/>
    </dgm:pt>
    <dgm:pt modelId="{8DCE5DA1-07AD-48F8-BE1A-C84AB665BF04}" type="pres">
      <dgm:prSet presAssocID="{8DB1309F-666F-409D-B5B9-D04D14425E39}" presName="descendantText" presStyleLbl="alignAcc1" presStyleIdx="1" presStyleCnt="6">
        <dgm:presLayoutVars>
          <dgm:bulletEnabled val="1"/>
        </dgm:presLayoutVars>
      </dgm:prSet>
      <dgm:spPr/>
    </dgm:pt>
    <dgm:pt modelId="{49B09A8B-818F-49C3-9583-ED802F84584D}" type="pres">
      <dgm:prSet presAssocID="{8C755483-9819-410D-8FC1-ADE098437016}" presName="sp" presStyleCnt="0"/>
      <dgm:spPr/>
    </dgm:pt>
    <dgm:pt modelId="{B1BA6215-4DEB-40E0-9990-D33301C90771}" type="pres">
      <dgm:prSet presAssocID="{DA9D85D2-7396-4E4B-9572-5450648B1448}" presName="composite" presStyleCnt="0"/>
      <dgm:spPr/>
    </dgm:pt>
    <dgm:pt modelId="{93054748-4EF4-4692-84E7-A3A1B7D6ED99}" type="pres">
      <dgm:prSet presAssocID="{DA9D85D2-7396-4E4B-9572-5450648B1448}" presName="parentText" presStyleLbl="alignNode1" presStyleIdx="2" presStyleCnt="6">
        <dgm:presLayoutVars>
          <dgm:chMax val="1"/>
          <dgm:bulletEnabled val="1"/>
        </dgm:presLayoutVars>
      </dgm:prSet>
      <dgm:spPr/>
    </dgm:pt>
    <dgm:pt modelId="{AB623696-E7D3-4C0B-8FC0-FEA14D75C612}" type="pres">
      <dgm:prSet presAssocID="{DA9D85D2-7396-4E4B-9572-5450648B1448}" presName="descendantText" presStyleLbl="alignAcc1" presStyleIdx="2" presStyleCnt="6">
        <dgm:presLayoutVars>
          <dgm:bulletEnabled val="1"/>
        </dgm:presLayoutVars>
      </dgm:prSet>
      <dgm:spPr/>
    </dgm:pt>
    <dgm:pt modelId="{075925A5-743B-4F85-9954-54F8D85D74E8}" type="pres">
      <dgm:prSet presAssocID="{7E14F4CB-F1A8-45F1-926D-BAD87194A7CD}" presName="sp" presStyleCnt="0"/>
      <dgm:spPr/>
    </dgm:pt>
    <dgm:pt modelId="{F444617D-AB43-4FA9-BAB9-CD1E1D4652F7}" type="pres">
      <dgm:prSet presAssocID="{AEED0E7E-6B16-4878-9772-35EC386FE47D}" presName="composite" presStyleCnt="0"/>
      <dgm:spPr/>
    </dgm:pt>
    <dgm:pt modelId="{48A83130-6CA4-46CC-B544-F684BEFB8667}" type="pres">
      <dgm:prSet presAssocID="{AEED0E7E-6B16-4878-9772-35EC386FE47D}" presName="parentText" presStyleLbl="alignNode1" presStyleIdx="3" presStyleCnt="6">
        <dgm:presLayoutVars>
          <dgm:chMax val="1"/>
          <dgm:bulletEnabled val="1"/>
        </dgm:presLayoutVars>
      </dgm:prSet>
      <dgm:spPr/>
    </dgm:pt>
    <dgm:pt modelId="{C516F9DD-F4CD-427E-8D95-D35293BD3AAA}" type="pres">
      <dgm:prSet presAssocID="{AEED0E7E-6B16-4878-9772-35EC386FE47D}" presName="descendantText" presStyleLbl="alignAcc1" presStyleIdx="3" presStyleCnt="6">
        <dgm:presLayoutVars>
          <dgm:bulletEnabled val="1"/>
        </dgm:presLayoutVars>
      </dgm:prSet>
      <dgm:spPr/>
    </dgm:pt>
    <dgm:pt modelId="{CE684A32-6A64-4CB0-A99E-D0264402A614}" type="pres">
      <dgm:prSet presAssocID="{941849F2-1D45-4152-9A14-4D467EB761E2}" presName="sp" presStyleCnt="0"/>
      <dgm:spPr/>
    </dgm:pt>
    <dgm:pt modelId="{2C82177F-D21E-43D5-8468-746079A0C3A7}" type="pres">
      <dgm:prSet presAssocID="{D8C12C3D-756E-4409-B3CA-788AB7F56C8B}" presName="composite" presStyleCnt="0"/>
      <dgm:spPr/>
    </dgm:pt>
    <dgm:pt modelId="{54CE6A94-CF24-4B94-8870-3EC682C763A0}" type="pres">
      <dgm:prSet presAssocID="{D8C12C3D-756E-4409-B3CA-788AB7F56C8B}" presName="parentText" presStyleLbl="alignNode1" presStyleIdx="4" presStyleCnt="6">
        <dgm:presLayoutVars>
          <dgm:chMax val="1"/>
          <dgm:bulletEnabled val="1"/>
        </dgm:presLayoutVars>
      </dgm:prSet>
      <dgm:spPr/>
    </dgm:pt>
    <dgm:pt modelId="{B5788FB2-C6B1-4BC0-970C-52A6C8EB9F33}" type="pres">
      <dgm:prSet presAssocID="{D8C12C3D-756E-4409-B3CA-788AB7F56C8B}" presName="descendantText" presStyleLbl="alignAcc1" presStyleIdx="4" presStyleCnt="6">
        <dgm:presLayoutVars>
          <dgm:bulletEnabled val="1"/>
        </dgm:presLayoutVars>
      </dgm:prSet>
      <dgm:spPr/>
    </dgm:pt>
    <dgm:pt modelId="{53CE5E43-BC67-4ED5-BD54-20AEE1AF9467}" type="pres">
      <dgm:prSet presAssocID="{FEC479A9-C964-4D77-A0BE-6E6F98B1B22D}" presName="sp" presStyleCnt="0"/>
      <dgm:spPr/>
    </dgm:pt>
    <dgm:pt modelId="{B5DAD4D1-0C3C-4C45-9D7B-62DE8BDA72C1}" type="pres">
      <dgm:prSet presAssocID="{1A6A4C6F-465D-4F5D-A0A7-FB0ED31EBF9A}" presName="composite" presStyleCnt="0"/>
      <dgm:spPr/>
    </dgm:pt>
    <dgm:pt modelId="{0C155660-E2A8-4B35-9DDF-10B9E8FDF72D}" type="pres">
      <dgm:prSet presAssocID="{1A6A4C6F-465D-4F5D-A0A7-FB0ED31EBF9A}" presName="parentText" presStyleLbl="alignNode1" presStyleIdx="5" presStyleCnt="6">
        <dgm:presLayoutVars>
          <dgm:chMax val="1"/>
          <dgm:bulletEnabled val="1"/>
        </dgm:presLayoutVars>
      </dgm:prSet>
      <dgm:spPr/>
    </dgm:pt>
    <dgm:pt modelId="{0F643CBE-EF51-4DEF-A527-2823981944F4}" type="pres">
      <dgm:prSet presAssocID="{1A6A4C6F-465D-4F5D-A0A7-FB0ED31EBF9A}" presName="descendantText" presStyleLbl="alignAcc1" presStyleIdx="5" presStyleCnt="6">
        <dgm:presLayoutVars>
          <dgm:bulletEnabled val="1"/>
        </dgm:presLayoutVars>
      </dgm:prSet>
      <dgm:spPr/>
    </dgm:pt>
  </dgm:ptLst>
  <dgm:cxnLst>
    <dgm:cxn modelId="{D7295E0D-50B4-473C-A534-32611CAC1BD8}" type="presOf" srcId="{AEED0E7E-6B16-4878-9772-35EC386FE47D}" destId="{48A83130-6CA4-46CC-B544-F684BEFB8667}" srcOrd="0" destOrd="0" presId="urn:microsoft.com/office/officeart/2005/8/layout/chevron2"/>
    <dgm:cxn modelId="{8C01DA19-447C-4B8E-AFE6-51DC7BB7EE11}" type="presOf" srcId="{8DB1309F-666F-409D-B5B9-D04D14425E39}" destId="{706ED46A-7216-4033-99AB-3ECC95E673BE}" srcOrd="0" destOrd="0" presId="urn:microsoft.com/office/officeart/2005/8/layout/chevron2"/>
    <dgm:cxn modelId="{CA9EC621-6AD7-4C29-8067-9E7D69AB0993}" srcId="{1E3C777D-CC13-4E1E-ADA7-36296CD49D16}" destId="{AEED0E7E-6B16-4878-9772-35EC386FE47D}" srcOrd="3" destOrd="0" parTransId="{156C291B-0D4A-4C37-84F5-168EC7BCFCB7}" sibTransId="{941849F2-1D45-4152-9A14-4D467EB761E2}"/>
    <dgm:cxn modelId="{E33D6922-2B7D-4DA6-BDAB-AF95FDF102C7}" type="presOf" srcId="{9CC0326C-F00A-45CE-A6A2-C0DBFF4E0D51}" destId="{8D0D5279-F7C7-4118-BFD9-791E347E0538}" srcOrd="0" destOrd="0" presId="urn:microsoft.com/office/officeart/2005/8/layout/chevron2"/>
    <dgm:cxn modelId="{99676724-06E3-451D-BECE-EA4E49C013E4}" srcId="{1E3C777D-CC13-4E1E-ADA7-36296CD49D16}" destId="{8DB1309F-666F-409D-B5B9-D04D14425E39}" srcOrd="1" destOrd="0" parTransId="{007D6279-C7DB-4154-93F6-E747AFE68F7F}" sibTransId="{8C755483-9819-410D-8FC1-ADE098437016}"/>
    <dgm:cxn modelId="{61DDC52A-F1E0-416E-9F96-7858E3BFA82E}" type="presOf" srcId="{1A6A4C6F-465D-4F5D-A0A7-FB0ED31EBF9A}" destId="{0C155660-E2A8-4B35-9DDF-10B9E8FDF72D}" srcOrd="0" destOrd="0" presId="urn:microsoft.com/office/officeart/2005/8/layout/chevron2"/>
    <dgm:cxn modelId="{59F50932-E3F0-41C4-BC52-ECA8BEC44857}" type="presOf" srcId="{8BDFB5CD-B755-4988-8881-F9B5C67E94A0}" destId="{61AB48AC-EE08-4E90-8348-6F5377A7F320}" srcOrd="0" destOrd="0" presId="urn:microsoft.com/office/officeart/2005/8/layout/chevron2"/>
    <dgm:cxn modelId="{C67DD13C-3885-4076-97C5-350F97F54F69}" srcId="{1E3C777D-CC13-4E1E-ADA7-36296CD49D16}" destId="{D8C12C3D-756E-4409-B3CA-788AB7F56C8B}" srcOrd="4" destOrd="0" parTransId="{F7BA5126-BEF8-4E7C-A79A-DECA8F348DD0}" sibTransId="{FEC479A9-C964-4D77-A0BE-6E6F98B1B22D}"/>
    <dgm:cxn modelId="{7C853A6C-41DD-4F0E-9714-9FEEE49205C0}" type="presOf" srcId="{427AE357-2A0C-4CC4-B747-4F4C14D280FC}" destId="{0F643CBE-EF51-4DEF-A527-2823981944F4}" srcOrd="0" destOrd="0" presId="urn:microsoft.com/office/officeart/2005/8/layout/chevron2"/>
    <dgm:cxn modelId="{ECD5F16D-3883-4F42-80AA-DD69E4445BEE}" srcId="{D8C12C3D-756E-4409-B3CA-788AB7F56C8B}" destId="{3E4764AE-434D-4C80-86A8-67A648D0EFCF}" srcOrd="0" destOrd="0" parTransId="{A2B5C980-A9DF-46BA-BE09-676B9100FE35}" sibTransId="{0D61B005-E8B6-442A-B8D1-2D822219BA35}"/>
    <dgm:cxn modelId="{A0FD2C4F-F02E-4126-B859-BC96A40323A8}" type="presOf" srcId="{D8C12C3D-756E-4409-B3CA-788AB7F56C8B}" destId="{54CE6A94-CF24-4B94-8870-3EC682C763A0}" srcOrd="0" destOrd="0" presId="urn:microsoft.com/office/officeart/2005/8/layout/chevron2"/>
    <dgm:cxn modelId="{F8615E56-C5DD-4FBF-AEFF-A32E2D489643}" srcId="{1A6A4C6F-465D-4F5D-A0A7-FB0ED31EBF9A}" destId="{427AE357-2A0C-4CC4-B747-4F4C14D280FC}" srcOrd="0" destOrd="0" parTransId="{A2423A18-5293-49BF-A4BE-5787A444A06D}" sibTransId="{1447EE2E-912A-4AD0-90B1-1111D0BD3091}"/>
    <dgm:cxn modelId="{7A17FB77-0907-4423-8245-8597884EC2D5}" srcId="{AEED0E7E-6B16-4878-9772-35EC386FE47D}" destId="{A74F1F23-C7A5-47A3-8B0A-D4F03EED38FB}" srcOrd="0" destOrd="0" parTransId="{17EA82B3-B3FE-4A1B-A4AC-95C0C3F502BC}" sibTransId="{72ED97B5-DE62-485F-A749-F57194E34728}"/>
    <dgm:cxn modelId="{ED880C78-1447-4B07-B1B4-AFB0F0094742}" srcId="{1E3C777D-CC13-4E1E-ADA7-36296CD49D16}" destId="{9CC0326C-F00A-45CE-A6A2-C0DBFF4E0D51}" srcOrd="0" destOrd="0" parTransId="{1822C88E-AA18-4D30-8631-2E3154DE10B6}" sibTransId="{4676D5F4-58FF-4D85-A816-D11F6CD55ADA}"/>
    <dgm:cxn modelId="{5D571A8B-C941-401A-9E88-161C5FB8DDF4}" type="presOf" srcId="{39723DDC-3239-4B4F-BF48-759C59EA5559}" destId="{AB623696-E7D3-4C0B-8FC0-FEA14D75C612}" srcOrd="0" destOrd="0" presId="urn:microsoft.com/office/officeart/2005/8/layout/chevron2"/>
    <dgm:cxn modelId="{8399CE8B-8CB2-4F48-B6E8-228D4BA54E48}" srcId="{8DB1309F-666F-409D-B5B9-D04D14425E39}" destId="{DE6E7E3E-8551-49FB-A6F2-F571BFD1F25E}" srcOrd="0" destOrd="0" parTransId="{88F3F6AA-8D11-481A-BD50-7671DE90FAF7}" sibTransId="{AA0EBEE9-7883-4687-B317-DD41D427D594}"/>
    <dgm:cxn modelId="{5A280692-70B0-4D7A-BDE4-969399D7C3C5}" type="presOf" srcId="{DE6E7E3E-8551-49FB-A6F2-F571BFD1F25E}" destId="{8DCE5DA1-07AD-48F8-BE1A-C84AB665BF04}" srcOrd="0" destOrd="0" presId="urn:microsoft.com/office/officeart/2005/8/layout/chevron2"/>
    <dgm:cxn modelId="{DAC80294-0014-40FF-BE0B-82F30F4C6169}" type="presOf" srcId="{1E3C777D-CC13-4E1E-ADA7-36296CD49D16}" destId="{FC37AEDD-360F-4875-A483-E75C98CA692D}" srcOrd="0" destOrd="0" presId="urn:microsoft.com/office/officeart/2005/8/layout/chevron2"/>
    <dgm:cxn modelId="{1B79F1A4-BE16-4DCB-9D81-FD3AD27D9975}" srcId="{DA9D85D2-7396-4E4B-9572-5450648B1448}" destId="{39723DDC-3239-4B4F-BF48-759C59EA5559}" srcOrd="0" destOrd="0" parTransId="{7B294429-2DCC-4784-AD68-5DAE56AF76AA}" sibTransId="{AF51A16E-5C64-4BEA-A4FD-F6F1760B09D6}"/>
    <dgm:cxn modelId="{2C0016A7-5091-43E2-9475-D08C03DBB0E8}" type="presOf" srcId="{DA9D85D2-7396-4E4B-9572-5450648B1448}" destId="{93054748-4EF4-4692-84E7-A3A1B7D6ED99}" srcOrd="0" destOrd="0" presId="urn:microsoft.com/office/officeart/2005/8/layout/chevron2"/>
    <dgm:cxn modelId="{4387C0AC-87A6-4916-BE4E-349A75B50F2C}" srcId="{1E3C777D-CC13-4E1E-ADA7-36296CD49D16}" destId="{DA9D85D2-7396-4E4B-9572-5450648B1448}" srcOrd="2" destOrd="0" parTransId="{B0B9D781-5052-4C5F-A9DA-7C7D7EEE08E2}" sibTransId="{7E14F4CB-F1A8-45F1-926D-BAD87194A7CD}"/>
    <dgm:cxn modelId="{2B9200B2-7150-4F3A-88B9-E56D5D0E574D}" type="presOf" srcId="{3E4764AE-434D-4C80-86A8-67A648D0EFCF}" destId="{B5788FB2-C6B1-4BC0-970C-52A6C8EB9F33}" srcOrd="0" destOrd="0" presId="urn:microsoft.com/office/officeart/2005/8/layout/chevron2"/>
    <dgm:cxn modelId="{AEE67AB6-D7AF-4D58-B1F7-0FF61D6780F5}" type="presOf" srcId="{A74F1F23-C7A5-47A3-8B0A-D4F03EED38FB}" destId="{C516F9DD-F4CD-427E-8D95-D35293BD3AAA}" srcOrd="0" destOrd="0" presId="urn:microsoft.com/office/officeart/2005/8/layout/chevron2"/>
    <dgm:cxn modelId="{C70361EB-4134-44A4-A5F2-D13590771548}" srcId="{1E3C777D-CC13-4E1E-ADA7-36296CD49D16}" destId="{1A6A4C6F-465D-4F5D-A0A7-FB0ED31EBF9A}" srcOrd="5" destOrd="0" parTransId="{B36052B0-9AD1-4552-86C5-E2E085B05FB2}" sibTransId="{57EF1DE8-9EF0-452F-9775-37CB4715BDFF}"/>
    <dgm:cxn modelId="{263B40F6-8354-4AA1-9472-582B6D5E253B}" srcId="{9CC0326C-F00A-45CE-A6A2-C0DBFF4E0D51}" destId="{8BDFB5CD-B755-4988-8881-F9B5C67E94A0}" srcOrd="0" destOrd="0" parTransId="{12270231-45FB-48D1-80A9-765617B7D6D4}" sibTransId="{89FC8AF8-170F-4333-9A4C-22FFBBA95369}"/>
    <dgm:cxn modelId="{DF754192-D6DE-47A3-B25C-9741968D66A0}" type="presParOf" srcId="{FC37AEDD-360F-4875-A483-E75C98CA692D}" destId="{FCCAFE90-B5E6-475D-A199-1F0571469E06}" srcOrd="0" destOrd="0" presId="urn:microsoft.com/office/officeart/2005/8/layout/chevron2"/>
    <dgm:cxn modelId="{70044822-512D-422E-8AC1-731F0BF152D6}" type="presParOf" srcId="{FCCAFE90-B5E6-475D-A199-1F0571469E06}" destId="{8D0D5279-F7C7-4118-BFD9-791E347E0538}" srcOrd="0" destOrd="0" presId="urn:microsoft.com/office/officeart/2005/8/layout/chevron2"/>
    <dgm:cxn modelId="{111F5504-B802-4FB8-AA67-372038BAA320}" type="presParOf" srcId="{FCCAFE90-B5E6-475D-A199-1F0571469E06}" destId="{61AB48AC-EE08-4E90-8348-6F5377A7F320}" srcOrd="1" destOrd="0" presId="urn:microsoft.com/office/officeart/2005/8/layout/chevron2"/>
    <dgm:cxn modelId="{791FF8DA-C362-475F-9A2F-73E553EDF5D2}" type="presParOf" srcId="{FC37AEDD-360F-4875-A483-E75C98CA692D}" destId="{FB3B9509-6CDF-4639-858F-0686F4423E26}" srcOrd="1" destOrd="0" presId="urn:microsoft.com/office/officeart/2005/8/layout/chevron2"/>
    <dgm:cxn modelId="{E93A9D55-6C37-49A5-A15C-204F9760FBA7}" type="presParOf" srcId="{FC37AEDD-360F-4875-A483-E75C98CA692D}" destId="{69A3C548-9B77-4589-8414-87258D2C4D40}" srcOrd="2" destOrd="0" presId="urn:microsoft.com/office/officeart/2005/8/layout/chevron2"/>
    <dgm:cxn modelId="{AC033ED9-DC27-4641-BF0F-F3FE5522466B}" type="presParOf" srcId="{69A3C548-9B77-4589-8414-87258D2C4D40}" destId="{706ED46A-7216-4033-99AB-3ECC95E673BE}" srcOrd="0" destOrd="0" presId="urn:microsoft.com/office/officeart/2005/8/layout/chevron2"/>
    <dgm:cxn modelId="{05F20D08-1D8E-4D66-8762-33761F67862F}" type="presParOf" srcId="{69A3C548-9B77-4589-8414-87258D2C4D40}" destId="{8DCE5DA1-07AD-48F8-BE1A-C84AB665BF04}" srcOrd="1" destOrd="0" presId="urn:microsoft.com/office/officeart/2005/8/layout/chevron2"/>
    <dgm:cxn modelId="{4A9A211E-0DED-4CAA-9F86-1B1B4E2CDC31}" type="presParOf" srcId="{FC37AEDD-360F-4875-A483-E75C98CA692D}" destId="{49B09A8B-818F-49C3-9583-ED802F84584D}" srcOrd="3" destOrd="0" presId="urn:microsoft.com/office/officeart/2005/8/layout/chevron2"/>
    <dgm:cxn modelId="{6B2E6204-CCB4-410E-81D7-BA542B418127}" type="presParOf" srcId="{FC37AEDD-360F-4875-A483-E75C98CA692D}" destId="{B1BA6215-4DEB-40E0-9990-D33301C90771}" srcOrd="4" destOrd="0" presId="urn:microsoft.com/office/officeart/2005/8/layout/chevron2"/>
    <dgm:cxn modelId="{4342AAE3-0975-428A-A231-A971954FA062}" type="presParOf" srcId="{B1BA6215-4DEB-40E0-9990-D33301C90771}" destId="{93054748-4EF4-4692-84E7-A3A1B7D6ED99}" srcOrd="0" destOrd="0" presId="urn:microsoft.com/office/officeart/2005/8/layout/chevron2"/>
    <dgm:cxn modelId="{9901E2EF-B129-41AE-A718-24D02D981210}" type="presParOf" srcId="{B1BA6215-4DEB-40E0-9990-D33301C90771}" destId="{AB623696-E7D3-4C0B-8FC0-FEA14D75C612}" srcOrd="1" destOrd="0" presId="urn:microsoft.com/office/officeart/2005/8/layout/chevron2"/>
    <dgm:cxn modelId="{D48A86DC-363E-4E0E-8311-360ECC0366F8}" type="presParOf" srcId="{FC37AEDD-360F-4875-A483-E75C98CA692D}" destId="{075925A5-743B-4F85-9954-54F8D85D74E8}" srcOrd="5" destOrd="0" presId="urn:microsoft.com/office/officeart/2005/8/layout/chevron2"/>
    <dgm:cxn modelId="{8E52F7E0-796E-491A-9F5E-8E982276A5EC}" type="presParOf" srcId="{FC37AEDD-360F-4875-A483-E75C98CA692D}" destId="{F444617D-AB43-4FA9-BAB9-CD1E1D4652F7}" srcOrd="6" destOrd="0" presId="urn:microsoft.com/office/officeart/2005/8/layout/chevron2"/>
    <dgm:cxn modelId="{17840AAB-E53C-4083-A225-CD845E7356C4}" type="presParOf" srcId="{F444617D-AB43-4FA9-BAB9-CD1E1D4652F7}" destId="{48A83130-6CA4-46CC-B544-F684BEFB8667}" srcOrd="0" destOrd="0" presId="urn:microsoft.com/office/officeart/2005/8/layout/chevron2"/>
    <dgm:cxn modelId="{1D48E445-1377-44C7-B9AB-E43E584D4036}" type="presParOf" srcId="{F444617D-AB43-4FA9-BAB9-CD1E1D4652F7}" destId="{C516F9DD-F4CD-427E-8D95-D35293BD3AAA}" srcOrd="1" destOrd="0" presId="urn:microsoft.com/office/officeart/2005/8/layout/chevron2"/>
    <dgm:cxn modelId="{E6870300-2CAA-446B-AB66-CB4C500DB18D}" type="presParOf" srcId="{FC37AEDD-360F-4875-A483-E75C98CA692D}" destId="{CE684A32-6A64-4CB0-A99E-D0264402A614}" srcOrd="7" destOrd="0" presId="urn:microsoft.com/office/officeart/2005/8/layout/chevron2"/>
    <dgm:cxn modelId="{43DC2E6E-5BB4-4335-9CEA-E689C7C59EB5}" type="presParOf" srcId="{FC37AEDD-360F-4875-A483-E75C98CA692D}" destId="{2C82177F-D21E-43D5-8468-746079A0C3A7}" srcOrd="8" destOrd="0" presId="urn:microsoft.com/office/officeart/2005/8/layout/chevron2"/>
    <dgm:cxn modelId="{0CF6C6F6-2C97-4098-B123-73C75F6326C8}" type="presParOf" srcId="{2C82177F-D21E-43D5-8468-746079A0C3A7}" destId="{54CE6A94-CF24-4B94-8870-3EC682C763A0}" srcOrd="0" destOrd="0" presId="urn:microsoft.com/office/officeart/2005/8/layout/chevron2"/>
    <dgm:cxn modelId="{D162A6CD-5ABE-41BA-A416-38A7D7B15674}" type="presParOf" srcId="{2C82177F-D21E-43D5-8468-746079A0C3A7}" destId="{B5788FB2-C6B1-4BC0-970C-52A6C8EB9F33}" srcOrd="1" destOrd="0" presId="urn:microsoft.com/office/officeart/2005/8/layout/chevron2"/>
    <dgm:cxn modelId="{21E7B008-6E38-4FA9-981A-38424927331C}" type="presParOf" srcId="{FC37AEDD-360F-4875-A483-E75C98CA692D}" destId="{53CE5E43-BC67-4ED5-BD54-20AEE1AF9467}" srcOrd="9" destOrd="0" presId="urn:microsoft.com/office/officeart/2005/8/layout/chevron2"/>
    <dgm:cxn modelId="{ABFC9332-02D3-4358-B5AF-2BACC904BA92}" type="presParOf" srcId="{FC37AEDD-360F-4875-A483-E75C98CA692D}" destId="{B5DAD4D1-0C3C-4C45-9D7B-62DE8BDA72C1}" srcOrd="10" destOrd="0" presId="urn:microsoft.com/office/officeart/2005/8/layout/chevron2"/>
    <dgm:cxn modelId="{25278A8F-7F4C-45DB-A0DC-2AD32820D58C}" type="presParOf" srcId="{B5DAD4D1-0C3C-4C45-9D7B-62DE8BDA72C1}" destId="{0C155660-E2A8-4B35-9DDF-10B9E8FDF72D}" srcOrd="0" destOrd="0" presId="urn:microsoft.com/office/officeart/2005/8/layout/chevron2"/>
    <dgm:cxn modelId="{900A694E-1D57-4C80-9DE1-F8C7854333F5}" type="presParOf" srcId="{B5DAD4D1-0C3C-4C45-9D7B-62DE8BDA72C1}" destId="{0F643CBE-EF51-4DEF-A527-2823981944F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E3C777D-CC13-4E1E-ADA7-36296CD49D16}" type="doc">
      <dgm:prSet loTypeId="urn:microsoft.com/office/officeart/2005/8/layout/chevron2" loCatId="list" qsTypeId="urn:microsoft.com/office/officeart/2005/8/quickstyle/3d2" qsCatId="3D" csTypeId="urn:microsoft.com/office/officeart/2005/8/colors/colorful1#7" csCatId="colorful" phldr="1"/>
      <dgm:spPr/>
      <dgm:t>
        <a:bodyPr/>
        <a:lstStyle/>
        <a:p>
          <a:endParaRPr lang="en-US"/>
        </a:p>
      </dgm:t>
    </dgm:pt>
    <dgm:pt modelId="{9CC0326C-F00A-45CE-A6A2-C0DBFF4E0D51}">
      <dgm:prSet phldrT="[Text]" custT="1"/>
      <dgm:spPr/>
      <dgm:t>
        <a:bodyPr/>
        <a:lstStyle/>
        <a:p>
          <a:r>
            <a:rPr lang="en-US" sz="3000" dirty="0"/>
            <a:t>1</a:t>
          </a:r>
        </a:p>
      </dgm:t>
    </dgm:pt>
    <dgm:pt modelId="{1822C88E-AA18-4D30-8631-2E3154DE10B6}" type="parTrans" cxnId="{ED880C78-1447-4B07-B1B4-AFB0F0094742}">
      <dgm:prSet/>
      <dgm:spPr/>
      <dgm:t>
        <a:bodyPr/>
        <a:lstStyle/>
        <a:p>
          <a:endParaRPr lang="en-US"/>
        </a:p>
      </dgm:t>
    </dgm:pt>
    <dgm:pt modelId="{4676D5F4-58FF-4D85-A816-D11F6CD55ADA}" type="sibTrans" cxnId="{ED880C78-1447-4B07-B1B4-AFB0F0094742}">
      <dgm:prSet/>
      <dgm:spPr/>
      <dgm:t>
        <a:bodyPr/>
        <a:lstStyle/>
        <a:p>
          <a:endParaRPr lang="en-US"/>
        </a:p>
      </dgm:t>
    </dgm:pt>
    <dgm:pt modelId="{8BDFB5CD-B755-4988-8881-F9B5C67E94A0}">
      <dgm:prSet phldrT="[Text]" custT="1"/>
      <dgm:spPr/>
      <dgm:t>
        <a:bodyPr/>
        <a:lstStyle/>
        <a:p>
          <a:r>
            <a:rPr lang="en-US" sz="3000" dirty="0"/>
            <a:t>Determine Available Focal Area Funds</a:t>
          </a:r>
        </a:p>
      </dgm:t>
    </dgm:pt>
    <dgm:pt modelId="{12270231-45FB-48D1-80A9-765617B7D6D4}" type="parTrans" cxnId="{263B40F6-8354-4AA1-9472-582B6D5E253B}">
      <dgm:prSet/>
      <dgm:spPr/>
      <dgm:t>
        <a:bodyPr/>
        <a:lstStyle/>
        <a:p>
          <a:endParaRPr lang="en-US"/>
        </a:p>
      </dgm:t>
    </dgm:pt>
    <dgm:pt modelId="{89FC8AF8-170F-4333-9A4C-22FFBBA95369}" type="sibTrans" cxnId="{263B40F6-8354-4AA1-9472-582B6D5E253B}">
      <dgm:prSet/>
      <dgm:spPr/>
      <dgm:t>
        <a:bodyPr/>
        <a:lstStyle/>
        <a:p>
          <a:endParaRPr lang="en-US"/>
        </a:p>
      </dgm:t>
    </dgm:pt>
    <dgm:pt modelId="{8DB1309F-666F-409D-B5B9-D04D14425E39}">
      <dgm:prSet phldrT="[Text]" custT="1"/>
      <dgm:spPr/>
      <dgm:t>
        <a:bodyPr/>
        <a:lstStyle/>
        <a:p>
          <a:r>
            <a:rPr lang="en-US" sz="3000" dirty="0"/>
            <a:t>2</a:t>
          </a:r>
        </a:p>
      </dgm:t>
    </dgm:pt>
    <dgm:pt modelId="{007D6279-C7DB-4154-93F6-E747AFE68F7F}" type="parTrans" cxnId="{99676724-06E3-451D-BECE-EA4E49C013E4}">
      <dgm:prSet/>
      <dgm:spPr/>
      <dgm:t>
        <a:bodyPr/>
        <a:lstStyle/>
        <a:p>
          <a:endParaRPr lang="en-US"/>
        </a:p>
      </dgm:t>
    </dgm:pt>
    <dgm:pt modelId="{8C755483-9819-410D-8FC1-ADE098437016}" type="sibTrans" cxnId="{99676724-06E3-451D-BECE-EA4E49C013E4}">
      <dgm:prSet/>
      <dgm:spPr/>
      <dgm:t>
        <a:bodyPr/>
        <a:lstStyle/>
        <a:p>
          <a:endParaRPr lang="en-US"/>
        </a:p>
      </dgm:t>
    </dgm:pt>
    <dgm:pt modelId="{DE6E7E3E-8551-49FB-A6F2-F571BFD1F25E}">
      <dgm:prSet phldrT="[Text]" custT="1"/>
      <dgm:spPr/>
      <dgm:t>
        <a:bodyPr/>
        <a:lstStyle/>
        <a:p>
          <a:r>
            <a:rPr lang="en-US" sz="3000" dirty="0"/>
            <a:t>Calculate “Country Scores”</a:t>
          </a:r>
        </a:p>
      </dgm:t>
    </dgm:pt>
    <dgm:pt modelId="{88F3F6AA-8D11-481A-BD50-7671DE90FAF7}" type="parTrans" cxnId="{8399CE8B-8CB2-4F48-B6E8-228D4BA54E48}">
      <dgm:prSet/>
      <dgm:spPr/>
      <dgm:t>
        <a:bodyPr/>
        <a:lstStyle/>
        <a:p>
          <a:endParaRPr lang="en-US"/>
        </a:p>
      </dgm:t>
    </dgm:pt>
    <dgm:pt modelId="{AA0EBEE9-7883-4687-B317-DD41D427D594}" type="sibTrans" cxnId="{8399CE8B-8CB2-4F48-B6E8-228D4BA54E48}">
      <dgm:prSet/>
      <dgm:spPr/>
      <dgm:t>
        <a:bodyPr/>
        <a:lstStyle/>
        <a:p>
          <a:endParaRPr lang="en-US"/>
        </a:p>
      </dgm:t>
    </dgm:pt>
    <dgm:pt modelId="{DA9D85D2-7396-4E4B-9572-5450648B1448}">
      <dgm:prSet phldrT="[Text]" custT="1"/>
      <dgm:spPr/>
      <dgm:t>
        <a:bodyPr/>
        <a:lstStyle/>
        <a:p>
          <a:r>
            <a:rPr lang="en-US" sz="3000" dirty="0"/>
            <a:t>3</a:t>
          </a:r>
        </a:p>
      </dgm:t>
    </dgm:pt>
    <dgm:pt modelId="{B0B9D781-5052-4C5F-A9DA-7C7D7EEE08E2}" type="parTrans" cxnId="{4387C0AC-87A6-4916-BE4E-349A75B50F2C}">
      <dgm:prSet/>
      <dgm:spPr/>
      <dgm:t>
        <a:bodyPr/>
        <a:lstStyle/>
        <a:p>
          <a:endParaRPr lang="en-US"/>
        </a:p>
      </dgm:t>
    </dgm:pt>
    <dgm:pt modelId="{7E14F4CB-F1A8-45F1-926D-BAD87194A7CD}" type="sibTrans" cxnId="{4387C0AC-87A6-4916-BE4E-349A75B50F2C}">
      <dgm:prSet/>
      <dgm:spPr/>
      <dgm:t>
        <a:bodyPr/>
        <a:lstStyle/>
        <a:p>
          <a:endParaRPr lang="en-US"/>
        </a:p>
      </dgm:t>
    </dgm:pt>
    <dgm:pt modelId="{39723DDC-3239-4B4F-BF48-759C59EA5559}">
      <dgm:prSet phldrT="[Text]" custT="1"/>
      <dgm:spPr/>
      <dgm:t>
        <a:bodyPr/>
        <a:lstStyle/>
        <a:p>
          <a:r>
            <a:rPr lang="en-US" sz="3000" dirty="0"/>
            <a:t>Calculate Preliminary Country Allocations</a:t>
          </a:r>
        </a:p>
      </dgm:t>
    </dgm:pt>
    <dgm:pt modelId="{7B294429-2DCC-4784-AD68-5DAE56AF76AA}" type="parTrans" cxnId="{1B79F1A4-BE16-4DCB-9D81-FD3AD27D9975}">
      <dgm:prSet/>
      <dgm:spPr/>
      <dgm:t>
        <a:bodyPr/>
        <a:lstStyle/>
        <a:p>
          <a:endParaRPr lang="en-US"/>
        </a:p>
      </dgm:t>
    </dgm:pt>
    <dgm:pt modelId="{AF51A16E-5C64-4BEA-A4FD-F6F1760B09D6}" type="sibTrans" cxnId="{1B79F1A4-BE16-4DCB-9D81-FD3AD27D9975}">
      <dgm:prSet/>
      <dgm:spPr/>
      <dgm:t>
        <a:bodyPr/>
        <a:lstStyle/>
        <a:p>
          <a:endParaRPr lang="en-US"/>
        </a:p>
      </dgm:t>
    </dgm:pt>
    <dgm:pt modelId="{AEED0E7E-6B16-4878-9772-35EC386FE47D}">
      <dgm:prSet custT="1"/>
      <dgm:spPr/>
      <dgm:t>
        <a:bodyPr/>
        <a:lstStyle/>
        <a:p>
          <a:r>
            <a:rPr lang="en-US" sz="3000" dirty="0"/>
            <a:t>4</a:t>
          </a:r>
        </a:p>
      </dgm:t>
    </dgm:pt>
    <dgm:pt modelId="{156C291B-0D4A-4C37-84F5-168EC7BCFCB7}" type="parTrans" cxnId="{CA9EC621-6AD7-4C29-8067-9E7D69AB0993}">
      <dgm:prSet/>
      <dgm:spPr/>
      <dgm:t>
        <a:bodyPr/>
        <a:lstStyle/>
        <a:p>
          <a:endParaRPr lang="en-US"/>
        </a:p>
      </dgm:t>
    </dgm:pt>
    <dgm:pt modelId="{941849F2-1D45-4152-9A14-4D467EB761E2}" type="sibTrans" cxnId="{CA9EC621-6AD7-4C29-8067-9E7D69AB0993}">
      <dgm:prSet/>
      <dgm:spPr/>
      <dgm:t>
        <a:bodyPr/>
        <a:lstStyle/>
        <a:p>
          <a:endParaRPr lang="en-US"/>
        </a:p>
      </dgm:t>
    </dgm:pt>
    <dgm:pt modelId="{A74F1F23-C7A5-47A3-8B0A-D4F03EED38FB}">
      <dgm:prSet custT="1"/>
      <dgm:spPr/>
      <dgm:t>
        <a:bodyPr/>
        <a:lstStyle/>
        <a:p>
          <a:r>
            <a:rPr lang="en-US" sz="3000" dirty="0"/>
            <a:t>Adjust for Floors and Ceilings</a:t>
          </a:r>
        </a:p>
      </dgm:t>
    </dgm:pt>
    <dgm:pt modelId="{17EA82B3-B3FE-4A1B-A4AC-95C0C3F502BC}" type="parTrans" cxnId="{7A17FB77-0907-4423-8245-8597884EC2D5}">
      <dgm:prSet/>
      <dgm:spPr/>
      <dgm:t>
        <a:bodyPr/>
        <a:lstStyle/>
        <a:p>
          <a:endParaRPr lang="en-US"/>
        </a:p>
      </dgm:t>
    </dgm:pt>
    <dgm:pt modelId="{72ED97B5-DE62-485F-A749-F57194E34728}" type="sibTrans" cxnId="{7A17FB77-0907-4423-8245-8597884EC2D5}">
      <dgm:prSet/>
      <dgm:spPr/>
      <dgm:t>
        <a:bodyPr/>
        <a:lstStyle/>
        <a:p>
          <a:endParaRPr lang="en-US"/>
        </a:p>
      </dgm:t>
    </dgm:pt>
    <dgm:pt modelId="{D8C12C3D-756E-4409-B3CA-788AB7F56C8B}">
      <dgm:prSet custT="1"/>
      <dgm:spPr/>
      <dgm:t>
        <a:bodyPr/>
        <a:lstStyle/>
        <a:p>
          <a:r>
            <a:rPr lang="en-US" sz="3000" b="0" dirty="0"/>
            <a:t>5</a:t>
          </a:r>
        </a:p>
      </dgm:t>
    </dgm:pt>
    <dgm:pt modelId="{F7BA5126-BEF8-4E7C-A79A-DECA8F348DD0}" type="parTrans" cxnId="{C67DD13C-3885-4076-97C5-350F97F54F69}">
      <dgm:prSet/>
      <dgm:spPr/>
      <dgm:t>
        <a:bodyPr/>
        <a:lstStyle/>
        <a:p>
          <a:endParaRPr lang="en-US"/>
        </a:p>
      </dgm:t>
    </dgm:pt>
    <dgm:pt modelId="{FEC479A9-C964-4D77-A0BE-6E6F98B1B22D}" type="sibTrans" cxnId="{C67DD13C-3885-4076-97C5-350F97F54F69}">
      <dgm:prSet/>
      <dgm:spPr/>
      <dgm:t>
        <a:bodyPr/>
        <a:lstStyle/>
        <a:p>
          <a:endParaRPr lang="en-US"/>
        </a:p>
      </dgm:t>
    </dgm:pt>
    <dgm:pt modelId="{3E4764AE-434D-4C80-86A8-67A648D0EFCF}">
      <dgm:prSet custT="1"/>
      <dgm:spPr>
        <a:solidFill>
          <a:schemeClr val="accent6">
            <a:lumMod val="40000"/>
            <a:lumOff val="60000"/>
            <a:alpha val="90000"/>
          </a:schemeClr>
        </a:solidFill>
        <a:effectLst>
          <a:glow rad="228600">
            <a:schemeClr val="accent6">
              <a:satMod val="175000"/>
              <a:alpha val="40000"/>
            </a:schemeClr>
          </a:glow>
        </a:effectLst>
      </dgm:spPr>
      <dgm:t>
        <a:bodyPr/>
        <a:lstStyle/>
        <a:p>
          <a:r>
            <a:rPr lang="en-US" sz="3000" dirty="0"/>
            <a:t>Obtain Final Allocations</a:t>
          </a:r>
        </a:p>
      </dgm:t>
    </dgm:pt>
    <dgm:pt modelId="{A2B5C980-A9DF-46BA-BE09-676B9100FE35}" type="parTrans" cxnId="{ECD5F16D-3883-4F42-80AA-DD69E4445BEE}">
      <dgm:prSet/>
      <dgm:spPr/>
      <dgm:t>
        <a:bodyPr/>
        <a:lstStyle/>
        <a:p>
          <a:endParaRPr lang="en-US"/>
        </a:p>
      </dgm:t>
    </dgm:pt>
    <dgm:pt modelId="{0D61B005-E8B6-442A-B8D1-2D822219BA35}" type="sibTrans" cxnId="{ECD5F16D-3883-4F42-80AA-DD69E4445BEE}">
      <dgm:prSet/>
      <dgm:spPr/>
      <dgm:t>
        <a:bodyPr/>
        <a:lstStyle/>
        <a:p>
          <a:endParaRPr lang="en-US"/>
        </a:p>
      </dgm:t>
    </dgm:pt>
    <dgm:pt modelId="{1A6A4C6F-465D-4F5D-A0A7-FB0ED31EBF9A}">
      <dgm:prSet custT="1"/>
      <dgm:spPr/>
      <dgm:t>
        <a:bodyPr/>
        <a:lstStyle/>
        <a:p>
          <a:r>
            <a:rPr lang="en-US" sz="3000" dirty="0"/>
            <a:t>6</a:t>
          </a:r>
        </a:p>
      </dgm:t>
    </dgm:pt>
    <dgm:pt modelId="{B36052B0-9AD1-4552-86C5-E2E085B05FB2}" type="parTrans" cxnId="{C70361EB-4134-44A4-A5F2-D13590771548}">
      <dgm:prSet/>
      <dgm:spPr/>
      <dgm:t>
        <a:bodyPr/>
        <a:lstStyle/>
        <a:p>
          <a:endParaRPr lang="en-US"/>
        </a:p>
      </dgm:t>
    </dgm:pt>
    <dgm:pt modelId="{57EF1DE8-9EF0-452F-9775-37CB4715BDFF}" type="sibTrans" cxnId="{C70361EB-4134-44A4-A5F2-D13590771548}">
      <dgm:prSet/>
      <dgm:spPr/>
      <dgm:t>
        <a:bodyPr/>
        <a:lstStyle/>
        <a:p>
          <a:endParaRPr lang="en-US"/>
        </a:p>
      </dgm:t>
    </dgm:pt>
    <dgm:pt modelId="{427AE357-2A0C-4CC4-B747-4F4C14D280FC}">
      <dgm:prSet custT="1"/>
      <dgm:spPr/>
      <dgm:t>
        <a:bodyPr/>
        <a:lstStyle/>
        <a:p>
          <a:r>
            <a:rPr lang="en-US" sz="3000" dirty="0"/>
            <a:t>Determine post-allocation Flexibilities</a:t>
          </a:r>
        </a:p>
      </dgm:t>
    </dgm:pt>
    <dgm:pt modelId="{A2423A18-5293-49BF-A4BE-5787A444A06D}" type="parTrans" cxnId="{F8615E56-C5DD-4FBF-AEFF-A32E2D489643}">
      <dgm:prSet/>
      <dgm:spPr/>
      <dgm:t>
        <a:bodyPr/>
        <a:lstStyle/>
        <a:p>
          <a:endParaRPr lang="en-US"/>
        </a:p>
      </dgm:t>
    </dgm:pt>
    <dgm:pt modelId="{1447EE2E-912A-4AD0-90B1-1111D0BD3091}" type="sibTrans" cxnId="{F8615E56-C5DD-4FBF-AEFF-A32E2D489643}">
      <dgm:prSet/>
      <dgm:spPr/>
      <dgm:t>
        <a:bodyPr/>
        <a:lstStyle/>
        <a:p>
          <a:endParaRPr lang="en-US"/>
        </a:p>
      </dgm:t>
    </dgm:pt>
    <dgm:pt modelId="{FC37AEDD-360F-4875-A483-E75C98CA692D}" type="pres">
      <dgm:prSet presAssocID="{1E3C777D-CC13-4E1E-ADA7-36296CD49D16}" presName="linearFlow" presStyleCnt="0">
        <dgm:presLayoutVars>
          <dgm:dir/>
          <dgm:animLvl val="lvl"/>
          <dgm:resizeHandles val="exact"/>
        </dgm:presLayoutVars>
      </dgm:prSet>
      <dgm:spPr/>
    </dgm:pt>
    <dgm:pt modelId="{FCCAFE90-B5E6-475D-A199-1F0571469E06}" type="pres">
      <dgm:prSet presAssocID="{9CC0326C-F00A-45CE-A6A2-C0DBFF4E0D51}" presName="composite" presStyleCnt="0"/>
      <dgm:spPr/>
    </dgm:pt>
    <dgm:pt modelId="{8D0D5279-F7C7-4118-BFD9-791E347E0538}" type="pres">
      <dgm:prSet presAssocID="{9CC0326C-F00A-45CE-A6A2-C0DBFF4E0D51}" presName="parentText" presStyleLbl="alignNode1" presStyleIdx="0" presStyleCnt="6">
        <dgm:presLayoutVars>
          <dgm:chMax val="1"/>
          <dgm:bulletEnabled val="1"/>
        </dgm:presLayoutVars>
      </dgm:prSet>
      <dgm:spPr/>
    </dgm:pt>
    <dgm:pt modelId="{61AB48AC-EE08-4E90-8348-6F5377A7F320}" type="pres">
      <dgm:prSet presAssocID="{9CC0326C-F00A-45CE-A6A2-C0DBFF4E0D51}" presName="descendantText" presStyleLbl="alignAcc1" presStyleIdx="0" presStyleCnt="6">
        <dgm:presLayoutVars>
          <dgm:bulletEnabled val="1"/>
        </dgm:presLayoutVars>
      </dgm:prSet>
      <dgm:spPr/>
    </dgm:pt>
    <dgm:pt modelId="{FB3B9509-6CDF-4639-858F-0686F4423E26}" type="pres">
      <dgm:prSet presAssocID="{4676D5F4-58FF-4D85-A816-D11F6CD55ADA}" presName="sp" presStyleCnt="0"/>
      <dgm:spPr/>
    </dgm:pt>
    <dgm:pt modelId="{69A3C548-9B77-4589-8414-87258D2C4D40}" type="pres">
      <dgm:prSet presAssocID="{8DB1309F-666F-409D-B5B9-D04D14425E39}" presName="composite" presStyleCnt="0"/>
      <dgm:spPr/>
    </dgm:pt>
    <dgm:pt modelId="{706ED46A-7216-4033-99AB-3ECC95E673BE}" type="pres">
      <dgm:prSet presAssocID="{8DB1309F-666F-409D-B5B9-D04D14425E39}" presName="parentText" presStyleLbl="alignNode1" presStyleIdx="1" presStyleCnt="6">
        <dgm:presLayoutVars>
          <dgm:chMax val="1"/>
          <dgm:bulletEnabled val="1"/>
        </dgm:presLayoutVars>
      </dgm:prSet>
      <dgm:spPr/>
    </dgm:pt>
    <dgm:pt modelId="{8DCE5DA1-07AD-48F8-BE1A-C84AB665BF04}" type="pres">
      <dgm:prSet presAssocID="{8DB1309F-666F-409D-B5B9-D04D14425E39}" presName="descendantText" presStyleLbl="alignAcc1" presStyleIdx="1" presStyleCnt="6">
        <dgm:presLayoutVars>
          <dgm:bulletEnabled val="1"/>
        </dgm:presLayoutVars>
      </dgm:prSet>
      <dgm:spPr/>
    </dgm:pt>
    <dgm:pt modelId="{49B09A8B-818F-49C3-9583-ED802F84584D}" type="pres">
      <dgm:prSet presAssocID="{8C755483-9819-410D-8FC1-ADE098437016}" presName="sp" presStyleCnt="0"/>
      <dgm:spPr/>
    </dgm:pt>
    <dgm:pt modelId="{B1BA6215-4DEB-40E0-9990-D33301C90771}" type="pres">
      <dgm:prSet presAssocID="{DA9D85D2-7396-4E4B-9572-5450648B1448}" presName="composite" presStyleCnt="0"/>
      <dgm:spPr/>
    </dgm:pt>
    <dgm:pt modelId="{93054748-4EF4-4692-84E7-A3A1B7D6ED99}" type="pres">
      <dgm:prSet presAssocID="{DA9D85D2-7396-4E4B-9572-5450648B1448}" presName="parentText" presStyleLbl="alignNode1" presStyleIdx="2" presStyleCnt="6">
        <dgm:presLayoutVars>
          <dgm:chMax val="1"/>
          <dgm:bulletEnabled val="1"/>
        </dgm:presLayoutVars>
      </dgm:prSet>
      <dgm:spPr/>
    </dgm:pt>
    <dgm:pt modelId="{AB623696-E7D3-4C0B-8FC0-FEA14D75C612}" type="pres">
      <dgm:prSet presAssocID="{DA9D85D2-7396-4E4B-9572-5450648B1448}" presName="descendantText" presStyleLbl="alignAcc1" presStyleIdx="2" presStyleCnt="6">
        <dgm:presLayoutVars>
          <dgm:bulletEnabled val="1"/>
        </dgm:presLayoutVars>
      </dgm:prSet>
      <dgm:spPr/>
    </dgm:pt>
    <dgm:pt modelId="{075925A5-743B-4F85-9954-54F8D85D74E8}" type="pres">
      <dgm:prSet presAssocID="{7E14F4CB-F1A8-45F1-926D-BAD87194A7CD}" presName="sp" presStyleCnt="0"/>
      <dgm:spPr/>
    </dgm:pt>
    <dgm:pt modelId="{F444617D-AB43-4FA9-BAB9-CD1E1D4652F7}" type="pres">
      <dgm:prSet presAssocID="{AEED0E7E-6B16-4878-9772-35EC386FE47D}" presName="composite" presStyleCnt="0"/>
      <dgm:spPr/>
    </dgm:pt>
    <dgm:pt modelId="{48A83130-6CA4-46CC-B544-F684BEFB8667}" type="pres">
      <dgm:prSet presAssocID="{AEED0E7E-6B16-4878-9772-35EC386FE47D}" presName="parentText" presStyleLbl="alignNode1" presStyleIdx="3" presStyleCnt="6">
        <dgm:presLayoutVars>
          <dgm:chMax val="1"/>
          <dgm:bulletEnabled val="1"/>
        </dgm:presLayoutVars>
      </dgm:prSet>
      <dgm:spPr/>
    </dgm:pt>
    <dgm:pt modelId="{C516F9DD-F4CD-427E-8D95-D35293BD3AAA}" type="pres">
      <dgm:prSet presAssocID="{AEED0E7E-6B16-4878-9772-35EC386FE47D}" presName="descendantText" presStyleLbl="alignAcc1" presStyleIdx="3" presStyleCnt="6">
        <dgm:presLayoutVars>
          <dgm:bulletEnabled val="1"/>
        </dgm:presLayoutVars>
      </dgm:prSet>
      <dgm:spPr/>
    </dgm:pt>
    <dgm:pt modelId="{CE684A32-6A64-4CB0-A99E-D0264402A614}" type="pres">
      <dgm:prSet presAssocID="{941849F2-1D45-4152-9A14-4D467EB761E2}" presName="sp" presStyleCnt="0"/>
      <dgm:spPr/>
    </dgm:pt>
    <dgm:pt modelId="{2C82177F-D21E-43D5-8468-746079A0C3A7}" type="pres">
      <dgm:prSet presAssocID="{D8C12C3D-756E-4409-B3CA-788AB7F56C8B}" presName="composite" presStyleCnt="0"/>
      <dgm:spPr/>
    </dgm:pt>
    <dgm:pt modelId="{54CE6A94-CF24-4B94-8870-3EC682C763A0}" type="pres">
      <dgm:prSet presAssocID="{D8C12C3D-756E-4409-B3CA-788AB7F56C8B}" presName="parentText" presStyleLbl="alignNode1" presStyleIdx="4" presStyleCnt="6">
        <dgm:presLayoutVars>
          <dgm:chMax val="1"/>
          <dgm:bulletEnabled val="1"/>
        </dgm:presLayoutVars>
      </dgm:prSet>
      <dgm:spPr/>
    </dgm:pt>
    <dgm:pt modelId="{B5788FB2-C6B1-4BC0-970C-52A6C8EB9F33}" type="pres">
      <dgm:prSet presAssocID="{D8C12C3D-756E-4409-B3CA-788AB7F56C8B}" presName="descendantText" presStyleLbl="alignAcc1" presStyleIdx="4" presStyleCnt="6">
        <dgm:presLayoutVars>
          <dgm:bulletEnabled val="1"/>
        </dgm:presLayoutVars>
      </dgm:prSet>
      <dgm:spPr/>
    </dgm:pt>
    <dgm:pt modelId="{53CE5E43-BC67-4ED5-BD54-20AEE1AF9467}" type="pres">
      <dgm:prSet presAssocID="{FEC479A9-C964-4D77-A0BE-6E6F98B1B22D}" presName="sp" presStyleCnt="0"/>
      <dgm:spPr/>
    </dgm:pt>
    <dgm:pt modelId="{B5DAD4D1-0C3C-4C45-9D7B-62DE8BDA72C1}" type="pres">
      <dgm:prSet presAssocID="{1A6A4C6F-465D-4F5D-A0A7-FB0ED31EBF9A}" presName="composite" presStyleCnt="0"/>
      <dgm:spPr/>
    </dgm:pt>
    <dgm:pt modelId="{0C155660-E2A8-4B35-9DDF-10B9E8FDF72D}" type="pres">
      <dgm:prSet presAssocID="{1A6A4C6F-465D-4F5D-A0A7-FB0ED31EBF9A}" presName="parentText" presStyleLbl="alignNode1" presStyleIdx="5" presStyleCnt="6">
        <dgm:presLayoutVars>
          <dgm:chMax val="1"/>
          <dgm:bulletEnabled val="1"/>
        </dgm:presLayoutVars>
      </dgm:prSet>
      <dgm:spPr/>
    </dgm:pt>
    <dgm:pt modelId="{0F643CBE-EF51-4DEF-A527-2823981944F4}" type="pres">
      <dgm:prSet presAssocID="{1A6A4C6F-465D-4F5D-A0A7-FB0ED31EBF9A}" presName="descendantText" presStyleLbl="alignAcc1" presStyleIdx="5" presStyleCnt="6">
        <dgm:presLayoutVars>
          <dgm:bulletEnabled val="1"/>
        </dgm:presLayoutVars>
      </dgm:prSet>
      <dgm:spPr/>
    </dgm:pt>
  </dgm:ptLst>
  <dgm:cxnLst>
    <dgm:cxn modelId="{AE1ADC03-C047-4596-909A-0CB877034DF8}" type="presOf" srcId="{AEED0E7E-6B16-4878-9772-35EC386FE47D}" destId="{48A83130-6CA4-46CC-B544-F684BEFB8667}" srcOrd="0" destOrd="0" presId="urn:microsoft.com/office/officeart/2005/8/layout/chevron2"/>
    <dgm:cxn modelId="{AE769F07-021D-4181-A5C6-3DD887C7D234}" type="presOf" srcId="{8DB1309F-666F-409D-B5B9-D04D14425E39}" destId="{706ED46A-7216-4033-99AB-3ECC95E673BE}" srcOrd="0" destOrd="0" presId="urn:microsoft.com/office/officeart/2005/8/layout/chevron2"/>
    <dgm:cxn modelId="{F3607814-3BAE-4701-8171-69561C108ECB}" type="presOf" srcId="{9CC0326C-F00A-45CE-A6A2-C0DBFF4E0D51}" destId="{8D0D5279-F7C7-4118-BFD9-791E347E0538}" srcOrd="0" destOrd="0" presId="urn:microsoft.com/office/officeart/2005/8/layout/chevron2"/>
    <dgm:cxn modelId="{CA9EC621-6AD7-4C29-8067-9E7D69AB0993}" srcId="{1E3C777D-CC13-4E1E-ADA7-36296CD49D16}" destId="{AEED0E7E-6B16-4878-9772-35EC386FE47D}" srcOrd="3" destOrd="0" parTransId="{156C291B-0D4A-4C37-84F5-168EC7BCFCB7}" sibTransId="{941849F2-1D45-4152-9A14-4D467EB761E2}"/>
    <dgm:cxn modelId="{99676724-06E3-451D-BECE-EA4E49C013E4}" srcId="{1E3C777D-CC13-4E1E-ADA7-36296CD49D16}" destId="{8DB1309F-666F-409D-B5B9-D04D14425E39}" srcOrd="1" destOrd="0" parTransId="{007D6279-C7DB-4154-93F6-E747AFE68F7F}" sibTransId="{8C755483-9819-410D-8FC1-ADE098437016}"/>
    <dgm:cxn modelId="{4BEB5932-660E-4D63-8420-666901D80CC6}" type="presOf" srcId="{427AE357-2A0C-4CC4-B747-4F4C14D280FC}" destId="{0F643CBE-EF51-4DEF-A527-2823981944F4}" srcOrd="0" destOrd="0" presId="urn:microsoft.com/office/officeart/2005/8/layout/chevron2"/>
    <dgm:cxn modelId="{C67DD13C-3885-4076-97C5-350F97F54F69}" srcId="{1E3C777D-CC13-4E1E-ADA7-36296CD49D16}" destId="{D8C12C3D-756E-4409-B3CA-788AB7F56C8B}" srcOrd="4" destOrd="0" parTransId="{F7BA5126-BEF8-4E7C-A79A-DECA8F348DD0}" sibTransId="{FEC479A9-C964-4D77-A0BE-6E6F98B1B22D}"/>
    <dgm:cxn modelId="{9A6B045E-7CF6-4DD3-9C08-F9B55643FB81}" type="presOf" srcId="{A74F1F23-C7A5-47A3-8B0A-D4F03EED38FB}" destId="{C516F9DD-F4CD-427E-8D95-D35293BD3AAA}" srcOrd="0" destOrd="0" presId="urn:microsoft.com/office/officeart/2005/8/layout/chevron2"/>
    <dgm:cxn modelId="{A216C541-2D1A-4711-B678-CE0D309D6096}" type="presOf" srcId="{DA9D85D2-7396-4E4B-9572-5450648B1448}" destId="{93054748-4EF4-4692-84E7-A3A1B7D6ED99}" srcOrd="0" destOrd="0" presId="urn:microsoft.com/office/officeart/2005/8/layout/chevron2"/>
    <dgm:cxn modelId="{4F320C67-51DD-4298-9713-3DE3FDFE3D70}" type="presOf" srcId="{1E3C777D-CC13-4E1E-ADA7-36296CD49D16}" destId="{FC37AEDD-360F-4875-A483-E75C98CA692D}" srcOrd="0" destOrd="0" presId="urn:microsoft.com/office/officeart/2005/8/layout/chevron2"/>
    <dgm:cxn modelId="{ECD5F16D-3883-4F42-80AA-DD69E4445BEE}" srcId="{D8C12C3D-756E-4409-B3CA-788AB7F56C8B}" destId="{3E4764AE-434D-4C80-86A8-67A648D0EFCF}" srcOrd="0" destOrd="0" parTransId="{A2B5C980-A9DF-46BA-BE09-676B9100FE35}" sibTransId="{0D61B005-E8B6-442A-B8D1-2D822219BA35}"/>
    <dgm:cxn modelId="{F8615E56-C5DD-4FBF-AEFF-A32E2D489643}" srcId="{1A6A4C6F-465D-4F5D-A0A7-FB0ED31EBF9A}" destId="{427AE357-2A0C-4CC4-B747-4F4C14D280FC}" srcOrd="0" destOrd="0" parTransId="{A2423A18-5293-49BF-A4BE-5787A444A06D}" sibTransId="{1447EE2E-912A-4AD0-90B1-1111D0BD3091}"/>
    <dgm:cxn modelId="{7A17FB77-0907-4423-8245-8597884EC2D5}" srcId="{AEED0E7E-6B16-4878-9772-35EC386FE47D}" destId="{A74F1F23-C7A5-47A3-8B0A-D4F03EED38FB}" srcOrd="0" destOrd="0" parTransId="{17EA82B3-B3FE-4A1B-A4AC-95C0C3F502BC}" sibTransId="{72ED97B5-DE62-485F-A749-F57194E34728}"/>
    <dgm:cxn modelId="{ED880C78-1447-4B07-B1B4-AFB0F0094742}" srcId="{1E3C777D-CC13-4E1E-ADA7-36296CD49D16}" destId="{9CC0326C-F00A-45CE-A6A2-C0DBFF4E0D51}" srcOrd="0" destOrd="0" parTransId="{1822C88E-AA18-4D30-8631-2E3154DE10B6}" sibTransId="{4676D5F4-58FF-4D85-A816-D11F6CD55ADA}"/>
    <dgm:cxn modelId="{8399CE8B-8CB2-4F48-B6E8-228D4BA54E48}" srcId="{8DB1309F-666F-409D-B5B9-D04D14425E39}" destId="{DE6E7E3E-8551-49FB-A6F2-F571BFD1F25E}" srcOrd="0" destOrd="0" parTransId="{88F3F6AA-8D11-481A-BD50-7671DE90FAF7}" sibTransId="{AA0EBEE9-7883-4687-B317-DD41D427D594}"/>
    <dgm:cxn modelId="{AAD7509A-F72D-4AFE-AD08-7EF3D9A4E86B}" type="presOf" srcId="{3E4764AE-434D-4C80-86A8-67A648D0EFCF}" destId="{B5788FB2-C6B1-4BC0-970C-52A6C8EB9F33}" srcOrd="0" destOrd="0" presId="urn:microsoft.com/office/officeart/2005/8/layout/chevron2"/>
    <dgm:cxn modelId="{1B79F1A4-BE16-4DCB-9D81-FD3AD27D9975}" srcId="{DA9D85D2-7396-4E4B-9572-5450648B1448}" destId="{39723DDC-3239-4B4F-BF48-759C59EA5559}" srcOrd="0" destOrd="0" parTransId="{7B294429-2DCC-4784-AD68-5DAE56AF76AA}" sibTransId="{AF51A16E-5C64-4BEA-A4FD-F6F1760B09D6}"/>
    <dgm:cxn modelId="{4387C0AC-87A6-4916-BE4E-349A75B50F2C}" srcId="{1E3C777D-CC13-4E1E-ADA7-36296CD49D16}" destId="{DA9D85D2-7396-4E4B-9572-5450648B1448}" srcOrd="2" destOrd="0" parTransId="{B0B9D781-5052-4C5F-A9DA-7C7D7EEE08E2}" sibTransId="{7E14F4CB-F1A8-45F1-926D-BAD87194A7CD}"/>
    <dgm:cxn modelId="{A455C0B5-4A0B-4E4D-8BD1-F7901E15F2B1}" type="presOf" srcId="{DE6E7E3E-8551-49FB-A6F2-F571BFD1F25E}" destId="{8DCE5DA1-07AD-48F8-BE1A-C84AB665BF04}" srcOrd="0" destOrd="0" presId="urn:microsoft.com/office/officeart/2005/8/layout/chevron2"/>
    <dgm:cxn modelId="{7C8719CD-774F-43A5-8611-56886363B86F}" type="presOf" srcId="{D8C12C3D-756E-4409-B3CA-788AB7F56C8B}" destId="{54CE6A94-CF24-4B94-8870-3EC682C763A0}" srcOrd="0" destOrd="0" presId="urn:microsoft.com/office/officeart/2005/8/layout/chevron2"/>
    <dgm:cxn modelId="{C51A89D1-0FB7-48A7-B8B6-02F3BCBC6340}" type="presOf" srcId="{1A6A4C6F-465D-4F5D-A0A7-FB0ED31EBF9A}" destId="{0C155660-E2A8-4B35-9DDF-10B9E8FDF72D}" srcOrd="0" destOrd="0" presId="urn:microsoft.com/office/officeart/2005/8/layout/chevron2"/>
    <dgm:cxn modelId="{C70361EB-4134-44A4-A5F2-D13590771548}" srcId="{1E3C777D-CC13-4E1E-ADA7-36296CD49D16}" destId="{1A6A4C6F-465D-4F5D-A0A7-FB0ED31EBF9A}" srcOrd="5" destOrd="0" parTransId="{B36052B0-9AD1-4552-86C5-E2E085B05FB2}" sibTransId="{57EF1DE8-9EF0-452F-9775-37CB4715BDFF}"/>
    <dgm:cxn modelId="{FA9A3DEF-6CA7-4986-A4A2-EFC60F638E25}" type="presOf" srcId="{39723DDC-3239-4B4F-BF48-759C59EA5559}" destId="{AB623696-E7D3-4C0B-8FC0-FEA14D75C612}" srcOrd="0" destOrd="0" presId="urn:microsoft.com/office/officeart/2005/8/layout/chevron2"/>
    <dgm:cxn modelId="{A7F71BF1-0639-40EF-9C12-358FA64627AA}" type="presOf" srcId="{8BDFB5CD-B755-4988-8881-F9B5C67E94A0}" destId="{61AB48AC-EE08-4E90-8348-6F5377A7F320}" srcOrd="0" destOrd="0" presId="urn:microsoft.com/office/officeart/2005/8/layout/chevron2"/>
    <dgm:cxn modelId="{263B40F6-8354-4AA1-9472-582B6D5E253B}" srcId="{9CC0326C-F00A-45CE-A6A2-C0DBFF4E0D51}" destId="{8BDFB5CD-B755-4988-8881-F9B5C67E94A0}" srcOrd="0" destOrd="0" parTransId="{12270231-45FB-48D1-80A9-765617B7D6D4}" sibTransId="{89FC8AF8-170F-4333-9A4C-22FFBBA95369}"/>
    <dgm:cxn modelId="{9191033F-617E-4D50-891F-84A6CF43DDD0}" type="presParOf" srcId="{FC37AEDD-360F-4875-A483-E75C98CA692D}" destId="{FCCAFE90-B5E6-475D-A199-1F0571469E06}" srcOrd="0" destOrd="0" presId="urn:microsoft.com/office/officeart/2005/8/layout/chevron2"/>
    <dgm:cxn modelId="{A2E4D5DD-E938-44D9-B4E0-A7CDFDE1DC73}" type="presParOf" srcId="{FCCAFE90-B5E6-475D-A199-1F0571469E06}" destId="{8D0D5279-F7C7-4118-BFD9-791E347E0538}" srcOrd="0" destOrd="0" presId="urn:microsoft.com/office/officeart/2005/8/layout/chevron2"/>
    <dgm:cxn modelId="{C5337F89-A203-41CE-B98D-35B822835CC9}" type="presParOf" srcId="{FCCAFE90-B5E6-475D-A199-1F0571469E06}" destId="{61AB48AC-EE08-4E90-8348-6F5377A7F320}" srcOrd="1" destOrd="0" presId="urn:microsoft.com/office/officeart/2005/8/layout/chevron2"/>
    <dgm:cxn modelId="{80AF53C8-A0F4-4967-8DAB-69537DF2B4E9}" type="presParOf" srcId="{FC37AEDD-360F-4875-A483-E75C98CA692D}" destId="{FB3B9509-6CDF-4639-858F-0686F4423E26}" srcOrd="1" destOrd="0" presId="urn:microsoft.com/office/officeart/2005/8/layout/chevron2"/>
    <dgm:cxn modelId="{6320AD7E-E095-41F4-BE5C-6EA8A4519AAA}" type="presParOf" srcId="{FC37AEDD-360F-4875-A483-E75C98CA692D}" destId="{69A3C548-9B77-4589-8414-87258D2C4D40}" srcOrd="2" destOrd="0" presId="urn:microsoft.com/office/officeart/2005/8/layout/chevron2"/>
    <dgm:cxn modelId="{97CC7A81-6243-49F2-8BA4-ADD102BA3155}" type="presParOf" srcId="{69A3C548-9B77-4589-8414-87258D2C4D40}" destId="{706ED46A-7216-4033-99AB-3ECC95E673BE}" srcOrd="0" destOrd="0" presId="urn:microsoft.com/office/officeart/2005/8/layout/chevron2"/>
    <dgm:cxn modelId="{93B3AEC3-42A2-47A9-B9C0-6C2866ECEF33}" type="presParOf" srcId="{69A3C548-9B77-4589-8414-87258D2C4D40}" destId="{8DCE5DA1-07AD-48F8-BE1A-C84AB665BF04}" srcOrd="1" destOrd="0" presId="urn:microsoft.com/office/officeart/2005/8/layout/chevron2"/>
    <dgm:cxn modelId="{2EC6C5E5-C67C-4A2C-8672-BD5E59565D1C}" type="presParOf" srcId="{FC37AEDD-360F-4875-A483-E75C98CA692D}" destId="{49B09A8B-818F-49C3-9583-ED802F84584D}" srcOrd="3" destOrd="0" presId="urn:microsoft.com/office/officeart/2005/8/layout/chevron2"/>
    <dgm:cxn modelId="{2A72BA95-A5A3-43BE-8C6A-9DA6878D22F0}" type="presParOf" srcId="{FC37AEDD-360F-4875-A483-E75C98CA692D}" destId="{B1BA6215-4DEB-40E0-9990-D33301C90771}" srcOrd="4" destOrd="0" presId="urn:microsoft.com/office/officeart/2005/8/layout/chevron2"/>
    <dgm:cxn modelId="{F86A47A9-8DBF-4AEB-8683-80908DABE3AB}" type="presParOf" srcId="{B1BA6215-4DEB-40E0-9990-D33301C90771}" destId="{93054748-4EF4-4692-84E7-A3A1B7D6ED99}" srcOrd="0" destOrd="0" presId="urn:microsoft.com/office/officeart/2005/8/layout/chevron2"/>
    <dgm:cxn modelId="{4180A5F8-A872-45C2-A366-2FF5C1867633}" type="presParOf" srcId="{B1BA6215-4DEB-40E0-9990-D33301C90771}" destId="{AB623696-E7D3-4C0B-8FC0-FEA14D75C612}" srcOrd="1" destOrd="0" presId="urn:microsoft.com/office/officeart/2005/8/layout/chevron2"/>
    <dgm:cxn modelId="{15309495-15FB-4A33-AADD-EA89B2A49D66}" type="presParOf" srcId="{FC37AEDD-360F-4875-A483-E75C98CA692D}" destId="{075925A5-743B-4F85-9954-54F8D85D74E8}" srcOrd="5" destOrd="0" presId="urn:microsoft.com/office/officeart/2005/8/layout/chevron2"/>
    <dgm:cxn modelId="{A8F0BA18-AEA0-4B7E-ADA7-A689C168C051}" type="presParOf" srcId="{FC37AEDD-360F-4875-A483-E75C98CA692D}" destId="{F444617D-AB43-4FA9-BAB9-CD1E1D4652F7}" srcOrd="6" destOrd="0" presId="urn:microsoft.com/office/officeart/2005/8/layout/chevron2"/>
    <dgm:cxn modelId="{DC428B89-CB20-46B1-98A3-00DE052BB747}" type="presParOf" srcId="{F444617D-AB43-4FA9-BAB9-CD1E1D4652F7}" destId="{48A83130-6CA4-46CC-B544-F684BEFB8667}" srcOrd="0" destOrd="0" presId="urn:microsoft.com/office/officeart/2005/8/layout/chevron2"/>
    <dgm:cxn modelId="{238FEAE2-BCD5-47DC-A44E-F2AC65544121}" type="presParOf" srcId="{F444617D-AB43-4FA9-BAB9-CD1E1D4652F7}" destId="{C516F9DD-F4CD-427E-8D95-D35293BD3AAA}" srcOrd="1" destOrd="0" presId="urn:microsoft.com/office/officeart/2005/8/layout/chevron2"/>
    <dgm:cxn modelId="{0C3710F2-CEFE-46B5-A1DC-5EB6020B23E9}" type="presParOf" srcId="{FC37AEDD-360F-4875-A483-E75C98CA692D}" destId="{CE684A32-6A64-4CB0-A99E-D0264402A614}" srcOrd="7" destOrd="0" presId="urn:microsoft.com/office/officeart/2005/8/layout/chevron2"/>
    <dgm:cxn modelId="{82F2F621-17F4-48FF-9AFF-E1856DFF7F78}" type="presParOf" srcId="{FC37AEDD-360F-4875-A483-E75C98CA692D}" destId="{2C82177F-D21E-43D5-8468-746079A0C3A7}" srcOrd="8" destOrd="0" presId="urn:microsoft.com/office/officeart/2005/8/layout/chevron2"/>
    <dgm:cxn modelId="{D50A5C4C-0801-4A3B-B421-5DE67A3B10E8}" type="presParOf" srcId="{2C82177F-D21E-43D5-8468-746079A0C3A7}" destId="{54CE6A94-CF24-4B94-8870-3EC682C763A0}" srcOrd="0" destOrd="0" presId="urn:microsoft.com/office/officeart/2005/8/layout/chevron2"/>
    <dgm:cxn modelId="{039E6ECB-3C8A-4AF0-95BE-6F6D64BBD496}" type="presParOf" srcId="{2C82177F-D21E-43D5-8468-746079A0C3A7}" destId="{B5788FB2-C6B1-4BC0-970C-52A6C8EB9F33}" srcOrd="1" destOrd="0" presId="urn:microsoft.com/office/officeart/2005/8/layout/chevron2"/>
    <dgm:cxn modelId="{A45FBF9E-B5CE-4565-A7E3-3D9D46E2B07B}" type="presParOf" srcId="{FC37AEDD-360F-4875-A483-E75C98CA692D}" destId="{53CE5E43-BC67-4ED5-BD54-20AEE1AF9467}" srcOrd="9" destOrd="0" presId="urn:microsoft.com/office/officeart/2005/8/layout/chevron2"/>
    <dgm:cxn modelId="{12B0DBF2-FFE4-4815-A19E-2DF3092656D3}" type="presParOf" srcId="{FC37AEDD-360F-4875-A483-E75C98CA692D}" destId="{B5DAD4D1-0C3C-4C45-9D7B-62DE8BDA72C1}" srcOrd="10" destOrd="0" presId="urn:microsoft.com/office/officeart/2005/8/layout/chevron2"/>
    <dgm:cxn modelId="{C65C406A-CBA3-42EE-883A-6BC66AB4872D}" type="presParOf" srcId="{B5DAD4D1-0C3C-4C45-9D7B-62DE8BDA72C1}" destId="{0C155660-E2A8-4B35-9DDF-10B9E8FDF72D}" srcOrd="0" destOrd="0" presId="urn:microsoft.com/office/officeart/2005/8/layout/chevron2"/>
    <dgm:cxn modelId="{15BBD11F-6D5A-402A-9FF4-1DC69C4307BB}" type="presParOf" srcId="{B5DAD4D1-0C3C-4C45-9D7B-62DE8BDA72C1}" destId="{0F643CBE-EF51-4DEF-A527-2823981944F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E3C777D-CC13-4E1E-ADA7-36296CD49D16}" type="doc">
      <dgm:prSet loTypeId="urn:microsoft.com/office/officeart/2005/8/layout/chevron2" loCatId="list" qsTypeId="urn:microsoft.com/office/officeart/2005/8/quickstyle/3d2" qsCatId="3D" csTypeId="urn:microsoft.com/office/officeart/2005/8/colors/colorful1#8" csCatId="colorful" phldr="1"/>
      <dgm:spPr/>
      <dgm:t>
        <a:bodyPr/>
        <a:lstStyle/>
        <a:p>
          <a:endParaRPr lang="en-US"/>
        </a:p>
      </dgm:t>
    </dgm:pt>
    <dgm:pt modelId="{9CC0326C-F00A-45CE-A6A2-C0DBFF4E0D51}">
      <dgm:prSet phldrT="[Text]" custT="1"/>
      <dgm:spPr/>
      <dgm:t>
        <a:bodyPr/>
        <a:lstStyle/>
        <a:p>
          <a:r>
            <a:rPr lang="en-US" sz="3000" dirty="0"/>
            <a:t>1</a:t>
          </a:r>
        </a:p>
      </dgm:t>
    </dgm:pt>
    <dgm:pt modelId="{1822C88E-AA18-4D30-8631-2E3154DE10B6}" type="parTrans" cxnId="{ED880C78-1447-4B07-B1B4-AFB0F0094742}">
      <dgm:prSet/>
      <dgm:spPr/>
      <dgm:t>
        <a:bodyPr/>
        <a:lstStyle/>
        <a:p>
          <a:endParaRPr lang="en-US"/>
        </a:p>
      </dgm:t>
    </dgm:pt>
    <dgm:pt modelId="{4676D5F4-58FF-4D85-A816-D11F6CD55ADA}" type="sibTrans" cxnId="{ED880C78-1447-4B07-B1B4-AFB0F0094742}">
      <dgm:prSet/>
      <dgm:spPr/>
      <dgm:t>
        <a:bodyPr/>
        <a:lstStyle/>
        <a:p>
          <a:endParaRPr lang="en-US"/>
        </a:p>
      </dgm:t>
    </dgm:pt>
    <dgm:pt modelId="{8BDFB5CD-B755-4988-8881-F9B5C67E94A0}">
      <dgm:prSet phldrT="[Text]" custT="1"/>
      <dgm:spPr/>
      <dgm:t>
        <a:bodyPr/>
        <a:lstStyle/>
        <a:p>
          <a:r>
            <a:rPr lang="en-US" sz="3000" dirty="0"/>
            <a:t>Determine Available Focal Area Funds</a:t>
          </a:r>
        </a:p>
      </dgm:t>
    </dgm:pt>
    <dgm:pt modelId="{12270231-45FB-48D1-80A9-765617B7D6D4}" type="parTrans" cxnId="{263B40F6-8354-4AA1-9472-582B6D5E253B}">
      <dgm:prSet/>
      <dgm:spPr/>
      <dgm:t>
        <a:bodyPr/>
        <a:lstStyle/>
        <a:p>
          <a:endParaRPr lang="en-US"/>
        </a:p>
      </dgm:t>
    </dgm:pt>
    <dgm:pt modelId="{89FC8AF8-170F-4333-9A4C-22FFBBA95369}" type="sibTrans" cxnId="{263B40F6-8354-4AA1-9472-582B6D5E253B}">
      <dgm:prSet/>
      <dgm:spPr/>
      <dgm:t>
        <a:bodyPr/>
        <a:lstStyle/>
        <a:p>
          <a:endParaRPr lang="en-US"/>
        </a:p>
      </dgm:t>
    </dgm:pt>
    <dgm:pt modelId="{8DB1309F-666F-409D-B5B9-D04D14425E39}">
      <dgm:prSet phldrT="[Text]" custT="1"/>
      <dgm:spPr/>
      <dgm:t>
        <a:bodyPr/>
        <a:lstStyle/>
        <a:p>
          <a:r>
            <a:rPr lang="en-US" sz="3000" dirty="0"/>
            <a:t>2</a:t>
          </a:r>
        </a:p>
      </dgm:t>
    </dgm:pt>
    <dgm:pt modelId="{007D6279-C7DB-4154-93F6-E747AFE68F7F}" type="parTrans" cxnId="{99676724-06E3-451D-BECE-EA4E49C013E4}">
      <dgm:prSet/>
      <dgm:spPr/>
      <dgm:t>
        <a:bodyPr/>
        <a:lstStyle/>
        <a:p>
          <a:endParaRPr lang="en-US"/>
        </a:p>
      </dgm:t>
    </dgm:pt>
    <dgm:pt modelId="{8C755483-9819-410D-8FC1-ADE098437016}" type="sibTrans" cxnId="{99676724-06E3-451D-BECE-EA4E49C013E4}">
      <dgm:prSet/>
      <dgm:spPr/>
      <dgm:t>
        <a:bodyPr/>
        <a:lstStyle/>
        <a:p>
          <a:endParaRPr lang="en-US"/>
        </a:p>
      </dgm:t>
    </dgm:pt>
    <dgm:pt modelId="{DE6E7E3E-8551-49FB-A6F2-F571BFD1F25E}">
      <dgm:prSet phldrT="[Text]" custT="1"/>
      <dgm:spPr/>
      <dgm:t>
        <a:bodyPr/>
        <a:lstStyle/>
        <a:p>
          <a:r>
            <a:rPr lang="en-US" sz="3000" dirty="0"/>
            <a:t>Calculate “Country Scores”</a:t>
          </a:r>
        </a:p>
      </dgm:t>
    </dgm:pt>
    <dgm:pt modelId="{88F3F6AA-8D11-481A-BD50-7671DE90FAF7}" type="parTrans" cxnId="{8399CE8B-8CB2-4F48-B6E8-228D4BA54E48}">
      <dgm:prSet/>
      <dgm:spPr/>
      <dgm:t>
        <a:bodyPr/>
        <a:lstStyle/>
        <a:p>
          <a:endParaRPr lang="en-US"/>
        </a:p>
      </dgm:t>
    </dgm:pt>
    <dgm:pt modelId="{AA0EBEE9-7883-4687-B317-DD41D427D594}" type="sibTrans" cxnId="{8399CE8B-8CB2-4F48-B6E8-228D4BA54E48}">
      <dgm:prSet/>
      <dgm:spPr/>
      <dgm:t>
        <a:bodyPr/>
        <a:lstStyle/>
        <a:p>
          <a:endParaRPr lang="en-US"/>
        </a:p>
      </dgm:t>
    </dgm:pt>
    <dgm:pt modelId="{DA9D85D2-7396-4E4B-9572-5450648B1448}">
      <dgm:prSet phldrT="[Text]" custT="1"/>
      <dgm:spPr/>
      <dgm:t>
        <a:bodyPr/>
        <a:lstStyle/>
        <a:p>
          <a:r>
            <a:rPr lang="en-US" sz="3000" dirty="0"/>
            <a:t>3</a:t>
          </a:r>
        </a:p>
      </dgm:t>
    </dgm:pt>
    <dgm:pt modelId="{B0B9D781-5052-4C5F-A9DA-7C7D7EEE08E2}" type="parTrans" cxnId="{4387C0AC-87A6-4916-BE4E-349A75B50F2C}">
      <dgm:prSet/>
      <dgm:spPr/>
      <dgm:t>
        <a:bodyPr/>
        <a:lstStyle/>
        <a:p>
          <a:endParaRPr lang="en-US"/>
        </a:p>
      </dgm:t>
    </dgm:pt>
    <dgm:pt modelId="{7E14F4CB-F1A8-45F1-926D-BAD87194A7CD}" type="sibTrans" cxnId="{4387C0AC-87A6-4916-BE4E-349A75B50F2C}">
      <dgm:prSet/>
      <dgm:spPr/>
      <dgm:t>
        <a:bodyPr/>
        <a:lstStyle/>
        <a:p>
          <a:endParaRPr lang="en-US"/>
        </a:p>
      </dgm:t>
    </dgm:pt>
    <dgm:pt modelId="{39723DDC-3239-4B4F-BF48-759C59EA5559}">
      <dgm:prSet phldrT="[Text]" custT="1"/>
      <dgm:spPr/>
      <dgm:t>
        <a:bodyPr/>
        <a:lstStyle/>
        <a:p>
          <a:r>
            <a:rPr lang="en-US" sz="3000" dirty="0"/>
            <a:t>Calculate Preliminary Country Allocations</a:t>
          </a:r>
        </a:p>
      </dgm:t>
    </dgm:pt>
    <dgm:pt modelId="{7B294429-2DCC-4784-AD68-5DAE56AF76AA}" type="parTrans" cxnId="{1B79F1A4-BE16-4DCB-9D81-FD3AD27D9975}">
      <dgm:prSet/>
      <dgm:spPr/>
      <dgm:t>
        <a:bodyPr/>
        <a:lstStyle/>
        <a:p>
          <a:endParaRPr lang="en-US"/>
        </a:p>
      </dgm:t>
    </dgm:pt>
    <dgm:pt modelId="{AF51A16E-5C64-4BEA-A4FD-F6F1760B09D6}" type="sibTrans" cxnId="{1B79F1A4-BE16-4DCB-9D81-FD3AD27D9975}">
      <dgm:prSet/>
      <dgm:spPr/>
      <dgm:t>
        <a:bodyPr/>
        <a:lstStyle/>
        <a:p>
          <a:endParaRPr lang="en-US"/>
        </a:p>
      </dgm:t>
    </dgm:pt>
    <dgm:pt modelId="{AEED0E7E-6B16-4878-9772-35EC386FE47D}">
      <dgm:prSet custT="1"/>
      <dgm:spPr/>
      <dgm:t>
        <a:bodyPr/>
        <a:lstStyle/>
        <a:p>
          <a:r>
            <a:rPr lang="en-US" sz="3000" dirty="0"/>
            <a:t>4</a:t>
          </a:r>
        </a:p>
      </dgm:t>
    </dgm:pt>
    <dgm:pt modelId="{156C291B-0D4A-4C37-84F5-168EC7BCFCB7}" type="parTrans" cxnId="{CA9EC621-6AD7-4C29-8067-9E7D69AB0993}">
      <dgm:prSet/>
      <dgm:spPr/>
      <dgm:t>
        <a:bodyPr/>
        <a:lstStyle/>
        <a:p>
          <a:endParaRPr lang="en-US"/>
        </a:p>
      </dgm:t>
    </dgm:pt>
    <dgm:pt modelId="{941849F2-1D45-4152-9A14-4D467EB761E2}" type="sibTrans" cxnId="{CA9EC621-6AD7-4C29-8067-9E7D69AB0993}">
      <dgm:prSet/>
      <dgm:spPr/>
      <dgm:t>
        <a:bodyPr/>
        <a:lstStyle/>
        <a:p>
          <a:endParaRPr lang="en-US"/>
        </a:p>
      </dgm:t>
    </dgm:pt>
    <dgm:pt modelId="{A74F1F23-C7A5-47A3-8B0A-D4F03EED38FB}">
      <dgm:prSet custT="1"/>
      <dgm:spPr/>
      <dgm:t>
        <a:bodyPr/>
        <a:lstStyle/>
        <a:p>
          <a:r>
            <a:rPr lang="en-US" sz="3000" dirty="0"/>
            <a:t>Adjust for Floors and Ceilings</a:t>
          </a:r>
        </a:p>
      </dgm:t>
    </dgm:pt>
    <dgm:pt modelId="{17EA82B3-B3FE-4A1B-A4AC-95C0C3F502BC}" type="parTrans" cxnId="{7A17FB77-0907-4423-8245-8597884EC2D5}">
      <dgm:prSet/>
      <dgm:spPr/>
      <dgm:t>
        <a:bodyPr/>
        <a:lstStyle/>
        <a:p>
          <a:endParaRPr lang="en-US"/>
        </a:p>
      </dgm:t>
    </dgm:pt>
    <dgm:pt modelId="{72ED97B5-DE62-485F-A749-F57194E34728}" type="sibTrans" cxnId="{7A17FB77-0907-4423-8245-8597884EC2D5}">
      <dgm:prSet/>
      <dgm:spPr/>
      <dgm:t>
        <a:bodyPr/>
        <a:lstStyle/>
        <a:p>
          <a:endParaRPr lang="en-US"/>
        </a:p>
      </dgm:t>
    </dgm:pt>
    <dgm:pt modelId="{D8C12C3D-756E-4409-B3CA-788AB7F56C8B}">
      <dgm:prSet custT="1"/>
      <dgm:spPr/>
      <dgm:t>
        <a:bodyPr/>
        <a:lstStyle/>
        <a:p>
          <a:r>
            <a:rPr lang="en-US" sz="3000" b="0" dirty="0"/>
            <a:t>5</a:t>
          </a:r>
        </a:p>
      </dgm:t>
    </dgm:pt>
    <dgm:pt modelId="{F7BA5126-BEF8-4E7C-A79A-DECA8F348DD0}" type="parTrans" cxnId="{C67DD13C-3885-4076-97C5-350F97F54F69}">
      <dgm:prSet/>
      <dgm:spPr/>
      <dgm:t>
        <a:bodyPr/>
        <a:lstStyle/>
        <a:p>
          <a:endParaRPr lang="en-US"/>
        </a:p>
      </dgm:t>
    </dgm:pt>
    <dgm:pt modelId="{FEC479A9-C964-4D77-A0BE-6E6F98B1B22D}" type="sibTrans" cxnId="{C67DD13C-3885-4076-97C5-350F97F54F69}">
      <dgm:prSet/>
      <dgm:spPr/>
      <dgm:t>
        <a:bodyPr/>
        <a:lstStyle/>
        <a:p>
          <a:endParaRPr lang="en-US"/>
        </a:p>
      </dgm:t>
    </dgm:pt>
    <dgm:pt modelId="{3E4764AE-434D-4C80-86A8-67A648D0EFCF}">
      <dgm:prSet custT="1"/>
      <dgm:spPr>
        <a:effectLst/>
      </dgm:spPr>
      <dgm:t>
        <a:bodyPr/>
        <a:lstStyle/>
        <a:p>
          <a:r>
            <a:rPr lang="en-US" sz="3000" dirty="0"/>
            <a:t>Obtain Final Allocations</a:t>
          </a:r>
        </a:p>
      </dgm:t>
    </dgm:pt>
    <dgm:pt modelId="{A2B5C980-A9DF-46BA-BE09-676B9100FE35}" type="parTrans" cxnId="{ECD5F16D-3883-4F42-80AA-DD69E4445BEE}">
      <dgm:prSet/>
      <dgm:spPr/>
      <dgm:t>
        <a:bodyPr/>
        <a:lstStyle/>
        <a:p>
          <a:endParaRPr lang="en-US"/>
        </a:p>
      </dgm:t>
    </dgm:pt>
    <dgm:pt modelId="{0D61B005-E8B6-442A-B8D1-2D822219BA35}" type="sibTrans" cxnId="{ECD5F16D-3883-4F42-80AA-DD69E4445BEE}">
      <dgm:prSet/>
      <dgm:spPr/>
      <dgm:t>
        <a:bodyPr/>
        <a:lstStyle/>
        <a:p>
          <a:endParaRPr lang="en-US"/>
        </a:p>
      </dgm:t>
    </dgm:pt>
    <dgm:pt modelId="{1A6A4C6F-465D-4F5D-A0A7-FB0ED31EBF9A}">
      <dgm:prSet custT="1"/>
      <dgm:spPr/>
      <dgm:t>
        <a:bodyPr/>
        <a:lstStyle/>
        <a:p>
          <a:r>
            <a:rPr lang="en-US" sz="3000" dirty="0"/>
            <a:t>6</a:t>
          </a:r>
        </a:p>
      </dgm:t>
    </dgm:pt>
    <dgm:pt modelId="{B36052B0-9AD1-4552-86C5-E2E085B05FB2}" type="parTrans" cxnId="{C70361EB-4134-44A4-A5F2-D13590771548}">
      <dgm:prSet/>
      <dgm:spPr/>
      <dgm:t>
        <a:bodyPr/>
        <a:lstStyle/>
        <a:p>
          <a:endParaRPr lang="en-US"/>
        </a:p>
      </dgm:t>
    </dgm:pt>
    <dgm:pt modelId="{57EF1DE8-9EF0-452F-9775-37CB4715BDFF}" type="sibTrans" cxnId="{C70361EB-4134-44A4-A5F2-D13590771548}">
      <dgm:prSet/>
      <dgm:spPr/>
      <dgm:t>
        <a:bodyPr/>
        <a:lstStyle/>
        <a:p>
          <a:endParaRPr lang="en-US"/>
        </a:p>
      </dgm:t>
    </dgm:pt>
    <dgm:pt modelId="{427AE357-2A0C-4CC4-B747-4F4C14D280FC}">
      <dgm:prSet custT="1"/>
      <dgm:spPr>
        <a:solidFill>
          <a:schemeClr val="accent2">
            <a:lumMod val="40000"/>
            <a:lumOff val="60000"/>
            <a:alpha val="90000"/>
          </a:schemeClr>
        </a:solidFill>
        <a:effectLst>
          <a:glow rad="228600">
            <a:schemeClr val="accent2">
              <a:satMod val="175000"/>
              <a:alpha val="40000"/>
            </a:schemeClr>
          </a:glow>
        </a:effectLst>
      </dgm:spPr>
      <dgm:t>
        <a:bodyPr/>
        <a:lstStyle/>
        <a:p>
          <a:r>
            <a:rPr lang="en-US" sz="3000" dirty="0"/>
            <a:t>Determine post-allocation Flexibilities</a:t>
          </a:r>
        </a:p>
      </dgm:t>
    </dgm:pt>
    <dgm:pt modelId="{A2423A18-5293-49BF-A4BE-5787A444A06D}" type="parTrans" cxnId="{F8615E56-C5DD-4FBF-AEFF-A32E2D489643}">
      <dgm:prSet/>
      <dgm:spPr/>
      <dgm:t>
        <a:bodyPr/>
        <a:lstStyle/>
        <a:p>
          <a:endParaRPr lang="en-US"/>
        </a:p>
      </dgm:t>
    </dgm:pt>
    <dgm:pt modelId="{1447EE2E-912A-4AD0-90B1-1111D0BD3091}" type="sibTrans" cxnId="{F8615E56-C5DD-4FBF-AEFF-A32E2D489643}">
      <dgm:prSet/>
      <dgm:spPr/>
      <dgm:t>
        <a:bodyPr/>
        <a:lstStyle/>
        <a:p>
          <a:endParaRPr lang="en-US"/>
        </a:p>
      </dgm:t>
    </dgm:pt>
    <dgm:pt modelId="{FC37AEDD-360F-4875-A483-E75C98CA692D}" type="pres">
      <dgm:prSet presAssocID="{1E3C777D-CC13-4E1E-ADA7-36296CD49D16}" presName="linearFlow" presStyleCnt="0">
        <dgm:presLayoutVars>
          <dgm:dir/>
          <dgm:animLvl val="lvl"/>
          <dgm:resizeHandles val="exact"/>
        </dgm:presLayoutVars>
      </dgm:prSet>
      <dgm:spPr/>
    </dgm:pt>
    <dgm:pt modelId="{FCCAFE90-B5E6-475D-A199-1F0571469E06}" type="pres">
      <dgm:prSet presAssocID="{9CC0326C-F00A-45CE-A6A2-C0DBFF4E0D51}" presName="composite" presStyleCnt="0"/>
      <dgm:spPr/>
    </dgm:pt>
    <dgm:pt modelId="{8D0D5279-F7C7-4118-BFD9-791E347E0538}" type="pres">
      <dgm:prSet presAssocID="{9CC0326C-F00A-45CE-A6A2-C0DBFF4E0D51}" presName="parentText" presStyleLbl="alignNode1" presStyleIdx="0" presStyleCnt="6">
        <dgm:presLayoutVars>
          <dgm:chMax val="1"/>
          <dgm:bulletEnabled val="1"/>
        </dgm:presLayoutVars>
      </dgm:prSet>
      <dgm:spPr/>
    </dgm:pt>
    <dgm:pt modelId="{61AB48AC-EE08-4E90-8348-6F5377A7F320}" type="pres">
      <dgm:prSet presAssocID="{9CC0326C-F00A-45CE-A6A2-C0DBFF4E0D51}" presName="descendantText" presStyleLbl="alignAcc1" presStyleIdx="0" presStyleCnt="6">
        <dgm:presLayoutVars>
          <dgm:bulletEnabled val="1"/>
        </dgm:presLayoutVars>
      </dgm:prSet>
      <dgm:spPr/>
    </dgm:pt>
    <dgm:pt modelId="{FB3B9509-6CDF-4639-858F-0686F4423E26}" type="pres">
      <dgm:prSet presAssocID="{4676D5F4-58FF-4D85-A816-D11F6CD55ADA}" presName="sp" presStyleCnt="0"/>
      <dgm:spPr/>
    </dgm:pt>
    <dgm:pt modelId="{69A3C548-9B77-4589-8414-87258D2C4D40}" type="pres">
      <dgm:prSet presAssocID="{8DB1309F-666F-409D-B5B9-D04D14425E39}" presName="composite" presStyleCnt="0"/>
      <dgm:spPr/>
    </dgm:pt>
    <dgm:pt modelId="{706ED46A-7216-4033-99AB-3ECC95E673BE}" type="pres">
      <dgm:prSet presAssocID="{8DB1309F-666F-409D-B5B9-D04D14425E39}" presName="parentText" presStyleLbl="alignNode1" presStyleIdx="1" presStyleCnt="6">
        <dgm:presLayoutVars>
          <dgm:chMax val="1"/>
          <dgm:bulletEnabled val="1"/>
        </dgm:presLayoutVars>
      </dgm:prSet>
      <dgm:spPr/>
    </dgm:pt>
    <dgm:pt modelId="{8DCE5DA1-07AD-48F8-BE1A-C84AB665BF04}" type="pres">
      <dgm:prSet presAssocID="{8DB1309F-666F-409D-B5B9-D04D14425E39}" presName="descendantText" presStyleLbl="alignAcc1" presStyleIdx="1" presStyleCnt="6">
        <dgm:presLayoutVars>
          <dgm:bulletEnabled val="1"/>
        </dgm:presLayoutVars>
      </dgm:prSet>
      <dgm:spPr/>
    </dgm:pt>
    <dgm:pt modelId="{49B09A8B-818F-49C3-9583-ED802F84584D}" type="pres">
      <dgm:prSet presAssocID="{8C755483-9819-410D-8FC1-ADE098437016}" presName="sp" presStyleCnt="0"/>
      <dgm:spPr/>
    </dgm:pt>
    <dgm:pt modelId="{B1BA6215-4DEB-40E0-9990-D33301C90771}" type="pres">
      <dgm:prSet presAssocID="{DA9D85D2-7396-4E4B-9572-5450648B1448}" presName="composite" presStyleCnt="0"/>
      <dgm:spPr/>
    </dgm:pt>
    <dgm:pt modelId="{93054748-4EF4-4692-84E7-A3A1B7D6ED99}" type="pres">
      <dgm:prSet presAssocID="{DA9D85D2-7396-4E4B-9572-5450648B1448}" presName="parentText" presStyleLbl="alignNode1" presStyleIdx="2" presStyleCnt="6">
        <dgm:presLayoutVars>
          <dgm:chMax val="1"/>
          <dgm:bulletEnabled val="1"/>
        </dgm:presLayoutVars>
      </dgm:prSet>
      <dgm:spPr/>
    </dgm:pt>
    <dgm:pt modelId="{AB623696-E7D3-4C0B-8FC0-FEA14D75C612}" type="pres">
      <dgm:prSet presAssocID="{DA9D85D2-7396-4E4B-9572-5450648B1448}" presName="descendantText" presStyleLbl="alignAcc1" presStyleIdx="2" presStyleCnt="6">
        <dgm:presLayoutVars>
          <dgm:bulletEnabled val="1"/>
        </dgm:presLayoutVars>
      </dgm:prSet>
      <dgm:spPr/>
    </dgm:pt>
    <dgm:pt modelId="{075925A5-743B-4F85-9954-54F8D85D74E8}" type="pres">
      <dgm:prSet presAssocID="{7E14F4CB-F1A8-45F1-926D-BAD87194A7CD}" presName="sp" presStyleCnt="0"/>
      <dgm:spPr/>
    </dgm:pt>
    <dgm:pt modelId="{F444617D-AB43-4FA9-BAB9-CD1E1D4652F7}" type="pres">
      <dgm:prSet presAssocID="{AEED0E7E-6B16-4878-9772-35EC386FE47D}" presName="composite" presStyleCnt="0"/>
      <dgm:spPr/>
    </dgm:pt>
    <dgm:pt modelId="{48A83130-6CA4-46CC-B544-F684BEFB8667}" type="pres">
      <dgm:prSet presAssocID="{AEED0E7E-6B16-4878-9772-35EC386FE47D}" presName="parentText" presStyleLbl="alignNode1" presStyleIdx="3" presStyleCnt="6">
        <dgm:presLayoutVars>
          <dgm:chMax val="1"/>
          <dgm:bulletEnabled val="1"/>
        </dgm:presLayoutVars>
      </dgm:prSet>
      <dgm:spPr/>
    </dgm:pt>
    <dgm:pt modelId="{C516F9DD-F4CD-427E-8D95-D35293BD3AAA}" type="pres">
      <dgm:prSet presAssocID="{AEED0E7E-6B16-4878-9772-35EC386FE47D}" presName="descendantText" presStyleLbl="alignAcc1" presStyleIdx="3" presStyleCnt="6">
        <dgm:presLayoutVars>
          <dgm:bulletEnabled val="1"/>
        </dgm:presLayoutVars>
      </dgm:prSet>
      <dgm:spPr/>
    </dgm:pt>
    <dgm:pt modelId="{CE684A32-6A64-4CB0-A99E-D0264402A614}" type="pres">
      <dgm:prSet presAssocID="{941849F2-1D45-4152-9A14-4D467EB761E2}" presName="sp" presStyleCnt="0"/>
      <dgm:spPr/>
    </dgm:pt>
    <dgm:pt modelId="{2C82177F-D21E-43D5-8468-746079A0C3A7}" type="pres">
      <dgm:prSet presAssocID="{D8C12C3D-756E-4409-B3CA-788AB7F56C8B}" presName="composite" presStyleCnt="0"/>
      <dgm:spPr/>
    </dgm:pt>
    <dgm:pt modelId="{54CE6A94-CF24-4B94-8870-3EC682C763A0}" type="pres">
      <dgm:prSet presAssocID="{D8C12C3D-756E-4409-B3CA-788AB7F56C8B}" presName="parentText" presStyleLbl="alignNode1" presStyleIdx="4" presStyleCnt="6">
        <dgm:presLayoutVars>
          <dgm:chMax val="1"/>
          <dgm:bulletEnabled val="1"/>
        </dgm:presLayoutVars>
      </dgm:prSet>
      <dgm:spPr/>
    </dgm:pt>
    <dgm:pt modelId="{B5788FB2-C6B1-4BC0-970C-52A6C8EB9F33}" type="pres">
      <dgm:prSet presAssocID="{D8C12C3D-756E-4409-B3CA-788AB7F56C8B}" presName="descendantText" presStyleLbl="alignAcc1" presStyleIdx="4" presStyleCnt="6">
        <dgm:presLayoutVars>
          <dgm:bulletEnabled val="1"/>
        </dgm:presLayoutVars>
      </dgm:prSet>
      <dgm:spPr/>
    </dgm:pt>
    <dgm:pt modelId="{53CE5E43-BC67-4ED5-BD54-20AEE1AF9467}" type="pres">
      <dgm:prSet presAssocID="{FEC479A9-C964-4D77-A0BE-6E6F98B1B22D}" presName="sp" presStyleCnt="0"/>
      <dgm:spPr/>
    </dgm:pt>
    <dgm:pt modelId="{B5DAD4D1-0C3C-4C45-9D7B-62DE8BDA72C1}" type="pres">
      <dgm:prSet presAssocID="{1A6A4C6F-465D-4F5D-A0A7-FB0ED31EBF9A}" presName="composite" presStyleCnt="0"/>
      <dgm:spPr/>
    </dgm:pt>
    <dgm:pt modelId="{0C155660-E2A8-4B35-9DDF-10B9E8FDF72D}" type="pres">
      <dgm:prSet presAssocID="{1A6A4C6F-465D-4F5D-A0A7-FB0ED31EBF9A}" presName="parentText" presStyleLbl="alignNode1" presStyleIdx="5" presStyleCnt="6">
        <dgm:presLayoutVars>
          <dgm:chMax val="1"/>
          <dgm:bulletEnabled val="1"/>
        </dgm:presLayoutVars>
      </dgm:prSet>
      <dgm:spPr/>
    </dgm:pt>
    <dgm:pt modelId="{0F643CBE-EF51-4DEF-A527-2823981944F4}" type="pres">
      <dgm:prSet presAssocID="{1A6A4C6F-465D-4F5D-A0A7-FB0ED31EBF9A}" presName="descendantText" presStyleLbl="alignAcc1" presStyleIdx="5" presStyleCnt="6">
        <dgm:presLayoutVars>
          <dgm:bulletEnabled val="1"/>
        </dgm:presLayoutVars>
      </dgm:prSet>
      <dgm:spPr/>
    </dgm:pt>
  </dgm:ptLst>
  <dgm:cxnLst>
    <dgm:cxn modelId="{44022105-C548-4B2E-AEFE-0DE79EB4713C}" type="presOf" srcId="{9CC0326C-F00A-45CE-A6A2-C0DBFF4E0D51}" destId="{8D0D5279-F7C7-4118-BFD9-791E347E0538}" srcOrd="0" destOrd="0" presId="urn:microsoft.com/office/officeart/2005/8/layout/chevron2"/>
    <dgm:cxn modelId="{CA9EC621-6AD7-4C29-8067-9E7D69AB0993}" srcId="{1E3C777D-CC13-4E1E-ADA7-36296CD49D16}" destId="{AEED0E7E-6B16-4878-9772-35EC386FE47D}" srcOrd="3" destOrd="0" parTransId="{156C291B-0D4A-4C37-84F5-168EC7BCFCB7}" sibTransId="{941849F2-1D45-4152-9A14-4D467EB761E2}"/>
    <dgm:cxn modelId="{99676724-06E3-451D-BECE-EA4E49C013E4}" srcId="{1E3C777D-CC13-4E1E-ADA7-36296CD49D16}" destId="{8DB1309F-666F-409D-B5B9-D04D14425E39}" srcOrd="1" destOrd="0" parTransId="{007D6279-C7DB-4154-93F6-E747AFE68F7F}" sibTransId="{8C755483-9819-410D-8FC1-ADE098437016}"/>
    <dgm:cxn modelId="{4EAD9E35-3B9A-4EC0-9C8E-7F48008DB17D}" type="presOf" srcId="{1E3C777D-CC13-4E1E-ADA7-36296CD49D16}" destId="{FC37AEDD-360F-4875-A483-E75C98CA692D}" srcOrd="0" destOrd="0" presId="urn:microsoft.com/office/officeart/2005/8/layout/chevron2"/>
    <dgm:cxn modelId="{C978E835-317C-4925-8792-B1E3BDF4D063}" type="presOf" srcId="{DA9D85D2-7396-4E4B-9572-5450648B1448}" destId="{93054748-4EF4-4692-84E7-A3A1B7D6ED99}" srcOrd="0" destOrd="0" presId="urn:microsoft.com/office/officeart/2005/8/layout/chevron2"/>
    <dgm:cxn modelId="{C67DD13C-3885-4076-97C5-350F97F54F69}" srcId="{1E3C777D-CC13-4E1E-ADA7-36296CD49D16}" destId="{D8C12C3D-756E-4409-B3CA-788AB7F56C8B}" srcOrd="4" destOrd="0" parTransId="{F7BA5126-BEF8-4E7C-A79A-DECA8F348DD0}" sibTransId="{FEC479A9-C964-4D77-A0BE-6E6F98B1B22D}"/>
    <dgm:cxn modelId="{3D36E963-132E-4EAE-A080-A0B376B151F4}" type="presOf" srcId="{D8C12C3D-756E-4409-B3CA-788AB7F56C8B}" destId="{54CE6A94-CF24-4B94-8870-3EC682C763A0}" srcOrd="0" destOrd="0" presId="urn:microsoft.com/office/officeart/2005/8/layout/chevron2"/>
    <dgm:cxn modelId="{2836216D-22E0-4A89-A3DE-A22F5B7871B1}" type="presOf" srcId="{8DB1309F-666F-409D-B5B9-D04D14425E39}" destId="{706ED46A-7216-4033-99AB-3ECC95E673BE}" srcOrd="0" destOrd="0" presId="urn:microsoft.com/office/officeart/2005/8/layout/chevron2"/>
    <dgm:cxn modelId="{ECD5F16D-3883-4F42-80AA-DD69E4445BEE}" srcId="{D8C12C3D-756E-4409-B3CA-788AB7F56C8B}" destId="{3E4764AE-434D-4C80-86A8-67A648D0EFCF}" srcOrd="0" destOrd="0" parTransId="{A2B5C980-A9DF-46BA-BE09-676B9100FE35}" sibTransId="{0D61B005-E8B6-442A-B8D1-2D822219BA35}"/>
    <dgm:cxn modelId="{F8615E56-C5DD-4FBF-AEFF-A32E2D489643}" srcId="{1A6A4C6F-465D-4F5D-A0A7-FB0ED31EBF9A}" destId="{427AE357-2A0C-4CC4-B747-4F4C14D280FC}" srcOrd="0" destOrd="0" parTransId="{A2423A18-5293-49BF-A4BE-5787A444A06D}" sibTransId="{1447EE2E-912A-4AD0-90B1-1111D0BD3091}"/>
    <dgm:cxn modelId="{7A17FB77-0907-4423-8245-8597884EC2D5}" srcId="{AEED0E7E-6B16-4878-9772-35EC386FE47D}" destId="{A74F1F23-C7A5-47A3-8B0A-D4F03EED38FB}" srcOrd="0" destOrd="0" parTransId="{17EA82B3-B3FE-4A1B-A4AC-95C0C3F502BC}" sibTransId="{72ED97B5-DE62-485F-A749-F57194E34728}"/>
    <dgm:cxn modelId="{ED880C78-1447-4B07-B1B4-AFB0F0094742}" srcId="{1E3C777D-CC13-4E1E-ADA7-36296CD49D16}" destId="{9CC0326C-F00A-45CE-A6A2-C0DBFF4E0D51}" srcOrd="0" destOrd="0" parTransId="{1822C88E-AA18-4D30-8631-2E3154DE10B6}" sibTransId="{4676D5F4-58FF-4D85-A816-D11F6CD55ADA}"/>
    <dgm:cxn modelId="{8399CE8B-8CB2-4F48-B6E8-228D4BA54E48}" srcId="{8DB1309F-666F-409D-B5B9-D04D14425E39}" destId="{DE6E7E3E-8551-49FB-A6F2-F571BFD1F25E}" srcOrd="0" destOrd="0" parTransId="{88F3F6AA-8D11-481A-BD50-7671DE90FAF7}" sibTransId="{AA0EBEE9-7883-4687-B317-DD41D427D594}"/>
    <dgm:cxn modelId="{1B79F1A4-BE16-4DCB-9D81-FD3AD27D9975}" srcId="{DA9D85D2-7396-4E4B-9572-5450648B1448}" destId="{39723DDC-3239-4B4F-BF48-759C59EA5559}" srcOrd="0" destOrd="0" parTransId="{7B294429-2DCC-4784-AD68-5DAE56AF76AA}" sibTransId="{AF51A16E-5C64-4BEA-A4FD-F6F1760B09D6}"/>
    <dgm:cxn modelId="{3890A1AA-A480-4E9D-B016-93137296AE3E}" type="presOf" srcId="{8BDFB5CD-B755-4988-8881-F9B5C67E94A0}" destId="{61AB48AC-EE08-4E90-8348-6F5377A7F320}" srcOrd="0" destOrd="0" presId="urn:microsoft.com/office/officeart/2005/8/layout/chevron2"/>
    <dgm:cxn modelId="{4387C0AC-87A6-4916-BE4E-349A75B50F2C}" srcId="{1E3C777D-CC13-4E1E-ADA7-36296CD49D16}" destId="{DA9D85D2-7396-4E4B-9572-5450648B1448}" srcOrd="2" destOrd="0" parTransId="{B0B9D781-5052-4C5F-A9DA-7C7D7EEE08E2}" sibTransId="{7E14F4CB-F1A8-45F1-926D-BAD87194A7CD}"/>
    <dgm:cxn modelId="{8F3C5CAF-8007-4205-BB0D-841C2B18514F}" type="presOf" srcId="{39723DDC-3239-4B4F-BF48-759C59EA5559}" destId="{AB623696-E7D3-4C0B-8FC0-FEA14D75C612}" srcOrd="0" destOrd="0" presId="urn:microsoft.com/office/officeart/2005/8/layout/chevron2"/>
    <dgm:cxn modelId="{027EE9C1-6080-46D8-A8B8-B84D20EDC58E}" type="presOf" srcId="{DE6E7E3E-8551-49FB-A6F2-F571BFD1F25E}" destId="{8DCE5DA1-07AD-48F8-BE1A-C84AB665BF04}" srcOrd="0" destOrd="0" presId="urn:microsoft.com/office/officeart/2005/8/layout/chevron2"/>
    <dgm:cxn modelId="{4D170DDB-A91E-4749-A788-6B816409517A}" type="presOf" srcId="{AEED0E7E-6B16-4878-9772-35EC386FE47D}" destId="{48A83130-6CA4-46CC-B544-F684BEFB8667}" srcOrd="0" destOrd="0" presId="urn:microsoft.com/office/officeart/2005/8/layout/chevron2"/>
    <dgm:cxn modelId="{35E68BE1-9B5C-4BAF-BB70-500273D6AD05}" type="presOf" srcId="{427AE357-2A0C-4CC4-B747-4F4C14D280FC}" destId="{0F643CBE-EF51-4DEF-A527-2823981944F4}" srcOrd="0" destOrd="0" presId="urn:microsoft.com/office/officeart/2005/8/layout/chevron2"/>
    <dgm:cxn modelId="{81A1F5E8-CAF0-4F52-BA7A-B05CF531C9E6}" type="presOf" srcId="{3E4764AE-434D-4C80-86A8-67A648D0EFCF}" destId="{B5788FB2-C6B1-4BC0-970C-52A6C8EB9F33}" srcOrd="0" destOrd="0" presId="urn:microsoft.com/office/officeart/2005/8/layout/chevron2"/>
    <dgm:cxn modelId="{C70361EB-4134-44A4-A5F2-D13590771548}" srcId="{1E3C777D-CC13-4E1E-ADA7-36296CD49D16}" destId="{1A6A4C6F-465D-4F5D-A0A7-FB0ED31EBF9A}" srcOrd="5" destOrd="0" parTransId="{B36052B0-9AD1-4552-86C5-E2E085B05FB2}" sibTransId="{57EF1DE8-9EF0-452F-9775-37CB4715BDFF}"/>
    <dgm:cxn modelId="{7D0FBAF0-A6FC-40DC-B0A8-5AB688B411C1}" type="presOf" srcId="{A74F1F23-C7A5-47A3-8B0A-D4F03EED38FB}" destId="{C516F9DD-F4CD-427E-8D95-D35293BD3AAA}" srcOrd="0" destOrd="0" presId="urn:microsoft.com/office/officeart/2005/8/layout/chevron2"/>
    <dgm:cxn modelId="{F99C45F2-9BD5-4968-AECF-319B47830E8F}" type="presOf" srcId="{1A6A4C6F-465D-4F5D-A0A7-FB0ED31EBF9A}" destId="{0C155660-E2A8-4B35-9DDF-10B9E8FDF72D}" srcOrd="0" destOrd="0" presId="urn:microsoft.com/office/officeart/2005/8/layout/chevron2"/>
    <dgm:cxn modelId="{263B40F6-8354-4AA1-9472-582B6D5E253B}" srcId="{9CC0326C-F00A-45CE-A6A2-C0DBFF4E0D51}" destId="{8BDFB5CD-B755-4988-8881-F9B5C67E94A0}" srcOrd="0" destOrd="0" parTransId="{12270231-45FB-48D1-80A9-765617B7D6D4}" sibTransId="{89FC8AF8-170F-4333-9A4C-22FFBBA95369}"/>
    <dgm:cxn modelId="{163A2B7B-7341-49F8-8D89-177ECC56A32F}" type="presParOf" srcId="{FC37AEDD-360F-4875-A483-E75C98CA692D}" destId="{FCCAFE90-B5E6-475D-A199-1F0571469E06}" srcOrd="0" destOrd="0" presId="urn:microsoft.com/office/officeart/2005/8/layout/chevron2"/>
    <dgm:cxn modelId="{DCF7406A-8225-405F-AEF0-D0ECB8B8AFFC}" type="presParOf" srcId="{FCCAFE90-B5E6-475D-A199-1F0571469E06}" destId="{8D0D5279-F7C7-4118-BFD9-791E347E0538}" srcOrd="0" destOrd="0" presId="urn:microsoft.com/office/officeart/2005/8/layout/chevron2"/>
    <dgm:cxn modelId="{3B0E1145-C4D8-4187-BEBB-A5EBED54FE01}" type="presParOf" srcId="{FCCAFE90-B5E6-475D-A199-1F0571469E06}" destId="{61AB48AC-EE08-4E90-8348-6F5377A7F320}" srcOrd="1" destOrd="0" presId="urn:microsoft.com/office/officeart/2005/8/layout/chevron2"/>
    <dgm:cxn modelId="{9DC14662-1F0C-4DF5-B35B-DBFA3073514A}" type="presParOf" srcId="{FC37AEDD-360F-4875-A483-E75C98CA692D}" destId="{FB3B9509-6CDF-4639-858F-0686F4423E26}" srcOrd="1" destOrd="0" presId="urn:microsoft.com/office/officeart/2005/8/layout/chevron2"/>
    <dgm:cxn modelId="{D13CA88A-8166-4E23-AE73-964ADD4F30C6}" type="presParOf" srcId="{FC37AEDD-360F-4875-A483-E75C98CA692D}" destId="{69A3C548-9B77-4589-8414-87258D2C4D40}" srcOrd="2" destOrd="0" presId="urn:microsoft.com/office/officeart/2005/8/layout/chevron2"/>
    <dgm:cxn modelId="{E4A3F7A0-60FD-42D2-8BB2-93B7AABAA3E9}" type="presParOf" srcId="{69A3C548-9B77-4589-8414-87258D2C4D40}" destId="{706ED46A-7216-4033-99AB-3ECC95E673BE}" srcOrd="0" destOrd="0" presId="urn:microsoft.com/office/officeart/2005/8/layout/chevron2"/>
    <dgm:cxn modelId="{F6443927-A70A-490D-8C95-AE631A161DA5}" type="presParOf" srcId="{69A3C548-9B77-4589-8414-87258D2C4D40}" destId="{8DCE5DA1-07AD-48F8-BE1A-C84AB665BF04}" srcOrd="1" destOrd="0" presId="urn:microsoft.com/office/officeart/2005/8/layout/chevron2"/>
    <dgm:cxn modelId="{32380EB8-DD7C-475E-90B3-1DA81E76D883}" type="presParOf" srcId="{FC37AEDD-360F-4875-A483-E75C98CA692D}" destId="{49B09A8B-818F-49C3-9583-ED802F84584D}" srcOrd="3" destOrd="0" presId="urn:microsoft.com/office/officeart/2005/8/layout/chevron2"/>
    <dgm:cxn modelId="{9102F666-07C1-4B89-92A6-AC1CE240144E}" type="presParOf" srcId="{FC37AEDD-360F-4875-A483-E75C98CA692D}" destId="{B1BA6215-4DEB-40E0-9990-D33301C90771}" srcOrd="4" destOrd="0" presId="urn:microsoft.com/office/officeart/2005/8/layout/chevron2"/>
    <dgm:cxn modelId="{94897829-FFC5-421B-8C37-B253841A5E3E}" type="presParOf" srcId="{B1BA6215-4DEB-40E0-9990-D33301C90771}" destId="{93054748-4EF4-4692-84E7-A3A1B7D6ED99}" srcOrd="0" destOrd="0" presId="urn:microsoft.com/office/officeart/2005/8/layout/chevron2"/>
    <dgm:cxn modelId="{EDC096EC-B65E-4921-9194-EE5271CCF327}" type="presParOf" srcId="{B1BA6215-4DEB-40E0-9990-D33301C90771}" destId="{AB623696-E7D3-4C0B-8FC0-FEA14D75C612}" srcOrd="1" destOrd="0" presId="urn:microsoft.com/office/officeart/2005/8/layout/chevron2"/>
    <dgm:cxn modelId="{9EB17863-319B-4250-8C04-DE473D20415B}" type="presParOf" srcId="{FC37AEDD-360F-4875-A483-E75C98CA692D}" destId="{075925A5-743B-4F85-9954-54F8D85D74E8}" srcOrd="5" destOrd="0" presId="urn:microsoft.com/office/officeart/2005/8/layout/chevron2"/>
    <dgm:cxn modelId="{A6AB1AAC-CB62-4E1E-90B4-1E56A7FAEEB0}" type="presParOf" srcId="{FC37AEDD-360F-4875-A483-E75C98CA692D}" destId="{F444617D-AB43-4FA9-BAB9-CD1E1D4652F7}" srcOrd="6" destOrd="0" presId="urn:microsoft.com/office/officeart/2005/8/layout/chevron2"/>
    <dgm:cxn modelId="{3B76EA3E-76A6-49EC-BBF9-3426555B9CB6}" type="presParOf" srcId="{F444617D-AB43-4FA9-BAB9-CD1E1D4652F7}" destId="{48A83130-6CA4-46CC-B544-F684BEFB8667}" srcOrd="0" destOrd="0" presId="urn:microsoft.com/office/officeart/2005/8/layout/chevron2"/>
    <dgm:cxn modelId="{CF7C645D-001B-4261-B519-1E682D2ABC7F}" type="presParOf" srcId="{F444617D-AB43-4FA9-BAB9-CD1E1D4652F7}" destId="{C516F9DD-F4CD-427E-8D95-D35293BD3AAA}" srcOrd="1" destOrd="0" presId="urn:microsoft.com/office/officeart/2005/8/layout/chevron2"/>
    <dgm:cxn modelId="{13C336A7-E046-4487-801A-59308F47A190}" type="presParOf" srcId="{FC37AEDD-360F-4875-A483-E75C98CA692D}" destId="{CE684A32-6A64-4CB0-A99E-D0264402A614}" srcOrd="7" destOrd="0" presId="urn:microsoft.com/office/officeart/2005/8/layout/chevron2"/>
    <dgm:cxn modelId="{14A688C7-D534-4B7B-85DA-8FC2A2349B4C}" type="presParOf" srcId="{FC37AEDD-360F-4875-A483-E75C98CA692D}" destId="{2C82177F-D21E-43D5-8468-746079A0C3A7}" srcOrd="8" destOrd="0" presId="urn:microsoft.com/office/officeart/2005/8/layout/chevron2"/>
    <dgm:cxn modelId="{9192A307-EA3D-4437-8443-05F0716E5548}" type="presParOf" srcId="{2C82177F-D21E-43D5-8468-746079A0C3A7}" destId="{54CE6A94-CF24-4B94-8870-3EC682C763A0}" srcOrd="0" destOrd="0" presId="urn:microsoft.com/office/officeart/2005/8/layout/chevron2"/>
    <dgm:cxn modelId="{893953D6-3238-4221-979F-D8CF274A5059}" type="presParOf" srcId="{2C82177F-D21E-43D5-8468-746079A0C3A7}" destId="{B5788FB2-C6B1-4BC0-970C-52A6C8EB9F33}" srcOrd="1" destOrd="0" presId="urn:microsoft.com/office/officeart/2005/8/layout/chevron2"/>
    <dgm:cxn modelId="{E8872CA5-7E45-4350-B7B1-4F98B33155AB}" type="presParOf" srcId="{FC37AEDD-360F-4875-A483-E75C98CA692D}" destId="{53CE5E43-BC67-4ED5-BD54-20AEE1AF9467}" srcOrd="9" destOrd="0" presId="urn:microsoft.com/office/officeart/2005/8/layout/chevron2"/>
    <dgm:cxn modelId="{799C462F-4AC0-4AFF-AECC-78CD5450F2C8}" type="presParOf" srcId="{FC37AEDD-360F-4875-A483-E75C98CA692D}" destId="{B5DAD4D1-0C3C-4C45-9D7B-62DE8BDA72C1}" srcOrd="10" destOrd="0" presId="urn:microsoft.com/office/officeart/2005/8/layout/chevron2"/>
    <dgm:cxn modelId="{3544F653-0288-432C-8450-FA8737E59550}" type="presParOf" srcId="{B5DAD4D1-0C3C-4C45-9D7B-62DE8BDA72C1}" destId="{0C155660-E2A8-4B35-9DDF-10B9E8FDF72D}" srcOrd="0" destOrd="0" presId="urn:microsoft.com/office/officeart/2005/8/layout/chevron2"/>
    <dgm:cxn modelId="{8DF58D9C-63A3-4A11-9B95-48659D2A8E4D}" type="presParOf" srcId="{B5DAD4D1-0C3C-4C45-9D7B-62DE8BDA72C1}" destId="{0F643CBE-EF51-4DEF-A527-2823981944F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F72C7055-60EB-47B6-B90D-BD46BBCE8417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76C92E8-830A-4742-A5C5-0CF6575A2958}">
      <dgm:prSet phldrT="[Text]" custT="1"/>
      <dgm:spPr/>
      <dgm:t>
        <a:bodyPr/>
        <a:lstStyle/>
        <a:p>
          <a:pPr algn="l"/>
          <a:r>
            <a:rPr lang="en-US" sz="1200" b="0" dirty="0">
              <a:solidFill>
                <a:schemeClr val="tx1"/>
              </a:solidFill>
              <a:latin typeface="+mj-lt"/>
            </a:rPr>
            <a:t>(GEF- 4)</a:t>
          </a:r>
        </a:p>
        <a:p>
          <a:pPr algn="l"/>
          <a:r>
            <a:rPr lang="en-US" sz="1200" b="0" dirty="0">
              <a:solidFill>
                <a:schemeClr val="tx1"/>
              </a:solidFill>
              <a:latin typeface="+mj-lt"/>
            </a:rPr>
            <a:t>Early steps towards a GEF-wide approach to results</a:t>
          </a:r>
        </a:p>
      </dgm:t>
    </dgm:pt>
    <dgm:pt modelId="{A7472815-8DEE-44AF-8CCF-25237CEA7249}" type="parTrans" cxnId="{76EB17D0-C212-4A61-8450-72CF838032B7}">
      <dgm:prSet/>
      <dgm:spPr/>
      <dgm:t>
        <a:bodyPr/>
        <a:lstStyle/>
        <a:p>
          <a:pPr algn="l"/>
          <a:endParaRPr lang="en-US"/>
        </a:p>
      </dgm:t>
    </dgm:pt>
    <dgm:pt modelId="{6055B239-9FDA-44FF-A585-6817D9637913}" type="sibTrans" cxnId="{76EB17D0-C212-4A61-8450-72CF838032B7}">
      <dgm:prSet/>
      <dgm:spPr/>
      <dgm:t>
        <a:bodyPr/>
        <a:lstStyle/>
        <a:p>
          <a:pPr algn="l"/>
          <a:endParaRPr lang="en-US"/>
        </a:p>
      </dgm:t>
    </dgm:pt>
    <dgm:pt modelId="{B0165520-C100-4C8B-8FE7-FCC4180EB465}">
      <dgm:prSet phldrT="[Text]" custT="1"/>
      <dgm:spPr/>
      <dgm:t>
        <a:bodyPr/>
        <a:lstStyle/>
        <a:p>
          <a:pPr algn="l"/>
          <a:r>
            <a:rPr lang="en-US" sz="1400" b="0" dirty="0">
              <a:solidFill>
                <a:schemeClr val="tx1"/>
              </a:solidFill>
              <a:latin typeface="+mj-lt"/>
            </a:rPr>
            <a:t>(GEF-6)</a:t>
          </a:r>
        </a:p>
        <a:p>
          <a:pPr algn="l"/>
          <a:r>
            <a:rPr lang="en-US" sz="1400" b="0" dirty="0">
              <a:solidFill>
                <a:schemeClr val="tx1"/>
              </a:solidFill>
              <a:latin typeface="+mj-lt"/>
            </a:rPr>
            <a:t>High-level, GEB indicators</a:t>
          </a:r>
          <a:br>
            <a:rPr lang="en-US" sz="1400" b="0" dirty="0">
              <a:solidFill>
                <a:schemeClr val="tx1"/>
              </a:solidFill>
              <a:latin typeface="+mj-lt"/>
            </a:rPr>
          </a:br>
          <a:br>
            <a:rPr lang="en-US" sz="1400" b="0" dirty="0">
              <a:solidFill>
                <a:schemeClr val="tx1"/>
              </a:solidFill>
              <a:latin typeface="+mj-lt"/>
            </a:rPr>
          </a:br>
          <a:r>
            <a:rPr lang="en-US" sz="1400" b="0" dirty="0">
              <a:solidFill>
                <a:schemeClr val="tx1"/>
              </a:solidFill>
              <a:latin typeface="+mj-lt"/>
            </a:rPr>
            <a:t>Replenishment-level targets </a:t>
          </a:r>
          <a:br>
            <a:rPr lang="en-US" sz="1400" b="0" dirty="0">
              <a:solidFill>
                <a:schemeClr val="tx1"/>
              </a:solidFill>
              <a:latin typeface="+mj-lt"/>
            </a:rPr>
          </a:br>
          <a:endParaRPr lang="en-US" sz="1400" b="0" dirty="0">
            <a:solidFill>
              <a:schemeClr val="tx1"/>
            </a:solidFill>
            <a:latin typeface="+mj-lt"/>
          </a:endParaRPr>
        </a:p>
        <a:p>
          <a:pPr algn="l"/>
          <a:r>
            <a:rPr lang="en-US" sz="1400" b="0" dirty="0">
              <a:solidFill>
                <a:schemeClr val="tx1"/>
              </a:solidFill>
              <a:latin typeface="+mj-lt"/>
            </a:rPr>
            <a:t>First Corporate Scorecard</a:t>
          </a:r>
        </a:p>
        <a:p>
          <a:pPr algn="l"/>
          <a:br>
            <a:rPr lang="en-US" sz="1400" b="0" dirty="0">
              <a:solidFill>
                <a:schemeClr val="tx1"/>
              </a:solidFill>
              <a:latin typeface="+mj-lt"/>
            </a:rPr>
          </a:br>
          <a:r>
            <a:rPr lang="en-US" sz="1400" b="0" dirty="0">
              <a:solidFill>
                <a:schemeClr val="tx1"/>
              </a:solidFill>
              <a:latin typeface="+mj-lt"/>
            </a:rPr>
            <a:t>Emerging lessons on tracking multiple benefits</a:t>
          </a:r>
        </a:p>
      </dgm:t>
    </dgm:pt>
    <dgm:pt modelId="{D1B183A6-0325-4C8B-983C-8B6728D2943D}" type="parTrans" cxnId="{4A68F17D-0F34-4022-B4FA-670D4563E006}">
      <dgm:prSet/>
      <dgm:spPr/>
      <dgm:t>
        <a:bodyPr/>
        <a:lstStyle/>
        <a:p>
          <a:pPr algn="l"/>
          <a:endParaRPr lang="en-US"/>
        </a:p>
      </dgm:t>
    </dgm:pt>
    <dgm:pt modelId="{374CBDE8-CE28-47C3-A195-610579F0F66D}" type="sibTrans" cxnId="{4A68F17D-0F34-4022-B4FA-670D4563E006}">
      <dgm:prSet/>
      <dgm:spPr/>
      <dgm:t>
        <a:bodyPr/>
        <a:lstStyle/>
        <a:p>
          <a:pPr algn="l"/>
          <a:endParaRPr lang="en-US"/>
        </a:p>
      </dgm:t>
    </dgm:pt>
    <dgm:pt modelId="{3E05FC6C-C100-40A9-8CB0-8ABFBE7591AB}">
      <dgm:prSet phldrT="[Text]" custT="1"/>
      <dgm:spPr/>
      <dgm:t>
        <a:bodyPr/>
        <a:lstStyle/>
        <a:p>
          <a:pPr algn="l"/>
          <a:r>
            <a:rPr lang="en-US" sz="1200" b="0" dirty="0">
              <a:solidFill>
                <a:schemeClr val="tx1"/>
              </a:solidFill>
              <a:latin typeface="+mj-lt"/>
            </a:rPr>
            <a:t>(GEF-5)</a:t>
          </a:r>
        </a:p>
        <a:p>
          <a:pPr algn="l"/>
          <a:r>
            <a:rPr lang="en-US" sz="1200" b="0" dirty="0">
              <a:solidFill>
                <a:schemeClr val="tx1"/>
              </a:solidFill>
              <a:latin typeface="+mj-lt"/>
            </a:rPr>
            <a:t>Implementation of the GEF's approach: tracking tools for all focal areas, annual monitoring reviews</a:t>
          </a:r>
        </a:p>
      </dgm:t>
    </dgm:pt>
    <dgm:pt modelId="{24332854-B8EC-4E4C-8545-9E36FD8E453C}" type="parTrans" cxnId="{329858BE-86CF-4100-AAD5-6D8CE72623DF}">
      <dgm:prSet/>
      <dgm:spPr/>
      <dgm:t>
        <a:bodyPr/>
        <a:lstStyle/>
        <a:p>
          <a:pPr algn="l"/>
          <a:endParaRPr lang="en-US"/>
        </a:p>
      </dgm:t>
    </dgm:pt>
    <dgm:pt modelId="{2DDDCB6F-FF4B-461A-B065-DF2AB289E923}" type="sibTrans" cxnId="{329858BE-86CF-4100-AAD5-6D8CE72623DF}">
      <dgm:prSet/>
      <dgm:spPr/>
      <dgm:t>
        <a:bodyPr/>
        <a:lstStyle/>
        <a:p>
          <a:pPr algn="l"/>
          <a:endParaRPr lang="en-US"/>
        </a:p>
      </dgm:t>
    </dgm:pt>
    <dgm:pt modelId="{78D00FD4-5344-475D-94F7-F0E98D5D915E}">
      <dgm:prSet/>
      <dgm:spPr/>
      <dgm:t>
        <a:bodyPr/>
        <a:lstStyle/>
        <a:p>
          <a:pPr algn="l"/>
          <a:endParaRPr lang="en-US"/>
        </a:p>
      </dgm:t>
    </dgm:pt>
    <dgm:pt modelId="{C6B03023-F9A2-45C9-8340-EE7803B395B4}" type="parTrans" cxnId="{C7F61E9A-B12B-43AB-9BDB-43E856324C7F}">
      <dgm:prSet/>
      <dgm:spPr/>
      <dgm:t>
        <a:bodyPr/>
        <a:lstStyle/>
        <a:p>
          <a:pPr algn="l"/>
          <a:endParaRPr lang="en-US"/>
        </a:p>
      </dgm:t>
    </dgm:pt>
    <dgm:pt modelId="{A67EC319-C2C9-4007-9D0B-33EAC4BB5416}" type="sibTrans" cxnId="{C7F61E9A-B12B-43AB-9BDB-43E856324C7F}">
      <dgm:prSet/>
      <dgm:spPr/>
      <dgm:t>
        <a:bodyPr/>
        <a:lstStyle/>
        <a:p>
          <a:pPr algn="l"/>
          <a:endParaRPr lang="en-US"/>
        </a:p>
      </dgm:t>
    </dgm:pt>
    <dgm:pt modelId="{533EB4BD-15B7-4C8D-BD15-C914E5C0558D}">
      <dgm:prSet/>
      <dgm:spPr/>
      <dgm:t>
        <a:bodyPr/>
        <a:lstStyle/>
        <a:p>
          <a:pPr algn="l"/>
          <a:endParaRPr lang="en-US"/>
        </a:p>
      </dgm:t>
    </dgm:pt>
    <dgm:pt modelId="{89E1B6C3-936A-40AD-A039-E363D51D8DC0}" type="parTrans" cxnId="{191E6C8E-AF57-477C-A0A1-37B9529CB040}">
      <dgm:prSet/>
      <dgm:spPr/>
      <dgm:t>
        <a:bodyPr/>
        <a:lstStyle/>
        <a:p>
          <a:pPr algn="l"/>
          <a:endParaRPr lang="en-US"/>
        </a:p>
      </dgm:t>
    </dgm:pt>
    <dgm:pt modelId="{18B5AE01-A3A0-47BD-8EA7-B67FCF3FD810}" type="sibTrans" cxnId="{191E6C8E-AF57-477C-A0A1-37B9529CB040}">
      <dgm:prSet/>
      <dgm:spPr/>
      <dgm:t>
        <a:bodyPr/>
        <a:lstStyle/>
        <a:p>
          <a:pPr algn="l"/>
          <a:endParaRPr lang="en-US"/>
        </a:p>
      </dgm:t>
    </dgm:pt>
    <dgm:pt modelId="{569C31D7-DA95-4B98-9894-D41E53B06852}">
      <dgm:prSet phldrT="[Text]" custT="1"/>
      <dgm:spPr>
        <a:ln w="38100">
          <a:noFill/>
        </a:ln>
      </dgm:spPr>
      <dgm:t>
        <a:bodyPr/>
        <a:lstStyle/>
        <a:p>
          <a:pPr algn="l"/>
          <a:r>
            <a:rPr lang="en-US" sz="1600" b="1" i="1" dirty="0">
              <a:solidFill>
                <a:schemeClr val="tx1"/>
              </a:solidFill>
              <a:latin typeface="+mj-lt"/>
            </a:rPr>
            <a:t>         (GEF-7)</a:t>
          </a:r>
        </a:p>
        <a:p>
          <a:pPr algn="l"/>
          <a:endParaRPr lang="en-US" sz="1600" b="1" i="1" dirty="0">
            <a:solidFill>
              <a:schemeClr val="tx1"/>
            </a:solidFill>
            <a:latin typeface="+mj-lt"/>
          </a:endParaRPr>
        </a:p>
        <a:p>
          <a:pPr algn="l"/>
          <a:r>
            <a:rPr lang="en-US" sz="1600" b="1" i="1" dirty="0">
              <a:solidFill>
                <a:schemeClr val="tx1"/>
              </a:solidFill>
              <a:latin typeface="+mj-lt"/>
            </a:rPr>
            <a:t>New results   framework</a:t>
          </a:r>
        </a:p>
        <a:p>
          <a:pPr algn="l"/>
          <a:r>
            <a:rPr lang="en-US" sz="1600" b="1" i="1" dirty="0">
              <a:solidFill>
                <a:schemeClr val="tx1"/>
              </a:solidFill>
              <a:latin typeface="+mj-lt"/>
            </a:rPr>
            <a:t>11 core indicators</a:t>
          </a:r>
        </a:p>
        <a:p>
          <a:pPr algn="l"/>
          <a:r>
            <a:rPr lang="en-US" sz="1600" b="1" i="1" dirty="0">
              <a:solidFill>
                <a:schemeClr val="tx1"/>
              </a:solidFill>
              <a:latin typeface="+mj-lt"/>
            </a:rPr>
            <a:t>Ambitious targets</a:t>
          </a:r>
        </a:p>
        <a:p>
          <a:pPr algn="l"/>
          <a:r>
            <a:rPr lang="en-US" sz="1600" b="1" i="1" dirty="0">
              <a:solidFill>
                <a:schemeClr val="tx1"/>
              </a:solidFill>
              <a:latin typeface="+mj-lt"/>
            </a:rPr>
            <a:t>Systematic capture of results data in GEF Portal</a:t>
          </a:r>
          <a:br>
            <a:rPr lang="en-US" sz="1600" b="1" i="1" dirty="0">
              <a:solidFill>
                <a:schemeClr val="tx1"/>
              </a:solidFill>
              <a:latin typeface="+mj-lt"/>
            </a:rPr>
          </a:br>
          <a:r>
            <a:rPr lang="en-US" sz="1600" b="1" i="1" dirty="0">
              <a:solidFill>
                <a:schemeClr val="tx1"/>
              </a:solidFill>
              <a:latin typeface="+mj-lt"/>
            </a:rPr>
            <a:t>(targets &amp; actuals)</a:t>
          </a:r>
        </a:p>
        <a:p>
          <a:pPr algn="l"/>
          <a:r>
            <a:rPr lang="en-US" sz="1600" b="1" i="1" dirty="0">
              <a:solidFill>
                <a:schemeClr val="tx1"/>
              </a:solidFill>
              <a:latin typeface="+mj-lt"/>
            </a:rPr>
            <a:t>New results reporting</a:t>
          </a:r>
        </a:p>
        <a:p>
          <a:pPr algn="l"/>
          <a:r>
            <a:rPr lang="en-US" sz="1600" b="1" i="1" dirty="0">
              <a:solidFill>
                <a:schemeClr val="tx1"/>
              </a:solidFill>
              <a:latin typeface="+mj-lt"/>
            </a:rPr>
            <a:t>IATI compliance</a:t>
          </a:r>
        </a:p>
      </dgm:t>
    </dgm:pt>
    <dgm:pt modelId="{FF302CCB-2D8F-4373-91AF-41E2784EB314}" type="parTrans" cxnId="{627E62B1-B388-4198-8343-8BB87626AC2B}">
      <dgm:prSet/>
      <dgm:spPr/>
      <dgm:t>
        <a:bodyPr/>
        <a:lstStyle/>
        <a:p>
          <a:pPr algn="l"/>
          <a:endParaRPr lang="en-US"/>
        </a:p>
      </dgm:t>
    </dgm:pt>
    <dgm:pt modelId="{775BB318-91C0-4B59-A95B-119DD06003F8}" type="sibTrans" cxnId="{627E62B1-B388-4198-8343-8BB87626AC2B}">
      <dgm:prSet/>
      <dgm:spPr/>
      <dgm:t>
        <a:bodyPr/>
        <a:lstStyle/>
        <a:p>
          <a:pPr algn="l"/>
          <a:endParaRPr lang="en-US"/>
        </a:p>
      </dgm:t>
    </dgm:pt>
    <dgm:pt modelId="{82E84FD6-ECCF-40EC-B114-AE8E6B872674}">
      <dgm:prSet phldrT="[Text]" custT="1"/>
      <dgm:spPr/>
      <dgm:t>
        <a:bodyPr/>
        <a:lstStyle/>
        <a:p>
          <a:pPr algn="l"/>
          <a:r>
            <a:rPr lang="en-US" sz="1600" b="0" dirty="0">
              <a:solidFill>
                <a:schemeClr val="tx1"/>
              </a:solidFill>
              <a:latin typeface="+mj-lt"/>
            </a:rPr>
            <a:t>(Beyond GEF-7)</a:t>
          </a:r>
        </a:p>
        <a:p>
          <a:pPr algn="l"/>
          <a:br>
            <a:rPr lang="en-US" sz="1600" b="0" dirty="0">
              <a:solidFill>
                <a:schemeClr val="tx1"/>
              </a:solidFill>
              <a:latin typeface="+mj-lt"/>
            </a:rPr>
          </a:br>
          <a:r>
            <a:rPr lang="en-US" sz="1600" b="0" dirty="0">
              <a:solidFill>
                <a:schemeClr val="tx1"/>
              </a:solidFill>
              <a:latin typeface="+mj-lt"/>
            </a:rPr>
            <a:t>Harnessing data and information on results for evidence-based decision-making and learning</a:t>
          </a:r>
        </a:p>
      </dgm:t>
    </dgm:pt>
    <dgm:pt modelId="{777DA6F1-5039-460A-8E6D-8A4245BADB75}" type="parTrans" cxnId="{72E95DCB-D164-40A7-B06A-F6E8DFBAD908}">
      <dgm:prSet/>
      <dgm:spPr/>
      <dgm:t>
        <a:bodyPr/>
        <a:lstStyle/>
        <a:p>
          <a:pPr algn="l"/>
          <a:endParaRPr lang="en-US"/>
        </a:p>
      </dgm:t>
    </dgm:pt>
    <dgm:pt modelId="{6B32D41C-1AB9-448A-BE0F-95A3F1E9726E}" type="sibTrans" cxnId="{72E95DCB-D164-40A7-B06A-F6E8DFBAD908}">
      <dgm:prSet/>
      <dgm:spPr/>
      <dgm:t>
        <a:bodyPr/>
        <a:lstStyle/>
        <a:p>
          <a:pPr algn="l"/>
          <a:endParaRPr lang="en-US"/>
        </a:p>
      </dgm:t>
    </dgm:pt>
    <dgm:pt modelId="{ED69A4F7-4351-4B04-93A5-4CC4488F6EBD}">
      <dgm:prSet phldrT="[Text]"/>
      <dgm:spPr/>
      <dgm:t>
        <a:bodyPr/>
        <a:lstStyle/>
        <a:p>
          <a:pPr algn="l"/>
          <a:endParaRPr lang="en-US"/>
        </a:p>
      </dgm:t>
    </dgm:pt>
    <dgm:pt modelId="{1784DDAF-6725-404D-AE77-F0A6E5DC9DD9}" type="parTrans" cxnId="{86350012-CEDF-4848-AC54-29391BE70B38}">
      <dgm:prSet/>
      <dgm:spPr/>
      <dgm:t>
        <a:bodyPr/>
        <a:lstStyle/>
        <a:p>
          <a:pPr algn="l"/>
          <a:endParaRPr lang="en-US"/>
        </a:p>
      </dgm:t>
    </dgm:pt>
    <dgm:pt modelId="{B665AB94-342C-479F-B392-FB6645313466}" type="sibTrans" cxnId="{86350012-CEDF-4848-AC54-29391BE70B38}">
      <dgm:prSet/>
      <dgm:spPr/>
      <dgm:t>
        <a:bodyPr/>
        <a:lstStyle/>
        <a:p>
          <a:pPr algn="l"/>
          <a:endParaRPr lang="en-US"/>
        </a:p>
      </dgm:t>
    </dgm:pt>
    <dgm:pt modelId="{DE831E2B-4476-44D3-AF73-67AA17688335}" type="pres">
      <dgm:prSet presAssocID="{F72C7055-60EB-47B6-B90D-BD46BBCE8417}" presName="arrowDiagram" presStyleCnt="0">
        <dgm:presLayoutVars>
          <dgm:chMax val="5"/>
          <dgm:dir/>
          <dgm:resizeHandles val="exact"/>
        </dgm:presLayoutVars>
      </dgm:prSet>
      <dgm:spPr/>
    </dgm:pt>
    <dgm:pt modelId="{2AC113A8-AE8E-43FF-9DEE-99F4100B6B70}" type="pres">
      <dgm:prSet presAssocID="{F72C7055-60EB-47B6-B90D-BD46BBCE8417}" presName="arrow" presStyleLbl="bgShp" presStyleIdx="0" presStyleCnt="1" custLinFactNeighborY="-161"/>
      <dgm:spPr>
        <a:solidFill>
          <a:schemeClr val="accent2">
            <a:lumMod val="50000"/>
            <a:alpha val="25000"/>
          </a:schemeClr>
        </a:solidFill>
        <a:ln>
          <a:solidFill>
            <a:schemeClr val="bg2">
              <a:lumMod val="50000"/>
            </a:schemeClr>
          </a:solidFill>
        </a:ln>
      </dgm:spPr>
    </dgm:pt>
    <dgm:pt modelId="{8572EBA6-DAE5-4373-BEBA-6B079E101E36}" type="pres">
      <dgm:prSet presAssocID="{F72C7055-60EB-47B6-B90D-BD46BBCE8417}" presName="arrowDiagram5" presStyleCnt="0"/>
      <dgm:spPr/>
    </dgm:pt>
    <dgm:pt modelId="{0D406AAC-34C6-4638-B1E3-4590D810803A}" type="pres">
      <dgm:prSet presAssocID="{376C92E8-830A-4742-A5C5-0CF6575A2958}" presName="bullet5a" presStyleLbl="node1" presStyleIdx="0" presStyleCnt="5"/>
      <dgm:spPr>
        <a:solidFill>
          <a:schemeClr val="tx1">
            <a:lumMod val="50000"/>
            <a:lumOff val="50000"/>
            <a:alpha val="50000"/>
          </a:schemeClr>
        </a:solidFill>
        <a:ln>
          <a:noFill/>
        </a:ln>
      </dgm:spPr>
    </dgm:pt>
    <dgm:pt modelId="{0B77BF07-99A9-4E9B-AD0D-65589F8274E8}" type="pres">
      <dgm:prSet presAssocID="{376C92E8-830A-4742-A5C5-0CF6575A2958}" presName="textBox5a" presStyleLbl="revTx" presStyleIdx="0" presStyleCnt="5" custLinFactNeighborX="-15440" custLinFactNeighborY="8522">
        <dgm:presLayoutVars>
          <dgm:bulletEnabled val="1"/>
        </dgm:presLayoutVars>
      </dgm:prSet>
      <dgm:spPr/>
    </dgm:pt>
    <dgm:pt modelId="{2FF96993-6EC7-42BE-966C-EC7031921B98}" type="pres">
      <dgm:prSet presAssocID="{3E05FC6C-C100-40A9-8CB0-8ABFBE7591AB}" presName="bullet5b" presStyleLbl="node1" presStyleIdx="1" presStyleCnt="5"/>
      <dgm:spPr>
        <a:solidFill>
          <a:schemeClr val="tx2">
            <a:alpha val="50000"/>
          </a:schemeClr>
        </a:solidFill>
        <a:ln>
          <a:noFill/>
        </a:ln>
      </dgm:spPr>
    </dgm:pt>
    <dgm:pt modelId="{F54A4F87-14E4-4145-A386-BA91815611CF}" type="pres">
      <dgm:prSet presAssocID="{3E05FC6C-C100-40A9-8CB0-8ABFBE7591AB}" presName="textBox5b" presStyleLbl="revTx" presStyleIdx="1" presStyleCnt="5" custLinFactNeighborX="-17366" custLinFactNeighborY="11174">
        <dgm:presLayoutVars>
          <dgm:bulletEnabled val="1"/>
        </dgm:presLayoutVars>
      </dgm:prSet>
      <dgm:spPr/>
    </dgm:pt>
    <dgm:pt modelId="{252F1ED4-28B9-4150-81F1-E57771E22ADC}" type="pres">
      <dgm:prSet presAssocID="{B0165520-C100-4C8B-8FE7-FCC4180EB465}" presName="bullet5c" presStyleLbl="node1" presStyleIdx="2" presStyleCnt="5" custScaleX="115565" custScaleY="107462" custLinFactNeighborX="-12255"/>
      <dgm:spPr>
        <a:solidFill>
          <a:schemeClr val="tx2">
            <a:alpha val="50000"/>
          </a:schemeClr>
        </a:solidFill>
        <a:ln>
          <a:noFill/>
        </a:ln>
      </dgm:spPr>
    </dgm:pt>
    <dgm:pt modelId="{FF25BA27-2D5B-4045-9E1A-15F84ECC5D79}" type="pres">
      <dgm:prSet presAssocID="{B0165520-C100-4C8B-8FE7-FCC4180EB465}" presName="textBox5c" presStyleLbl="revTx" presStyleIdx="2" presStyleCnt="5" custScaleX="119439" custScaleY="104601" custLinFactNeighborX="7564" custLinFactNeighborY="3494">
        <dgm:presLayoutVars>
          <dgm:bulletEnabled val="1"/>
        </dgm:presLayoutVars>
      </dgm:prSet>
      <dgm:spPr/>
    </dgm:pt>
    <dgm:pt modelId="{91EA5833-011B-4EE1-AD45-B89E9C31FD9C}" type="pres">
      <dgm:prSet presAssocID="{569C31D7-DA95-4B98-9894-D41E53B06852}" presName="bullet5d" presStyleLbl="node1" presStyleIdx="3" presStyleCnt="5" custLinFactNeighborX="49605" custLinFactNeighborY="-11274"/>
      <dgm:spPr>
        <a:solidFill>
          <a:srgbClr val="7030A0">
            <a:alpha val="50000"/>
          </a:srgbClr>
        </a:solidFill>
        <a:ln>
          <a:noFill/>
        </a:ln>
      </dgm:spPr>
    </dgm:pt>
    <dgm:pt modelId="{6977FF9D-8E2F-493F-A281-6B1A883A3858}" type="pres">
      <dgm:prSet presAssocID="{569C31D7-DA95-4B98-9894-D41E53B06852}" presName="textBox5d" presStyleLbl="revTx" presStyleIdx="3" presStyleCnt="5" custScaleX="137622" custScaleY="102317" custLinFactNeighborX="14000" custLinFactNeighborY="-5119">
        <dgm:presLayoutVars>
          <dgm:bulletEnabled val="1"/>
        </dgm:presLayoutVars>
      </dgm:prSet>
      <dgm:spPr/>
    </dgm:pt>
    <dgm:pt modelId="{6DD063FB-573B-4A1C-AEED-1FD2983A49F3}" type="pres">
      <dgm:prSet presAssocID="{82E84FD6-ECCF-40EC-B114-AE8E6B872674}" presName="bullet5e" presStyleLbl="node1" presStyleIdx="4" presStyleCnt="5" custLinFactNeighborX="79630" custLinFactNeighborY="-31852"/>
      <dgm:spPr>
        <a:solidFill>
          <a:schemeClr val="tx2">
            <a:alpha val="50000"/>
          </a:schemeClr>
        </a:solidFill>
        <a:ln>
          <a:noFill/>
        </a:ln>
      </dgm:spPr>
    </dgm:pt>
    <dgm:pt modelId="{C986F276-F31C-4290-83A6-C6D9E6A1DD77}" type="pres">
      <dgm:prSet presAssocID="{82E84FD6-ECCF-40EC-B114-AE8E6B872674}" presName="textBox5e" presStyleLbl="revTx" presStyleIdx="4" presStyleCnt="5" custScaleX="119148" custLinFactNeighborX="63727" custLinFactNeighborY="-10029">
        <dgm:presLayoutVars>
          <dgm:bulletEnabled val="1"/>
        </dgm:presLayoutVars>
      </dgm:prSet>
      <dgm:spPr/>
    </dgm:pt>
  </dgm:ptLst>
  <dgm:cxnLst>
    <dgm:cxn modelId="{86350012-CEDF-4848-AC54-29391BE70B38}" srcId="{F72C7055-60EB-47B6-B90D-BD46BBCE8417}" destId="{ED69A4F7-4351-4B04-93A5-4CC4488F6EBD}" srcOrd="5" destOrd="0" parTransId="{1784DDAF-6725-404D-AE77-F0A6E5DC9DD9}" sibTransId="{B665AB94-342C-479F-B392-FB6645313466}"/>
    <dgm:cxn modelId="{BAD07628-82D5-44D6-B2A7-A68FE2A2D81C}" type="presOf" srcId="{376C92E8-830A-4742-A5C5-0CF6575A2958}" destId="{0B77BF07-99A9-4E9B-AD0D-65589F8274E8}" srcOrd="0" destOrd="0" presId="urn:microsoft.com/office/officeart/2005/8/layout/arrow2"/>
    <dgm:cxn modelId="{F2CFC529-E281-488C-9C48-E56CBEB187E3}" type="presOf" srcId="{3E05FC6C-C100-40A9-8CB0-8ABFBE7591AB}" destId="{F54A4F87-14E4-4145-A386-BA91815611CF}" srcOrd="0" destOrd="0" presId="urn:microsoft.com/office/officeart/2005/8/layout/arrow2"/>
    <dgm:cxn modelId="{E6A45044-03D7-448B-9040-71B76F551F21}" type="presOf" srcId="{B0165520-C100-4C8B-8FE7-FCC4180EB465}" destId="{FF25BA27-2D5B-4045-9E1A-15F84ECC5D79}" srcOrd="0" destOrd="0" presId="urn:microsoft.com/office/officeart/2005/8/layout/arrow2"/>
    <dgm:cxn modelId="{9D590670-E524-4560-93D3-01EFBD5CE8B2}" type="presOf" srcId="{82E84FD6-ECCF-40EC-B114-AE8E6B872674}" destId="{C986F276-F31C-4290-83A6-C6D9E6A1DD77}" srcOrd="0" destOrd="0" presId="urn:microsoft.com/office/officeart/2005/8/layout/arrow2"/>
    <dgm:cxn modelId="{4A68F17D-0F34-4022-B4FA-670D4563E006}" srcId="{F72C7055-60EB-47B6-B90D-BD46BBCE8417}" destId="{B0165520-C100-4C8B-8FE7-FCC4180EB465}" srcOrd="2" destOrd="0" parTransId="{D1B183A6-0325-4C8B-983C-8B6728D2943D}" sibTransId="{374CBDE8-CE28-47C3-A195-610579F0F66D}"/>
    <dgm:cxn modelId="{191E6C8E-AF57-477C-A0A1-37B9529CB040}" srcId="{F72C7055-60EB-47B6-B90D-BD46BBCE8417}" destId="{533EB4BD-15B7-4C8D-BD15-C914E5C0558D}" srcOrd="7" destOrd="0" parTransId="{89E1B6C3-936A-40AD-A039-E363D51D8DC0}" sibTransId="{18B5AE01-A3A0-47BD-8EA7-B67FCF3FD810}"/>
    <dgm:cxn modelId="{C7F61E9A-B12B-43AB-9BDB-43E856324C7F}" srcId="{F72C7055-60EB-47B6-B90D-BD46BBCE8417}" destId="{78D00FD4-5344-475D-94F7-F0E98D5D915E}" srcOrd="6" destOrd="0" parTransId="{C6B03023-F9A2-45C9-8340-EE7803B395B4}" sibTransId="{A67EC319-C2C9-4007-9D0B-33EAC4BB5416}"/>
    <dgm:cxn modelId="{193AB99A-8112-4793-80C7-316CD07F2B3A}" type="presOf" srcId="{569C31D7-DA95-4B98-9894-D41E53B06852}" destId="{6977FF9D-8E2F-493F-A281-6B1A883A3858}" srcOrd="0" destOrd="0" presId="urn:microsoft.com/office/officeart/2005/8/layout/arrow2"/>
    <dgm:cxn modelId="{627E62B1-B388-4198-8343-8BB87626AC2B}" srcId="{F72C7055-60EB-47B6-B90D-BD46BBCE8417}" destId="{569C31D7-DA95-4B98-9894-D41E53B06852}" srcOrd="3" destOrd="0" parTransId="{FF302CCB-2D8F-4373-91AF-41E2784EB314}" sibTransId="{775BB318-91C0-4B59-A95B-119DD06003F8}"/>
    <dgm:cxn modelId="{A7FD75BC-E30D-4C3A-9E9F-49C04B432E26}" type="presOf" srcId="{F72C7055-60EB-47B6-B90D-BD46BBCE8417}" destId="{DE831E2B-4476-44D3-AF73-67AA17688335}" srcOrd="0" destOrd="0" presId="urn:microsoft.com/office/officeart/2005/8/layout/arrow2"/>
    <dgm:cxn modelId="{329858BE-86CF-4100-AAD5-6D8CE72623DF}" srcId="{F72C7055-60EB-47B6-B90D-BD46BBCE8417}" destId="{3E05FC6C-C100-40A9-8CB0-8ABFBE7591AB}" srcOrd="1" destOrd="0" parTransId="{24332854-B8EC-4E4C-8545-9E36FD8E453C}" sibTransId="{2DDDCB6F-FF4B-461A-B065-DF2AB289E923}"/>
    <dgm:cxn modelId="{72E95DCB-D164-40A7-B06A-F6E8DFBAD908}" srcId="{F72C7055-60EB-47B6-B90D-BD46BBCE8417}" destId="{82E84FD6-ECCF-40EC-B114-AE8E6B872674}" srcOrd="4" destOrd="0" parTransId="{777DA6F1-5039-460A-8E6D-8A4245BADB75}" sibTransId="{6B32D41C-1AB9-448A-BE0F-95A3F1E9726E}"/>
    <dgm:cxn modelId="{76EB17D0-C212-4A61-8450-72CF838032B7}" srcId="{F72C7055-60EB-47B6-B90D-BD46BBCE8417}" destId="{376C92E8-830A-4742-A5C5-0CF6575A2958}" srcOrd="0" destOrd="0" parTransId="{A7472815-8DEE-44AF-8CCF-25237CEA7249}" sibTransId="{6055B239-9FDA-44FF-A585-6817D9637913}"/>
    <dgm:cxn modelId="{1A0349DB-0D1E-47FA-B21A-FBE0FA7E9593}" type="presParOf" srcId="{DE831E2B-4476-44D3-AF73-67AA17688335}" destId="{2AC113A8-AE8E-43FF-9DEE-99F4100B6B70}" srcOrd="0" destOrd="0" presId="urn:microsoft.com/office/officeart/2005/8/layout/arrow2"/>
    <dgm:cxn modelId="{96890D54-A1DB-427A-97C8-E3738805A5F3}" type="presParOf" srcId="{DE831E2B-4476-44D3-AF73-67AA17688335}" destId="{8572EBA6-DAE5-4373-BEBA-6B079E101E36}" srcOrd="1" destOrd="0" presId="urn:microsoft.com/office/officeart/2005/8/layout/arrow2"/>
    <dgm:cxn modelId="{54117694-9AA5-4426-BB40-26498DCD2CF8}" type="presParOf" srcId="{8572EBA6-DAE5-4373-BEBA-6B079E101E36}" destId="{0D406AAC-34C6-4638-B1E3-4590D810803A}" srcOrd="0" destOrd="0" presId="urn:microsoft.com/office/officeart/2005/8/layout/arrow2"/>
    <dgm:cxn modelId="{F494200C-8884-4E51-9141-52D35F7947D6}" type="presParOf" srcId="{8572EBA6-DAE5-4373-BEBA-6B079E101E36}" destId="{0B77BF07-99A9-4E9B-AD0D-65589F8274E8}" srcOrd="1" destOrd="0" presId="urn:microsoft.com/office/officeart/2005/8/layout/arrow2"/>
    <dgm:cxn modelId="{663EA6E7-4476-4833-8C19-4B89ABA1D002}" type="presParOf" srcId="{8572EBA6-DAE5-4373-BEBA-6B079E101E36}" destId="{2FF96993-6EC7-42BE-966C-EC7031921B98}" srcOrd="2" destOrd="0" presId="urn:microsoft.com/office/officeart/2005/8/layout/arrow2"/>
    <dgm:cxn modelId="{52068D76-A5A8-45D7-902C-1D0988E2613A}" type="presParOf" srcId="{8572EBA6-DAE5-4373-BEBA-6B079E101E36}" destId="{F54A4F87-14E4-4145-A386-BA91815611CF}" srcOrd="3" destOrd="0" presId="urn:microsoft.com/office/officeart/2005/8/layout/arrow2"/>
    <dgm:cxn modelId="{62B6E771-CFEE-423C-8BFA-7E46A5563985}" type="presParOf" srcId="{8572EBA6-DAE5-4373-BEBA-6B079E101E36}" destId="{252F1ED4-28B9-4150-81F1-E57771E22ADC}" srcOrd="4" destOrd="0" presId="urn:microsoft.com/office/officeart/2005/8/layout/arrow2"/>
    <dgm:cxn modelId="{2D088563-66EA-4A37-84F7-0529828EAA03}" type="presParOf" srcId="{8572EBA6-DAE5-4373-BEBA-6B079E101E36}" destId="{FF25BA27-2D5B-4045-9E1A-15F84ECC5D79}" srcOrd="5" destOrd="0" presId="urn:microsoft.com/office/officeart/2005/8/layout/arrow2"/>
    <dgm:cxn modelId="{4CCFB408-29D3-4791-BC48-F7443F295ACD}" type="presParOf" srcId="{8572EBA6-DAE5-4373-BEBA-6B079E101E36}" destId="{91EA5833-011B-4EE1-AD45-B89E9C31FD9C}" srcOrd="6" destOrd="0" presId="urn:microsoft.com/office/officeart/2005/8/layout/arrow2"/>
    <dgm:cxn modelId="{F1B4A33A-0F9C-4F16-B3D5-61DF65568AB3}" type="presParOf" srcId="{8572EBA6-DAE5-4373-BEBA-6B079E101E36}" destId="{6977FF9D-8E2F-493F-A281-6B1A883A3858}" srcOrd="7" destOrd="0" presId="urn:microsoft.com/office/officeart/2005/8/layout/arrow2"/>
    <dgm:cxn modelId="{26ABD2FD-BCDD-445C-BB15-272957691123}" type="presParOf" srcId="{8572EBA6-DAE5-4373-BEBA-6B079E101E36}" destId="{6DD063FB-573B-4A1C-AEED-1FD2983A49F3}" srcOrd="8" destOrd="0" presId="urn:microsoft.com/office/officeart/2005/8/layout/arrow2"/>
    <dgm:cxn modelId="{E0680D41-45D8-4BED-9DE4-D47BCCFB0871}" type="presParOf" srcId="{8572EBA6-DAE5-4373-BEBA-6B079E101E36}" destId="{C986F276-F31C-4290-83A6-C6D9E6A1DD77}" srcOrd="9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0D5279-F7C7-4118-BFD9-791E347E0538}">
      <dsp:nvSpPr>
        <dsp:cNvPr id="0" name=""/>
        <dsp:cNvSpPr/>
      </dsp:nvSpPr>
      <dsp:spPr>
        <a:xfrm rot="5400000">
          <a:off x="-130151" y="135279"/>
          <a:ext cx="867675" cy="607372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1</a:t>
          </a:r>
        </a:p>
      </dsp:txBody>
      <dsp:txXfrm rot="-5400000">
        <a:off x="1" y="308813"/>
        <a:ext cx="607372" cy="260303"/>
      </dsp:txXfrm>
    </dsp:sp>
    <dsp:sp modelId="{61AB48AC-EE08-4E90-8348-6F5377A7F320}">
      <dsp:nvSpPr>
        <dsp:cNvPr id="0" name=""/>
        <dsp:cNvSpPr/>
      </dsp:nvSpPr>
      <dsp:spPr>
        <a:xfrm rot="5400000">
          <a:off x="4403043" y="-3790542"/>
          <a:ext cx="564285" cy="8155627"/>
        </a:xfrm>
        <a:prstGeom prst="round2SameRect">
          <a:avLst/>
        </a:prstGeom>
        <a:solidFill>
          <a:schemeClr val="accent2">
            <a:lumMod val="40000"/>
            <a:lumOff val="60000"/>
            <a:alpha val="89804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228600">
            <a:schemeClr val="accent2">
              <a:satMod val="175000"/>
              <a:alpha val="4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000" kern="1200" dirty="0"/>
            <a:t>Available Focal Area Funds</a:t>
          </a:r>
        </a:p>
      </dsp:txBody>
      <dsp:txXfrm rot="-5400000">
        <a:off x="607372" y="32675"/>
        <a:ext cx="8128081" cy="509193"/>
      </dsp:txXfrm>
    </dsp:sp>
    <dsp:sp modelId="{706ED46A-7216-4033-99AB-3ECC95E673BE}">
      <dsp:nvSpPr>
        <dsp:cNvPr id="0" name=""/>
        <dsp:cNvSpPr/>
      </dsp:nvSpPr>
      <dsp:spPr>
        <a:xfrm rot="5400000">
          <a:off x="-130151" y="904573"/>
          <a:ext cx="867675" cy="607372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2</a:t>
          </a:r>
        </a:p>
      </dsp:txBody>
      <dsp:txXfrm rot="-5400000">
        <a:off x="1" y="1078107"/>
        <a:ext cx="607372" cy="260303"/>
      </dsp:txXfrm>
    </dsp:sp>
    <dsp:sp modelId="{8DCE5DA1-07AD-48F8-BE1A-C84AB665BF04}">
      <dsp:nvSpPr>
        <dsp:cNvPr id="0" name=""/>
        <dsp:cNvSpPr/>
      </dsp:nvSpPr>
      <dsp:spPr>
        <a:xfrm rot="5400000">
          <a:off x="4403191" y="-3021396"/>
          <a:ext cx="563989" cy="81556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000" kern="1200" dirty="0"/>
            <a:t>Calculate “Country Scores”</a:t>
          </a:r>
        </a:p>
      </dsp:txBody>
      <dsp:txXfrm rot="-5400000">
        <a:off x="607372" y="801955"/>
        <a:ext cx="8128095" cy="508925"/>
      </dsp:txXfrm>
    </dsp:sp>
    <dsp:sp modelId="{93054748-4EF4-4692-84E7-A3A1B7D6ED99}">
      <dsp:nvSpPr>
        <dsp:cNvPr id="0" name=""/>
        <dsp:cNvSpPr/>
      </dsp:nvSpPr>
      <dsp:spPr>
        <a:xfrm rot="5400000">
          <a:off x="-130151" y="1673866"/>
          <a:ext cx="867675" cy="607372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3</a:t>
          </a:r>
        </a:p>
      </dsp:txBody>
      <dsp:txXfrm rot="-5400000">
        <a:off x="1" y="1847400"/>
        <a:ext cx="607372" cy="260303"/>
      </dsp:txXfrm>
    </dsp:sp>
    <dsp:sp modelId="{AB623696-E7D3-4C0B-8FC0-FEA14D75C612}">
      <dsp:nvSpPr>
        <dsp:cNvPr id="0" name=""/>
        <dsp:cNvSpPr/>
      </dsp:nvSpPr>
      <dsp:spPr>
        <a:xfrm rot="5400000">
          <a:off x="4403191" y="-2252103"/>
          <a:ext cx="563989" cy="81556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000" kern="1200" dirty="0"/>
            <a:t>Calculate Preliminary Country Allocations</a:t>
          </a:r>
        </a:p>
      </dsp:txBody>
      <dsp:txXfrm rot="-5400000">
        <a:off x="607372" y="1571248"/>
        <a:ext cx="8128095" cy="508925"/>
      </dsp:txXfrm>
    </dsp:sp>
    <dsp:sp modelId="{48A83130-6CA4-46CC-B544-F684BEFB8667}">
      <dsp:nvSpPr>
        <dsp:cNvPr id="0" name=""/>
        <dsp:cNvSpPr/>
      </dsp:nvSpPr>
      <dsp:spPr>
        <a:xfrm rot="5400000">
          <a:off x="-130151" y="2443160"/>
          <a:ext cx="867675" cy="607372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4</a:t>
          </a:r>
        </a:p>
      </dsp:txBody>
      <dsp:txXfrm rot="-5400000">
        <a:off x="1" y="2616694"/>
        <a:ext cx="607372" cy="260303"/>
      </dsp:txXfrm>
    </dsp:sp>
    <dsp:sp modelId="{C516F9DD-F4CD-427E-8D95-D35293BD3AAA}">
      <dsp:nvSpPr>
        <dsp:cNvPr id="0" name=""/>
        <dsp:cNvSpPr/>
      </dsp:nvSpPr>
      <dsp:spPr>
        <a:xfrm rot="5400000">
          <a:off x="4403191" y="-1482810"/>
          <a:ext cx="563989" cy="81556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000" kern="1200" dirty="0"/>
            <a:t>Adjust for Floors and Ceilings</a:t>
          </a:r>
        </a:p>
      </dsp:txBody>
      <dsp:txXfrm rot="-5400000">
        <a:off x="607372" y="2340541"/>
        <a:ext cx="8128095" cy="508925"/>
      </dsp:txXfrm>
    </dsp:sp>
    <dsp:sp modelId="{54CE6A94-CF24-4B94-8870-3EC682C763A0}">
      <dsp:nvSpPr>
        <dsp:cNvPr id="0" name=""/>
        <dsp:cNvSpPr/>
      </dsp:nvSpPr>
      <dsp:spPr>
        <a:xfrm rot="5400000">
          <a:off x="-130151" y="3212453"/>
          <a:ext cx="867675" cy="607372"/>
        </a:xfrm>
        <a:prstGeom prst="chevron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b="0" kern="1200" dirty="0"/>
            <a:t>5</a:t>
          </a:r>
        </a:p>
      </dsp:txBody>
      <dsp:txXfrm rot="-5400000">
        <a:off x="1" y="3385987"/>
        <a:ext cx="607372" cy="260303"/>
      </dsp:txXfrm>
    </dsp:sp>
    <dsp:sp modelId="{B5788FB2-C6B1-4BC0-970C-52A6C8EB9F33}">
      <dsp:nvSpPr>
        <dsp:cNvPr id="0" name=""/>
        <dsp:cNvSpPr/>
      </dsp:nvSpPr>
      <dsp:spPr>
        <a:xfrm rot="5400000">
          <a:off x="4403191" y="-713516"/>
          <a:ext cx="563989" cy="81556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000" kern="1200" dirty="0"/>
            <a:t>Obtain Final Allocations</a:t>
          </a:r>
        </a:p>
      </dsp:txBody>
      <dsp:txXfrm rot="-5400000">
        <a:off x="607372" y="3109835"/>
        <a:ext cx="8128095" cy="508925"/>
      </dsp:txXfrm>
    </dsp:sp>
    <dsp:sp modelId="{0C155660-E2A8-4B35-9DDF-10B9E8FDF72D}">
      <dsp:nvSpPr>
        <dsp:cNvPr id="0" name=""/>
        <dsp:cNvSpPr/>
      </dsp:nvSpPr>
      <dsp:spPr>
        <a:xfrm rot="5400000">
          <a:off x="-130151" y="3981747"/>
          <a:ext cx="867675" cy="607372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6</a:t>
          </a:r>
        </a:p>
      </dsp:txBody>
      <dsp:txXfrm rot="-5400000">
        <a:off x="1" y="4155281"/>
        <a:ext cx="607372" cy="260303"/>
      </dsp:txXfrm>
    </dsp:sp>
    <dsp:sp modelId="{0F643CBE-EF51-4DEF-A527-2823981944F4}">
      <dsp:nvSpPr>
        <dsp:cNvPr id="0" name=""/>
        <dsp:cNvSpPr/>
      </dsp:nvSpPr>
      <dsp:spPr>
        <a:xfrm rot="5400000">
          <a:off x="4403191" y="55776"/>
          <a:ext cx="563989" cy="81556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000" kern="1200" dirty="0"/>
            <a:t>Determine post-allocation Flexibilities</a:t>
          </a:r>
        </a:p>
      </dsp:txBody>
      <dsp:txXfrm rot="-5400000">
        <a:off x="607372" y="3879127"/>
        <a:ext cx="8128095" cy="508925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C5D460-7F8C-4CD0-9B58-3F1A8B7991CA}">
      <dsp:nvSpPr>
        <dsp:cNvPr id="0" name=""/>
        <dsp:cNvSpPr/>
      </dsp:nvSpPr>
      <dsp:spPr>
        <a:xfrm>
          <a:off x="0" y="0"/>
          <a:ext cx="3446698" cy="901086"/>
        </a:xfrm>
        <a:prstGeom prst="chevron">
          <a:avLst/>
        </a:prstGeom>
        <a:solidFill>
          <a:schemeClr val="accent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/>
            <a:t>Concept Approval</a:t>
          </a:r>
        </a:p>
      </dsp:txBody>
      <dsp:txXfrm>
        <a:off x="450543" y="0"/>
        <a:ext cx="2545612" cy="901086"/>
      </dsp:txXfrm>
    </dsp:sp>
    <dsp:sp modelId="{223BE56B-1533-401E-8F69-7974884F4484}">
      <dsp:nvSpPr>
        <dsp:cNvPr id="0" name=""/>
        <dsp:cNvSpPr/>
      </dsp:nvSpPr>
      <dsp:spPr>
        <a:xfrm>
          <a:off x="3038915" y="0"/>
          <a:ext cx="4094633" cy="901086"/>
        </a:xfrm>
        <a:prstGeom prst="chevron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CEO Endorsement</a:t>
          </a:r>
        </a:p>
      </dsp:txBody>
      <dsp:txXfrm>
        <a:off x="3489458" y="0"/>
        <a:ext cx="3193547" cy="901086"/>
      </dsp:txXfrm>
    </dsp:sp>
    <dsp:sp modelId="{3CC84EC6-2CA4-4D50-B85B-33389A5C3B2B}">
      <dsp:nvSpPr>
        <dsp:cNvPr id="0" name=""/>
        <dsp:cNvSpPr/>
      </dsp:nvSpPr>
      <dsp:spPr>
        <a:xfrm>
          <a:off x="6724086" y="0"/>
          <a:ext cx="4094633" cy="901086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0" kern="1200" dirty="0"/>
            <a:t>Implementation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0" kern="1200" dirty="0"/>
            <a:t>Reporting</a:t>
          </a:r>
        </a:p>
      </dsp:txBody>
      <dsp:txXfrm>
        <a:off x="7174629" y="0"/>
        <a:ext cx="3193547" cy="90108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682A69-582A-4963-90B7-2D39ED422119}">
      <dsp:nvSpPr>
        <dsp:cNvPr id="0" name=""/>
        <dsp:cNvSpPr/>
      </dsp:nvSpPr>
      <dsp:spPr>
        <a:xfrm>
          <a:off x="-6861" y="59147"/>
          <a:ext cx="8929123" cy="465265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prstTxWarp prst="textArchUp">
            <a:avLst/>
          </a:prstTxWarp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Total Envelope</a:t>
          </a:r>
        </a:p>
      </dsp:txBody>
      <dsp:txXfrm>
        <a:off x="2783489" y="291780"/>
        <a:ext cx="3348421" cy="465265"/>
      </dsp:txXfrm>
    </dsp:sp>
    <dsp:sp modelId="{58AAC34A-7D94-4620-86BB-589EB6168834}">
      <dsp:nvSpPr>
        <dsp:cNvPr id="0" name=""/>
        <dsp:cNvSpPr/>
      </dsp:nvSpPr>
      <dsp:spPr>
        <a:xfrm>
          <a:off x="345273" y="808306"/>
          <a:ext cx="8173652" cy="3825713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prstTxWarp prst="textButton">
            <a:avLst/>
          </a:prstTxWarp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Focal Areas</a:t>
          </a:r>
        </a:p>
      </dsp:txBody>
      <dsp:txXfrm>
        <a:off x="2669656" y="1028284"/>
        <a:ext cx="3524887" cy="439957"/>
      </dsp:txXfrm>
    </dsp:sp>
    <dsp:sp modelId="{21620122-D8ED-404B-B1E0-194BBBDC2537}">
      <dsp:nvSpPr>
        <dsp:cNvPr id="0" name=""/>
        <dsp:cNvSpPr/>
      </dsp:nvSpPr>
      <dsp:spPr>
        <a:xfrm>
          <a:off x="790764" y="1439162"/>
          <a:ext cx="7333871" cy="335939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prstTxWarp prst="textArchUp">
            <a:avLst/>
          </a:prstTxWarp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STAR Focal Areas</a:t>
          </a:r>
        </a:p>
      </dsp:txBody>
      <dsp:txXfrm>
        <a:off x="2560060" y="1670960"/>
        <a:ext cx="3795278" cy="463596"/>
      </dsp:txXfrm>
    </dsp:sp>
    <dsp:sp modelId="{E16207AE-09CB-49D0-9CE0-65F3F25EE064}">
      <dsp:nvSpPr>
        <dsp:cNvPr id="0" name=""/>
        <dsp:cNvSpPr/>
      </dsp:nvSpPr>
      <dsp:spPr>
        <a:xfrm>
          <a:off x="1737074" y="2141010"/>
          <a:ext cx="5441250" cy="2689082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prstTxWarp prst="textArchUp">
            <a:avLst/>
          </a:prstTxWarp>
          <a:noAutofit/>
        </a:bodyPr>
        <a:lstStyle/>
        <a:p>
          <a:pPr marL="0" lvl="0" indent="0" algn="ctr" defTabSz="1422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3200" kern="1200" dirty="0"/>
            <a:t>less Set Asides</a:t>
          </a:r>
        </a:p>
      </dsp:txBody>
      <dsp:txXfrm>
        <a:off x="2988562" y="2383028"/>
        <a:ext cx="2938275" cy="484034"/>
      </dsp:txXfrm>
    </dsp:sp>
    <dsp:sp modelId="{6CCA5C3D-1C9A-447C-8331-91A8E57A592D}">
      <dsp:nvSpPr>
        <dsp:cNvPr id="0" name=""/>
        <dsp:cNvSpPr/>
      </dsp:nvSpPr>
      <dsp:spPr>
        <a:xfrm>
          <a:off x="2367940" y="2874397"/>
          <a:ext cx="4179518" cy="1955696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prstTxWarp prst="textArchUp">
            <a:avLst/>
          </a:prstTxWarp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	Country Allocations</a:t>
          </a:r>
        </a:p>
      </dsp:txBody>
      <dsp:txXfrm>
        <a:off x="2980016" y="3363321"/>
        <a:ext cx="2955366" cy="97784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0D5279-F7C7-4118-BFD9-791E347E0538}">
      <dsp:nvSpPr>
        <dsp:cNvPr id="0" name=""/>
        <dsp:cNvSpPr/>
      </dsp:nvSpPr>
      <dsp:spPr>
        <a:xfrm rot="5400000">
          <a:off x="-130151" y="135279"/>
          <a:ext cx="867675" cy="607372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/>
            <a:t>1</a:t>
          </a:r>
          <a:endParaRPr lang="en-US" sz="3000" kern="1200" dirty="0"/>
        </a:p>
      </dsp:txBody>
      <dsp:txXfrm rot="-5400000">
        <a:off x="1" y="308813"/>
        <a:ext cx="607372" cy="260303"/>
      </dsp:txXfrm>
    </dsp:sp>
    <dsp:sp modelId="{61AB48AC-EE08-4E90-8348-6F5377A7F320}">
      <dsp:nvSpPr>
        <dsp:cNvPr id="0" name=""/>
        <dsp:cNvSpPr/>
      </dsp:nvSpPr>
      <dsp:spPr>
        <a:xfrm rot="5400000">
          <a:off x="4403043" y="-3790542"/>
          <a:ext cx="564285" cy="81556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000" kern="1200" dirty="0"/>
            <a:t>Determine Available Focal Area Funds</a:t>
          </a:r>
        </a:p>
      </dsp:txBody>
      <dsp:txXfrm rot="-5400000">
        <a:off x="607372" y="32675"/>
        <a:ext cx="8128081" cy="509193"/>
      </dsp:txXfrm>
    </dsp:sp>
    <dsp:sp modelId="{706ED46A-7216-4033-99AB-3ECC95E673BE}">
      <dsp:nvSpPr>
        <dsp:cNvPr id="0" name=""/>
        <dsp:cNvSpPr/>
      </dsp:nvSpPr>
      <dsp:spPr>
        <a:xfrm rot="5400000">
          <a:off x="-130151" y="904573"/>
          <a:ext cx="867675" cy="607372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2</a:t>
          </a:r>
        </a:p>
      </dsp:txBody>
      <dsp:txXfrm rot="-5400000">
        <a:off x="1" y="1078107"/>
        <a:ext cx="607372" cy="260303"/>
      </dsp:txXfrm>
    </dsp:sp>
    <dsp:sp modelId="{8DCE5DA1-07AD-48F8-BE1A-C84AB665BF04}">
      <dsp:nvSpPr>
        <dsp:cNvPr id="0" name=""/>
        <dsp:cNvSpPr/>
      </dsp:nvSpPr>
      <dsp:spPr>
        <a:xfrm rot="5400000">
          <a:off x="4403191" y="-3021396"/>
          <a:ext cx="563989" cy="8155627"/>
        </a:xfrm>
        <a:prstGeom prst="round2SameRect">
          <a:avLst/>
        </a:prstGeom>
        <a:solidFill>
          <a:schemeClr val="accent3">
            <a:lumMod val="40000"/>
            <a:lumOff val="60000"/>
            <a:alpha val="9000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228600">
            <a:schemeClr val="accent3">
              <a:satMod val="175000"/>
              <a:alpha val="4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000" kern="1200" dirty="0"/>
            <a:t>Calculate “Country Scores”</a:t>
          </a:r>
        </a:p>
      </dsp:txBody>
      <dsp:txXfrm rot="-5400000">
        <a:off x="607372" y="801955"/>
        <a:ext cx="8128095" cy="508925"/>
      </dsp:txXfrm>
    </dsp:sp>
    <dsp:sp modelId="{93054748-4EF4-4692-84E7-A3A1B7D6ED99}">
      <dsp:nvSpPr>
        <dsp:cNvPr id="0" name=""/>
        <dsp:cNvSpPr/>
      </dsp:nvSpPr>
      <dsp:spPr>
        <a:xfrm rot="5400000">
          <a:off x="-130151" y="1673866"/>
          <a:ext cx="867675" cy="607372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3</a:t>
          </a:r>
        </a:p>
      </dsp:txBody>
      <dsp:txXfrm rot="-5400000">
        <a:off x="1" y="1847400"/>
        <a:ext cx="607372" cy="260303"/>
      </dsp:txXfrm>
    </dsp:sp>
    <dsp:sp modelId="{AB623696-E7D3-4C0B-8FC0-FEA14D75C612}">
      <dsp:nvSpPr>
        <dsp:cNvPr id="0" name=""/>
        <dsp:cNvSpPr/>
      </dsp:nvSpPr>
      <dsp:spPr>
        <a:xfrm rot="5400000">
          <a:off x="4403191" y="-2252103"/>
          <a:ext cx="563989" cy="81556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000" kern="1200" dirty="0"/>
            <a:t>Calculate Preliminary Country Allocations</a:t>
          </a:r>
        </a:p>
      </dsp:txBody>
      <dsp:txXfrm rot="-5400000">
        <a:off x="607372" y="1571248"/>
        <a:ext cx="8128095" cy="508925"/>
      </dsp:txXfrm>
    </dsp:sp>
    <dsp:sp modelId="{48A83130-6CA4-46CC-B544-F684BEFB8667}">
      <dsp:nvSpPr>
        <dsp:cNvPr id="0" name=""/>
        <dsp:cNvSpPr/>
      </dsp:nvSpPr>
      <dsp:spPr>
        <a:xfrm rot="5400000">
          <a:off x="-130151" y="2443160"/>
          <a:ext cx="867675" cy="607372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4</a:t>
          </a:r>
        </a:p>
      </dsp:txBody>
      <dsp:txXfrm rot="-5400000">
        <a:off x="1" y="2616694"/>
        <a:ext cx="607372" cy="260303"/>
      </dsp:txXfrm>
    </dsp:sp>
    <dsp:sp modelId="{C516F9DD-F4CD-427E-8D95-D35293BD3AAA}">
      <dsp:nvSpPr>
        <dsp:cNvPr id="0" name=""/>
        <dsp:cNvSpPr/>
      </dsp:nvSpPr>
      <dsp:spPr>
        <a:xfrm rot="5400000">
          <a:off x="4403191" y="-1482810"/>
          <a:ext cx="563989" cy="81556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000" kern="1200" dirty="0"/>
            <a:t>Adjust for Floors and Ceilings</a:t>
          </a:r>
        </a:p>
      </dsp:txBody>
      <dsp:txXfrm rot="-5400000">
        <a:off x="607372" y="2340541"/>
        <a:ext cx="8128095" cy="508925"/>
      </dsp:txXfrm>
    </dsp:sp>
    <dsp:sp modelId="{54CE6A94-CF24-4B94-8870-3EC682C763A0}">
      <dsp:nvSpPr>
        <dsp:cNvPr id="0" name=""/>
        <dsp:cNvSpPr/>
      </dsp:nvSpPr>
      <dsp:spPr>
        <a:xfrm rot="5400000">
          <a:off x="-130151" y="3212453"/>
          <a:ext cx="867675" cy="607372"/>
        </a:xfrm>
        <a:prstGeom prst="chevron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b="0" kern="1200" dirty="0"/>
            <a:t>5</a:t>
          </a:r>
        </a:p>
      </dsp:txBody>
      <dsp:txXfrm rot="-5400000">
        <a:off x="1" y="3385987"/>
        <a:ext cx="607372" cy="260303"/>
      </dsp:txXfrm>
    </dsp:sp>
    <dsp:sp modelId="{B5788FB2-C6B1-4BC0-970C-52A6C8EB9F33}">
      <dsp:nvSpPr>
        <dsp:cNvPr id="0" name=""/>
        <dsp:cNvSpPr/>
      </dsp:nvSpPr>
      <dsp:spPr>
        <a:xfrm rot="5400000">
          <a:off x="4403191" y="-713516"/>
          <a:ext cx="563989" cy="81556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000" kern="1200" dirty="0"/>
            <a:t>Obtain Final Allocations</a:t>
          </a:r>
        </a:p>
      </dsp:txBody>
      <dsp:txXfrm rot="-5400000">
        <a:off x="607372" y="3109835"/>
        <a:ext cx="8128095" cy="508925"/>
      </dsp:txXfrm>
    </dsp:sp>
    <dsp:sp modelId="{0C155660-E2A8-4B35-9DDF-10B9E8FDF72D}">
      <dsp:nvSpPr>
        <dsp:cNvPr id="0" name=""/>
        <dsp:cNvSpPr/>
      </dsp:nvSpPr>
      <dsp:spPr>
        <a:xfrm rot="5400000">
          <a:off x="-130151" y="3981747"/>
          <a:ext cx="867675" cy="607372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6</a:t>
          </a:r>
        </a:p>
      </dsp:txBody>
      <dsp:txXfrm rot="-5400000">
        <a:off x="1" y="4155281"/>
        <a:ext cx="607372" cy="260303"/>
      </dsp:txXfrm>
    </dsp:sp>
    <dsp:sp modelId="{0F643CBE-EF51-4DEF-A527-2823981944F4}">
      <dsp:nvSpPr>
        <dsp:cNvPr id="0" name=""/>
        <dsp:cNvSpPr/>
      </dsp:nvSpPr>
      <dsp:spPr>
        <a:xfrm rot="5400000">
          <a:off x="4403191" y="55776"/>
          <a:ext cx="563989" cy="81556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000" kern="1200" dirty="0"/>
            <a:t>Determine post-allocation Flexibilities</a:t>
          </a:r>
        </a:p>
      </dsp:txBody>
      <dsp:txXfrm rot="-5400000">
        <a:off x="607372" y="3879127"/>
        <a:ext cx="8128095" cy="50892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099AC3-41A8-4A9A-B97F-DA4EEB6834AD}">
      <dsp:nvSpPr>
        <dsp:cNvPr id="0" name=""/>
        <dsp:cNvSpPr/>
      </dsp:nvSpPr>
      <dsp:spPr>
        <a:xfrm>
          <a:off x="10546919" y="2765967"/>
          <a:ext cx="91440" cy="339407"/>
        </a:xfrm>
        <a:custGeom>
          <a:avLst/>
          <a:gdLst/>
          <a:ahLst/>
          <a:cxnLst/>
          <a:rect l="0" t="0" r="0" b="0"/>
          <a:pathLst>
            <a:path>
              <a:moveTo>
                <a:pt x="79344" y="0"/>
              </a:moveTo>
              <a:lnTo>
                <a:pt x="79344" y="326351"/>
              </a:lnTo>
              <a:lnTo>
                <a:pt x="45720" y="326351"/>
              </a:lnTo>
              <a:lnTo>
                <a:pt x="45720" y="339407"/>
              </a:lnTo>
            </a:path>
          </a:pathLst>
        </a:custGeom>
        <a:noFill/>
        <a:ln w="9525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AEC66E-1908-480E-AFA3-807FA91E0CC5}">
      <dsp:nvSpPr>
        <dsp:cNvPr id="0" name=""/>
        <dsp:cNvSpPr/>
      </dsp:nvSpPr>
      <dsp:spPr>
        <a:xfrm>
          <a:off x="9076322" y="3469752"/>
          <a:ext cx="994763" cy="9623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49342"/>
              </a:lnTo>
              <a:lnTo>
                <a:pt x="994763" y="949342"/>
              </a:lnTo>
              <a:lnTo>
                <a:pt x="994763" y="962398"/>
              </a:lnTo>
            </a:path>
          </a:pathLst>
        </a:custGeom>
        <a:noFill/>
        <a:ln w="9525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B62E11-1797-42A6-97F2-D557F3C037E6}">
      <dsp:nvSpPr>
        <dsp:cNvPr id="0" name=""/>
        <dsp:cNvSpPr/>
      </dsp:nvSpPr>
      <dsp:spPr>
        <a:xfrm>
          <a:off x="8844315" y="3469752"/>
          <a:ext cx="232006" cy="867628"/>
        </a:xfrm>
        <a:custGeom>
          <a:avLst/>
          <a:gdLst/>
          <a:ahLst/>
          <a:cxnLst/>
          <a:rect l="0" t="0" r="0" b="0"/>
          <a:pathLst>
            <a:path>
              <a:moveTo>
                <a:pt x="232006" y="0"/>
              </a:moveTo>
              <a:lnTo>
                <a:pt x="232006" y="854572"/>
              </a:lnTo>
              <a:lnTo>
                <a:pt x="0" y="854572"/>
              </a:lnTo>
              <a:lnTo>
                <a:pt x="0" y="867628"/>
              </a:lnTo>
            </a:path>
          </a:pathLst>
        </a:custGeom>
        <a:noFill/>
        <a:ln w="9525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131DE5A-D863-4126-A521-5E46C8FE74C0}">
      <dsp:nvSpPr>
        <dsp:cNvPr id="0" name=""/>
        <dsp:cNvSpPr/>
      </dsp:nvSpPr>
      <dsp:spPr>
        <a:xfrm>
          <a:off x="7986503" y="2765967"/>
          <a:ext cx="1089818" cy="3394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6350"/>
              </a:lnTo>
              <a:lnTo>
                <a:pt x="1089818" y="326350"/>
              </a:lnTo>
              <a:lnTo>
                <a:pt x="1089818" y="339406"/>
              </a:lnTo>
            </a:path>
          </a:pathLst>
        </a:custGeom>
        <a:noFill/>
        <a:ln w="9525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36FFD6-45FB-4FC5-94AD-2EFD196139EB}">
      <dsp:nvSpPr>
        <dsp:cNvPr id="0" name=""/>
        <dsp:cNvSpPr/>
      </dsp:nvSpPr>
      <dsp:spPr>
        <a:xfrm>
          <a:off x="7180927" y="3484454"/>
          <a:ext cx="717095" cy="10672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54148"/>
              </a:lnTo>
              <a:lnTo>
                <a:pt x="717095" y="1054148"/>
              </a:lnTo>
              <a:lnTo>
                <a:pt x="717095" y="1067205"/>
              </a:lnTo>
            </a:path>
          </a:pathLst>
        </a:custGeom>
        <a:noFill/>
        <a:ln w="9525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E24929-32BF-47B2-91F2-94BA3E8C6485}">
      <dsp:nvSpPr>
        <dsp:cNvPr id="0" name=""/>
        <dsp:cNvSpPr/>
      </dsp:nvSpPr>
      <dsp:spPr>
        <a:xfrm>
          <a:off x="7180927" y="3484454"/>
          <a:ext cx="205668" cy="10672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54148"/>
              </a:lnTo>
              <a:lnTo>
                <a:pt x="205668" y="1054148"/>
              </a:lnTo>
              <a:lnTo>
                <a:pt x="205668" y="1067205"/>
              </a:lnTo>
            </a:path>
          </a:pathLst>
        </a:custGeom>
        <a:noFill/>
        <a:ln w="9525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0A8419-DDB5-4FB9-A601-C2091C5BC0BA}">
      <dsp:nvSpPr>
        <dsp:cNvPr id="0" name=""/>
        <dsp:cNvSpPr/>
      </dsp:nvSpPr>
      <dsp:spPr>
        <a:xfrm>
          <a:off x="7180927" y="2765967"/>
          <a:ext cx="805575" cy="354108"/>
        </a:xfrm>
        <a:custGeom>
          <a:avLst/>
          <a:gdLst/>
          <a:ahLst/>
          <a:cxnLst/>
          <a:rect l="0" t="0" r="0" b="0"/>
          <a:pathLst>
            <a:path>
              <a:moveTo>
                <a:pt x="805575" y="0"/>
              </a:moveTo>
              <a:lnTo>
                <a:pt x="805575" y="341051"/>
              </a:lnTo>
              <a:lnTo>
                <a:pt x="0" y="341051"/>
              </a:lnTo>
              <a:lnTo>
                <a:pt x="0" y="354108"/>
              </a:lnTo>
            </a:path>
          </a:pathLst>
        </a:custGeom>
        <a:noFill/>
        <a:ln w="9525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B38A4B-E9EF-476D-AB10-8E407CC488A0}">
      <dsp:nvSpPr>
        <dsp:cNvPr id="0" name=""/>
        <dsp:cNvSpPr/>
      </dsp:nvSpPr>
      <dsp:spPr>
        <a:xfrm>
          <a:off x="5261775" y="3420748"/>
          <a:ext cx="1082298" cy="10814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68411"/>
              </a:lnTo>
              <a:lnTo>
                <a:pt x="1082298" y="1068411"/>
              </a:lnTo>
              <a:lnTo>
                <a:pt x="1082298" y="1081467"/>
              </a:lnTo>
            </a:path>
          </a:pathLst>
        </a:custGeom>
        <a:noFill/>
        <a:ln w="9525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22E829-9F3E-41CD-A18C-397236AA999C}">
      <dsp:nvSpPr>
        <dsp:cNvPr id="0" name=""/>
        <dsp:cNvSpPr/>
      </dsp:nvSpPr>
      <dsp:spPr>
        <a:xfrm>
          <a:off x="5122273" y="3420748"/>
          <a:ext cx="139502" cy="1081467"/>
        </a:xfrm>
        <a:custGeom>
          <a:avLst/>
          <a:gdLst/>
          <a:ahLst/>
          <a:cxnLst/>
          <a:rect l="0" t="0" r="0" b="0"/>
          <a:pathLst>
            <a:path>
              <a:moveTo>
                <a:pt x="139502" y="0"/>
              </a:moveTo>
              <a:lnTo>
                <a:pt x="139502" y="1068411"/>
              </a:lnTo>
              <a:lnTo>
                <a:pt x="0" y="1068411"/>
              </a:lnTo>
              <a:lnTo>
                <a:pt x="0" y="1081467"/>
              </a:lnTo>
            </a:path>
          </a:pathLst>
        </a:custGeom>
        <a:noFill/>
        <a:ln w="9525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5DE5A2-DBDC-4D5C-A5DD-2566438EA5B3}">
      <dsp:nvSpPr>
        <dsp:cNvPr id="0" name=""/>
        <dsp:cNvSpPr/>
      </dsp:nvSpPr>
      <dsp:spPr>
        <a:xfrm>
          <a:off x="4124614" y="3420748"/>
          <a:ext cx="1137161" cy="1106172"/>
        </a:xfrm>
        <a:custGeom>
          <a:avLst/>
          <a:gdLst/>
          <a:ahLst/>
          <a:cxnLst/>
          <a:rect l="0" t="0" r="0" b="0"/>
          <a:pathLst>
            <a:path>
              <a:moveTo>
                <a:pt x="1137161" y="0"/>
              </a:moveTo>
              <a:lnTo>
                <a:pt x="1137161" y="1093116"/>
              </a:lnTo>
              <a:lnTo>
                <a:pt x="0" y="1093116"/>
              </a:lnTo>
              <a:lnTo>
                <a:pt x="0" y="1106172"/>
              </a:lnTo>
            </a:path>
          </a:pathLst>
        </a:custGeom>
        <a:noFill/>
        <a:ln w="9525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E79609-5A4D-419E-B2D9-180E532BF638}">
      <dsp:nvSpPr>
        <dsp:cNvPr id="0" name=""/>
        <dsp:cNvSpPr/>
      </dsp:nvSpPr>
      <dsp:spPr>
        <a:xfrm>
          <a:off x="3129026" y="2738999"/>
          <a:ext cx="2132749" cy="3173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4314"/>
              </a:lnTo>
              <a:lnTo>
                <a:pt x="2132749" y="304314"/>
              </a:lnTo>
              <a:lnTo>
                <a:pt x="2132749" y="317370"/>
              </a:lnTo>
            </a:path>
          </a:pathLst>
        </a:custGeom>
        <a:noFill/>
        <a:ln w="9525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746C64-5E1C-44B8-AC2F-1BC78F9BE853}">
      <dsp:nvSpPr>
        <dsp:cNvPr id="0" name=""/>
        <dsp:cNvSpPr/>
      </dsp:nvSpPr>
      <dsp:spPr>
        <a:xfrm>
          <a:off x="2771300" y="3435625"/>
          <a:ext cx="414218" cy="11412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28181"/>
              </a:lnTo>
              <a:lnTo>
                <a:pt x="414218" y="1128181"/>
              </a:lnTo>
              <a:lnTo>
                <a:pt x="414218" y="1141237"/>
              </a:lnTo>
            </a:path>
          </a:pathLst>
        </a:custGeom>
        <a:noFill/>
        <a:ln w="9525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33F78EC-2CE8-4FD0-986E-CEC66A02D879}">
      <dsp:nvSpPr>
        <dsp:cNvPr id="0" name=""/>
        <dsp:cNvSpPr/>
      </dsp:nvSpPr>
      <dsp:spPr>
        <a:xfrm>
          <a:off x="2352215" y="3435625"/>
          <a:ext cx="419084" cy="1141237"/>
        </a:xfrm>
        <a:custGeom>
          <a:avLst/>
          <a:gdLst/>
          <a:ahLst/>
          <a:cxnLst/>
          <a:rect l="0" t="0" r="0" b="0"/>
          <a:pathLst>
            <a:path>
              <a:moveTo>
                <a:pt x="419084" y="0"/>
              </a:moveTo>
              <a:lnTo>
                <a:pt x="419084" y="1128181"/>
              </a:lnTo>
              <a:lnTo>
                <a:pt x="0" y="1128181"/>
              </a:lnTo>
              <a:lnTo>
                <a:pt x="0" y="1141237"/>
              </a:lnTo>
            </a:path>
          </a:pathLst>
        </a:custGeom>
        <a:noFill/>
        <a:ln w="9525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58EEBA-AB72-4800-B563-E319D08693F9}">
      <dsp:nvSpPr>
        <dsp:cNvPr id="0" name=""/>
        <dsp:cNvSpPr/>
      </dsp:nvSpPr>
      <dsp:spPr>
        <a:xfrm>
          <a:off x="2771300" y="2738999"/>
          <a:ext cx="357725" cy="332247"/>
        </a:xfrm>
        <a:custGeom>
          <a:avLst/>
          <a:gdLst/>
          <a:ahLst/>
          <a:cxnLst/>
          <a:rect l="0" t="0" r="0" b="0"/>
          <a:pathLst>
            <a:path>
              <a:moveTo>
                <a:pt x="357725" y="0"/>
              </a:moveTo>
              <a:lnTo>
                <a:pt x="357725" y="319191"/>
              </a:lnTo>
              <a:lnTo>
                <a:pt x="0" y="319191"/>
              </a:lnTo>
              <a:lnTo>
                <a:pt x="0" y="332247"/>
              </a:lnTo>
            </a:path>
          </a:pathLst>
        </a:custGeom>
        <a:noFill/>
        <a:ln w="9525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7F7589-200A-4C8E-AC5E-70738BBD0DBC}">
      <dsp:nvSpPr>
        <dsp:cNvPr id="0" name=""/>
        <dsp:cNvSpPr/>
      </dsp:nvSpPr>
      <dsp:spPr>
        <a:xfrm>
          <a:off x="924237" y="3420748"/>
          <a:ext cx="512844" cy="14876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74591"/>
              </a:lnTo>
              <a:lnTo>
                <a:pt x="512844" y="1474591"/>
              </a:lnTo>
              <a:lnTo>
                <a:pt x="512844" y="1487647"/>
              </a:lnTo>
            </a:path>
          </a:pathLst>
        </a:custGeom>
        <a:noFill/>
        <a:ln w="9525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A9F9F0-4221-4173-96C2-4DFAFE12EB52}">
      <dsp:nvSpPr>
        <dsp:cNvPr id="0" name=""/>
        <dsp:cNvSpPr/>
      </dsp:nvSpPr>
      <dsp:spPr>
        <a:xfrm>
          <a:off x="479484" y="3420748"/>
          <a:ext cx="444752" cy="1487647"/>
        </a:xfrm>
        <a:custGeom>
          <a:avLst/>
          <a:gdLst/>
          <a:ahLst/>
          <a:cxnLst/>
          <a:rect l="0" t="0" r="0" b="0"/>
          <a:pathLst>
            <a:path>
              <a:moveTo>
                <a:pt x="444752" y="0"/>
              </a:moveTo>
              <a:lnTo>
                <a:pt x="444752" y="1474591"/>
              </a:lnTo>
              <a:lnTo>
                <a:pt x="0" y="1474591"/>
              </a:lnTo>
              <a:lnTo>
                <a:pt x="0" y="1487647"/>
              </a:lnTo>
            </a:path>
          </a:pathLst>
        </a:custGeom>
        <a:noFill/>
        <a:ln w="9525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E3CE12-0884-4ABB-83ED-57F5482AE1E6}">
      <dsp:nvSpPr>
        <dsp:cNvPr id="0" name=""/>
        <dsp:cNvSpPr/>
      </dsp:nvSpPr>
      <dsp:spPr>
        <a:xfrm>
          <a:off x="924237" y="2738999"/>
          <a:ext cx="2204788" cy="317370"/>
        </a:xfrm>
        <a:custGeom>
          <a:avLst/>
          <a:gdLst/>
          <a:ahLst/>
          <a:cxnLst/>
          <a:rect l="0" t="0" r="0" b="0"/>
          <a:pathLst>
            <a:path>
              <a:moveTo>
                <a:pt x="2204788" y="0"/>
              </a:moveTo>
              <a:lnTo>
                <a:pt x="2204788" y="304314"/>
              </a:lnTo>
              <a:lnTo>
                <a:pt x="0" y="304314"/>
              </a:lnTo>
              <a:lnTo>
                <a:pt x="0" y="317370"/>
              </a:lnTo>
            </a:path>
          </a:pathLst>
        </a:custGeom>
        <a:noFill/>
        <a:ln w="9525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D596B0-D8A8-40B8-9EA9-C62F88E0461E}">
      <dsp:nvSpPr>
        <dsp:cNvPr id="0" name=""/>
        <dsp:cNvSpPr/>
      </dsp:nvSpPr>
      <dsp:spPr>
        <a:xfrm>
          <a:off x="2225340" y="2130709"/>
          <a:ext cx="1807372" cy="60828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9EDDE65-ED0A-46F1-94D0-1FA904FDE825}">
      <dsp:nvSpPr>
        <dsp:cNvPr id="0" name=""/>
        <dsp:cNvSpPr/>
      </dsp:nvSpPr>
      <dsp:spPr>
        <a:xfrm>
          <a:off x="2240999" y="2145586"/>
          <a:ext cx="1807372" cy="6082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Calibri"/>
              <a:ea typeface="+mn-ea"/>
              <a:cs typeface="+mn-cs"/>
            </a:rPr>
            <a:t>Global Benefits Index</a:t>
          </a:r>
        </a:p>
      </dsp:txBody>
      <dsp:txXfrm>
        <a:off x="2258815" y="2163402"/>
        <a:ext cx="1771740" cy="572657"/>
      </dsp:txXfrm>
    </dsp:sp>
    <dsp:sp modelId="{42114D6C-4BA2-4A6C-8B6A-85C284F551C0}">
      <dsp:nvSpPr>
        <dsp:cNvPr id="0" name=""/>
        <dsp:cNvSpPr/>
      </dsp:nvSpPr>
      <dsp:spPr>
        <a:xfrm>
          <a:off x="369900" y="3056369"/>
          <a:ext cx="1108673" cy="36437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4FA8816-5603-40A4-A9A0-586F1F768149}">
      <dsp:nvSpPr>
        <dsp:cNvPr id="0" name=""/>
        <dsp:cNvSpPr/>
      </dsp:nvSpPr>
      <dsp:spPr>
        <a:xfrm>
          <a:off x="385559" y="3071246"/>
          <a:ext cx="1108673" cy="3643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Biodiversity</a:t>
          </a:r>
        </a:p>
      </dsp:txBody>
      <dsp:txXfrm>
        <a:off x="396231" y="3081918"/>
        <a:ext cx="1087329" cy="343034"/>
      </dsp:txXfrm>
    </dsp:sp>
    <dsp:sp modelId="{0EBA5F68-B08F-4DB2-A30C-2197BF258B74}">
      <dsp:nvSpPr>
        <dsp:cNvPr id="0" name=""/>
        <dsp:cNvSpPr/>
      </dsp:nvSpPr>
      <dsp:spPr>
        <a:xfrm>
          <a:off x="16345" y="4908395"/>
          <a:ext cx="926277" cy="32960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85B7D86-AFDA-4A01-A9D2-3DC322AF8905}">
      <dsp:nvSpPr>
        <dsp:cNvPr id="0" name=""/>
        <dsp:cNvSpPr/>
      </dsp:nvSpPr>
      <dsp:spPr>
        <a:xfrm>
          <a:off x="32004" y="4923272"/>
          <a:ext cx="926277" cy="32960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Marine</a:t>
          </a:r>
        </a:p>
      </dsp:txBody>
      <dsp:txXfrm>
        <a:off x="41658" y="4932926"/>
        <a:ext cx="906969" cy="310294"/>
      </dsp:txXfrm>
    </dsp:sp>
    <dsp:sp modelId="{DC616732-6F70-4528-BE6C-9B5C70EA44B2}">
      <dsp:nvSpPr>
        <dsp:cNvPr id="0" name=""/>
        <dsp:cNvSpPr/>
      </dsp:nvSpPr>
      <dsp:spPr>
        <a:xfrm>
          <a:off x="973942" y="4908395"/>
          <a:ext cx="926277" cy="32960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0F8CC7A-E48B-48C4-B77F-3FCA25484A50}">
      <dsp:nvSpPr>
        <dsp:cNvPr id="0" name=""/>
        <dsp:cNvSpPr/>
      </dsp:nvSpPr>
      <dsp:spPr>
        <a:xfrm>
          <a:off x="989601" y="4923272"/>
          <a:ext cx="926277" cy="32960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Terrestrial</a:t>
          </a:r>
        </a:p>
      </dsp:txBody>
      <dsp:txXfrm>
        <a:off x="999255" y="4932926"/>
        <a:ext cx="906969" cy="310294"/>
      </dsp:txXfrm>
    </dsp:sp>
    <dsp:sp modelId="{6566D27A-A0DD-4767-BEE7-214AAEFBFC25}">
      <dsp:nvSpPr>
        <dsp:cNvPr id="0" name=""/>
        <dsp:cNvSpPr/>
      </dsp:nvSpPr>
      <dsp:spPr>
        <a:xfrm>
          <a:off x="2216963" y="3071246"/>
          <a:ext cx="1108673" cy="36437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2EB94E8-017B-4749-BC28-B9A82E6750F0}">
      <dsp:nvSpPr>
        <dsp:cNvPr id="0" name=""/>
        <dsp:cNvSpPr/>
      </dsp:nvSpPr>
      <dsp:spPr>
        <a:xfrm>
          <a:off x="2232623" y="3086122"/>
          <a:ext cx="1108673" cy="3643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Climate Change</a:t>
          </a:r>
        </a:p>
      </dsp:txBody>
      <dsp:txXfrm>
        <a:off x="2243295" y="3096794"/>
        <a:ext cx="1087329" cy="343034"/>
      </dsp:txXfrm>
    </dsp:sp>
    <dsp:sp modelId="{5E562FEB-DD47-4569-B8E8-14A72C650D69}">
      <dsp:nvSpPr>
        <dsp:cNvPr id="0" name=""/>
        <dsp:cNvSpPr/>
      </dsp:nvSpPr>
      <dsp:spPr>
        <a:xfrm>
          <a:off x="1914170" y="4576862"/>
          <a:ext cx="876090" cy="32960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E1213DE-0EEF-4E78-B868-094FE41C0FB7}">
      <dsp:nvSpPr>
        <dsp:cNvPr id="0" name=""/>
        <dsp:cNvSpPr/>
      </dsp:nvSpPr>
      <dsp:spPr>
        <a:xfrm>
          <a:off x="1929830" y="4591738"/>
          <a:ext cx="876090" cy="32960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Emissions</a:t>
          </a:r>
        </a:p>
      </dsp:txBody>
      <dsp:txXfrm>
        <a:off x="1939484" y="4601392"/>
        <a:ext cx="856782" cy="310294"/>
      </dsp:txXfrm>
    </dsp:sp>
    <dsp:sp modelId="{E4D352A0-DAF4-4610-ABE8-14BD56A4E7D8}">
      <dsp:nvSpPr>
        <dsp:cNvPr id="0" name=""/>
        <dsp:cNvSpPr/>
      </dsp:nvSpPr>
      <dsp:spPr>
        <a:xfrm>
          <a:off x="2821580" y="4576862"/>
          <a:ext cx="727878" cy="32960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40BF8EC-73DE-48B4-AE28-D062BB83596C}">
      <dsp:nvSpPr>
        <dsp:cNvPr id="0" name=""/>
        <dsp:cNvSpPr/>
      </dsp:nvSpPr>
      <dsp:spPr>
        <a:xfrm>
          <a:off x="2837239" y="4591738"/>
          <a:ext cx="727878" cy="32960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Forestry</a:t>
          </a:r>
        </a:p>
      </dsp:txBody>
      <dsp:txXfrm>
        <a:off x="2846893" y="4601392"/>
        <a:ext cx="708570" cy="310294"/>
      </dsp:txXfrm>
    </dsp:sp>
    <dsp:sp modelId="{9DCA861D-B508-4F22-8297-B2750725D3FB}">
      <dsp:nvSpPr>
        <dsp:cNvPr id="0" name=""/>
        <dsp:cNvSpPr/>
      </dsp:nvSpPr>
      <dsp:spPr>
        <a:xfrm>
          <a:off x="4707438" y="3056369"/>
          <a:ext cx="1108673" cy="36437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1D72462-597F-4DE0-A765-62B68618FFE1}">
      <dsp:nvSpPr>
        <dsp:cNvPr id="0" name=""/>
        <dsp:cNvSpPr/>
      </dsp:nvSpPr>
      <dsp:spPr>
        <a:xfrm>
          <a:off x="4723098" y="3071246"/>
          <a:ext cx="1108673" cy="3643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Land Degradation</a:t>
          </a:r>
        </a:p>
      </dsp:txBody>
      <dsp:txXfrm>
        <a:off x="4733770" y="3081918"/>
        <a:ext cx="1087329" cy="343034"/>
      </dsp:txXfrm>
    </dsp:sp>
    <dsp:sp modelId="{7B940229-092F-4C26-886E-776E0140E37E}">
      <dsp:nvSpPr>
        <dsp:cNvPr id="0" name=""/>
        <dsp:cNvSpPr/>
      </dsp:nvSpPr>
      <dsp:spPr>
        <a:xfrm>
          <a:off x="3680361" y="4526921"/>
          <a:ext cx="888504" cy="63107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3A548CE-452E-4DC4-B65E-35F4EC62B16E}">
      <dsp:nvSpPr>
        <dsp:cNvPr id="0" name=""/>
        <dsp:cNvSpPr/>
      </dsp:nvSpPr>
      <dsp:spPr>
        <a:xfrm>
          <a:off x="3696021" y="4541797"/>
          <a:ext cx="888504" cy="63107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Drylands</a:t>
          </a:r>
        </a:p>
      </dsp:txBody>
      <dsp:txXfrm>
        <a:off x="3714505" y="4560281"/>
        <a:ext cx="851536" cy="594109"/>
      </dsp:txXfrm>
    </dsp:sp>
    <dsp:sp modelId="{17C2F46A-F3E3-460B-B99E-34C19273ACB0}">
      <dsp:nvSpPr>
        <dsp:cNvPr id="0" name=""/>
        <dsp:cNvSpPr/>
      </dsp:nvSpPr>
      <dsp:spPr>
        <a:xfrm>
          <a:off x="4487975" y="4502216"/>
          <a:ext cx="1268596" cy="63107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02A3B1A-51B8-497B-92CE-DB3C4867045B}">
      <dsp:nvSpPr>
        <dsp:cNvPr id="0" name=""/>
        <dsp:cNvSpPr/>
      </dsp:nvSpPr>
      <dsp:spPr>
        <a:xfrm>
          <a:off x="4503634" y="4517092"/>
          <a:ext cx="1268596" cy="63107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Area Affected by Land Degradation</a:t>
          </a:r>
        </a:p>
      </dsp:txBody>
      <dsp:txXfrm>
        <a:off x="4522118" y="4535576"/>
        <a:ext cx="1231628" cy="594109"/>
      </dsp:txXfrm>
    </dsp:sp>
    <dsp:sp modelId="{85A6A601-D057-473A-8C6F-8FE6EE7EB9C7}">
      <dsp:nvSpPr>
        <dsp:cNvPr id="0" name=""/>
        <dsp:cNvSpPr/>
      </dsp:nvSpPr>
      <dsp:spPr>
        <a:xfrm>
          <a:off x="5720424" y="4502216"/>
          <a:ext cx="1247298" cy="63107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1D8FEFA-E32C-48B9-8D6D-29C9A7ACF17E}">
      <dsp:nvSpPr>
        <dsp:cNvPr id="0" name=""/>
        <dsp:cNvSpPr/>
      </dsp:nvSpPr>
      <dsp:spPr>
        <a:xfrm>
          <a:off x="5736084" y="4517092"/>
          <a:ext cx="1247298" cy="63107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Rural Population</a:t>
          </a:r>
        </a:p>
      </dsp:txBody>
      <dsp:txXfrm>
        <a:off x="5754568" y="4535576"/>
        <a:ext cx="1210330" cy="594109"/>
      </dsp:txXfrm>
    </dsp:sp>
    <dsp:sp modelId="{650EC3FE-7657-45E8-92A3-4B754C7B5416}">
      <dsp:nvSpPr>
        <dsp:cNvPr id="0" name=""/>
        <dsp:cNvSpPr/>
      </dsp:nvSpPr>
      <dsp:spPr>
        <a:xfrm>
          <a:off x="6807763" y="2157677"/>
          <a:ext cx="2357480" cy="60828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DF74789-3F97-4FE3-A914-C29786BDE127}">
      <dsp:nvSpPr>
        <dsp:cNvPr id="0" name=""/>
        <dsp:cNvSpPr/>
      </dsp:nvSpPr>
      <dsp:spPr>
        <a:xfrm>
          <a:off x="6823423" y="2172554"/>
          <a:ext cx="2357480" cy="6082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latin typeface="Calibri"/>
              <a:ea typeface="+mn-ea"/>
              <a:cs typeface="+mn-cs"/>
            </a:rPr>
            <a:t>Country Performance Index</a:t>
          </a:r>
        </a:p>
      </dsp:txBody>
      <dsp:txXfrm>
        <a:off x="6841239" y="2190370"/>
        <a:ext cx="2321848" cy="572657"/>
      </dsp:txXfrm>
    </dsp:sp>
    <dsp:sp modelId="{FFE8BA43-E615-4AFB-A95B-9AD7893CF1FE}">
      <dsp:nvSpPr>
        <dsp:cNvPr id="0" name=""/>
        <dsp:cNvSpPr/>
      </dsp:nvSpPr>
      <dsp:spPr>
        <a:xfrm>
          <a:off x="6618224" y="3120075"/>
          <a:ext cx="1125407" cy="36437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69BED1A-AA43-48CF-BB3E-9CF1239E0621}">
      <dsp:nvSpPr>
        <dsp:cNvPr id="0" name=""/>
        <dsp:cNvSpPr/>
      </dsp:nvSpPr>
      <dsp:spPr>
        <a:xfrm>
          <a:off x="6633883" y="3134951"/>
          <a:ext cx="1125407" cy="3643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GEF Portfolio Performance</a:t>
          </a:r>
        </a:p>
      </dsp:txBody>
      <dsp:txXfrm>
        <a:off x="6644555" y="3145623"/>
        <a:ext cx="1104063" cy="343034"/>
      </dsp:txXfrm>
    </dsp:sp>
    <dsp:sp modelId="{B463E480-0FC6-4068-810C-461E1196C7E1}">
      <dsp:nvSpPr>
        <dsp:cNvPr id="0" name=""/>
        <dsp:cNvSpPr/>
      </dsp:nvSpPr>
      <dsp:spPr>
        <a:xfrm>
          <a:off x="7092072" y="4551659"/>
          <a:ext cx="589048" cy="32960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D42A7E0-5F4F-4744-9C4A-EEB50F35E222}">
      <dsp:nvSpPr>
        <dsp:cNvPr id="0" name=""/>
        <dsp:cNvSpPr/>
      </dsp:nvSpPr>
      <dsp:spPr>
        <a:xfrm>
          <a:off x="7107731" y="4566535"/>
          <a:ext cx="589048" cy="32960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PIRs</a:t>
          </a:r>
        </a:p>
      </dsp:txBody>
      <dsp:txXfrm>
        <a:off x="7117385" y="4576189"/>
        <a:ext cx="569740" cy="310294"/>
      </dsp:txXfrm>
    </dsp:sp>
    <dsp:sp modelId="{579C2062-C1CC-46B7-9F2C-714A4D889D77}">
      <dsp:nvSpPr>
        <dsp:cNvPr id="0" name=""/>
        <dsp:cNvSpPr/>
      </dsp:nvSpPr>
      <dsp:spPr>
        <a:xfrm>
          <a:off x="7660691" y="4551659"/>
          <a:ext cx="474665" cy="32960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27815D1-BC54-4E75-A951-E117BA120779}">
      <dsp:nvSpPr>
        <dsp:cNvPr id="0" name=""/>
        <dsp:cNvSpPr/>
      </dsp:nvSpPr>
      <dsp:spPr>
        <a:xfrm>
          <a:off x="7676350" y="4566535"/>
          <a:ext cx="474665" cy="32960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TERs</a:t>
          </a:r>
        </a:p>
      </dsp:txBody>
      <dsp:txXfrm>
        <a:off x="7686004" y="4576189"/>
        <a:ext cx="455357" cy="310294"/>
      </dsp:txXfrm>
    </dsp:sp>
    <dsp:sp modelId="{B22023CF-8283-425D-9A13-7A1D00C6CBF1}">
      <dsp:nvSpPr>
        <dsp:cNvPr id="0" name=""/>
        <dsp:cNvSpPr/>
      </dsp:nvSpPr>
      <dsp:spPr>
        <a:xfrm>
          <a:off x="8513619" y="3105374"/>
          <a:ext cx="1125407" cy="36437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C5AC5AB-D678-450C-AC87-A2F44841CDBE}">
      <dsp:nvSpPr>
        <dsp:cNvPr id="0" name=""/>
        <dsp:cNvSpPr/>
      </dsp:nvSpPr>
      <dsp:spPr>
        <a:xfrm>
          <a:off x="8529278" y="3120250"/>
          <a:ext cx="1125407" cy="3643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Institutional Assessment</a:t>
          </a:r>
        </a:p>
      </dsp:txBody>
      <dsp:txXfrm>
        <a:off x="8539950" y="3130922"/>
        <a:ext cx="1104063" cy="343034"/>
      </dsp:txXfrm>
    </dsp:sp>
    <dsp:sp modelId="{151BCED4-16C3-4D57-BDDC-3FA57C7F4996}">
      <dsp:nvSpPr>
        <dsp:cNvPr id="0" name=""/>
        <dsp:cNvSpPr/>
      </dsp:nvSpPr>
      <dsp:spPr>
        <a:xfrm>
          <a:off x="8229308" y="4337381"/>
          <a:ext cx="1230013" cy="100432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2281FF0-8C48-48A0-B055-F8787BC145E1}">
      <dsp:nvSpPr>
        <dsp:cNvPr id="0" name=""/>
        <dsp:cNvSpPr/>
      </dsp:nvSpPr>
      <dsp:spPr>
        <a:xfrm>
          <a:off x="8244968" y="4352258"/>
          <a:ext cx="1230013" cy="100432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Public Sector Management and Institutions</a:t>
          </a:r>
        </a:p>
      </dsp:txBody>
      <dsp:txXfrm>
        <a:off x="8274384" y="4381674"/>
        <a:ext cx="1171181" cy="945497"/>
      </dsp:txXfrm>
    </dsp:sp>
    <dsp:sp modelId="{8FD7AD49-21BA-4133-AB0C-BF1EC6666BC2}">
      <dsp:nvSpPr>
        <dsp:cNvPr id="0" name=""/>
        <dsp:cNvSpPr/>
      </dsp:nvSpPr>
      <dsp:spPr>
        <a:xfrm>
          <a:off x="9366546" y="4432151"/>
          <a:ext cx="1409079" cy="8483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41BCAD0-AD2E-477F-A247-6D222E3CFCBA}">
      <dsp:nvSpPr>
        <dsp:cNvPr id="0" name=""/>
        <dsp:cNvSpPr/>
      </dsp:nvSpPr>
      <dsp:spPr>
        <a:xfrm>
          <a:off x="9382206" y="4447027"/>
          <a:ext cx="1409079" cy="84838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Policy and Institutions for Environmental Sustainability</a:t>
          </a:r>
        </a:p>
      </dsp:txBody>
      <dsp:txXfrm>
        <a:off x="9407054" y="4471875"/>
        <a:ext cx="1359383" cy="798685"/>
      </dsp:txXfrm>
    </dsp:sp>
    <dsp:sp modelId="{D4F86C90-5F34-4751-B558-9AAE2861252E}">
      <dsp:nvSpPr>
        <dsp:cNvPr id="0" name=""/>
        <dsp:cNvSpPr/>
      </dsp:nvSpPr>
      <dsp:spPr>
        <a:xfrm>
          <a:off x="10191090" y="2157677"/>
          <a:ext cx="870346" cy="60828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4232F83-1342-41CC-B591-1543024F88E6}">
      <dsp:nvSpPr>
        <dsp:cNvPr id="0" name=""/>
        <dsp:cNvSpPr/>
      </dsp:nvSpPr>
      <dsp:spPr>
        <a:xfrm>
          <a:off x="10206749" y="2172554"/>
          <a:ext cx="870346" cy="6082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GDP Index</a:t>
          </a:r>
        </a:p>
      </dsp:txBody>
      <dsp:txXfrm>
        <a:off x="10224565" y="2190370"/>
        <a:ext cx="834714" cy="572657"/>
      </dsp:txXfrm>
    </dsp:sp>
    <dsp:sp modelId="{04BC8542-9C4F-48C4-B25C-5919DFEAF4E0}">
      <dsp:nvSpPr>
        <dsp:cNvPr id="0" name=""/>
        <dsp:cNvSpPr/>
      </dsp:nvSpPr>
      <dsp:spPr>
        <a:xfrm>
          <a:off x="10029935" y="3105374"/>
          <a:ext cx="1125407" cy="36437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58CBE81-28BE-4C70-8B33-F41E0529EB83}">
      <dsp:nvSpPr>
        <dsp:cNvPr id="0" name=""/>
        <dsp:cNvSpPr/>
      </dsp:nvSpPr>
      <dsp:spPr>
        <a:xfrm>
          <a:off x="10045594" y="3120251"/>
          <a:ext cx="1125407" cy="3643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GDP per capita</a:t>
          </a:r>
        </a:p>
      </dsp:txBody>
      <dsp:txXfrm>
        <a:off x="10056266" y="3130923"/>
        <a:ext cx="1104063" cy="34303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0D5279-F7C7-4118-BFD9-791E347E0538}">
      <dsp:nvSpPr>
        <dsp:cNvPr id="0" name=""/>
        <dsp:cNvSpPr/>
      </dsp:nvSpPr>
      <dsp:spPr>
        <a:xfrm rot="5400000">
          <a:off x="-130151" y="135279"/>
          <a:ext cx="867675" cy="607372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1</a:t>
          </a:r>
        </a:p>
      </dsp:txBody>
      <dsp:txXfrm rot="-5400000">
        <a:off x="1" y="308813"/>
        <a:ext cx="607372" cy="260303"/>
      </dsp:txXfrm>
    </dsp:sp>
    <dsp:sp modelId="{61AB48AC-EE08-4E90-8348-6F5377A7F320}">
      <dsp:nvSpPr>
        <dsp:cNvPr id="0" name=""/>
        <dsp:cNvSpPr/>
      </dsp:nvSpPr>
      <dsp:spPr>
        <a:xfrm rot="5400000">
          <a:off x="4403043" y="-3790542"/>
          <a:ext cx="564285" cy="81556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000" kern="1200" dirty="0"/>
            <a:t>Determine Available Focal Area Funds</a:t>
          </a:r>
        </a:p>
      </dsp:txBody>
      <dsp:txXfrm rot="-5400000">
        <a:off x="607372" y="32675"/>
        <a:ext cx="8128081" cy="509193"/>
      </dsp:txXfrm>
    </dsp:sp>
    <dsp:sp modelId="{706ED46A-7216-4033-99AB-3ECC95E673BE}">
      <dsp:nvSpPr>
        <dsp:cNvPr id="0" name=""/>
        <dsp:cNvSpPr/>
      </dsp:nvSpPr>
      <dsp:spPr>
        <a:xfrm rot="5400000">
          <a:off x="-130151" y="904573"/>
          <a:ext cx="867675" cy="607372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2</a:t>
          </a:r>
        </a:p>
      </dsp:txBody>
      <dsp:txXfrm rot="-5400000">
        <a:off x="1" y="1078107"/>
        <a:ext cx="607372" cy="260303"/>
      </dsp:txXfrm>
    </dsp:sp>
    <dsp:sp modelId="{8DCE5DA1-07AD-48F8-BE1A-C84AB665BF04}">
      <dsp:nvSpPr>
        <dsp:cNvPr id="0" name=""/>
        <dsp:cNvSpPr/>
      </dsp:nvSpPr>
      <dsp:spPr>
        <a:xfrm rot="5400000">
          <a:off x="4403191" y="-3021396"/>
          <a:ext cx="563989" cy="81556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000" kern="1200" dirty="0"/>
            <a:t>Calculate “Country Scores”</a:t>
          </a:r>
        </a:p>
      </dsp:txBody>
      <dsp:txXfrm rot="-5400000">
        <a:off x="607372" y="801955"/>
        <a:ext cx="8128095" cy="508925"/>
      </dsp:txXfrm>
    </dsp:sp>
    <dsp:sp modelId="{93054748-4EF4-4692-84E7-A3A1B7D6ED99}">
      <dsp:nvSpPr>
        <dsp:cNvPr id="0" name=""/>
        <dsp:cNvSpPr/>
      </dsp:nvSpPr>
      <dsp:spPr>
        <a:xfrm rot="5400000">
          <a:off x="-130151" y="1673866"/>
          <a:ext cx="867675" cy="607372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3</a:t>
          </a:r>
        </a:p>
      </dsp:txBody>
      <dsp:txXfrm rot="-5400000">
        <a:off x="1" y="1847400"/>
        <a:ext cx="607372" cy="260303"/>
      </dsp:txXfrm>
    </dsp:sp>
    <dsp:sp modelId="{AB623696-E7D3-4C0B-8FC0-FEA14D75C612}">
      <dsp:nvSpPr>
        <dsp:cNvPr id="0" name=""/>
        <dsp:cNvSpPr/>
      </dsp:nvSpPr>
      <dsp:spPr>
        <a:xfrm rot="5400000">
          <a:off x="4403191" y="-2252103"/>
          <a:ext cx="563989" cy="8155627"/>
        </a:xfrm>
        <a:prstGeom prst="round2SameRect">
          <a:avLst/>
        </a:prstGeom>
        <a:solidFill>
          <a:schemeClr val="accent4">
            <a:lumMod val="40000"/>
            <a:lumOff val="60000"/>
            <a:alpha val="9000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228600">
            <a:schemeClr val="accent4">
              <a:satMod val="175000"/>
              <a:alpha val="4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000" kern="1200" dirty="0"/>
            <a:t>Calculate Preliminary Country Allocations</a:t>
          </a:r>
        </a:p>
      </dsp:txBody>
      <dsp:txXfrm rot="-5400000">
        <a:off x="607372" y="1571248"/>
        <a:ext cx="8128095" cy="508925"/>
      </dsp:txXfrm>
    </dsp:sp>
    <dsp:sp modelId="{48A83130-6CA4-46CC-B544-F684BEFB8667}">
      <dsp:nvSpPr>
        <dsp:cNvPr id="0" name=""/>
        <dsp:cNvSpPr/>
      </dsp:nvSpPr>
      <dsp:spPr>
        <a:xfrm rot="5400000">
          <a:off x="-130151" y="2443160"/>
          <a:ext cx="867675" cy="607372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4</a:t>
          </a:r>
        </a:p>
      </dsp:txBody>
      <dsp:txXfrm rot="-5400000">
        <a:off x="1" y="2616694"/>
        <a:ext cx="607372" cy="260303"/>
      </dsp:txXfrm>
    </dsp:sp>
    <dsp:sp modelId="{C516F9DD-F4CD-427E-8D95-D35293BD3AAA}">
      <dsp:nvSpPr>
        <dsp:cNvPr id="0" name=""/>
        <dsp:cNvSpPr/>
      </dsp:nvSpPr>
      <dsp:spPr>
        <a:xfrm rot="5400000">
          <a:off x="4403191" y="-1482810"/>
          <a:ext cx="563989" cy="81556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000" kern="1200" dirty="0"/>
            <a:t>Adjust for Floors and Ceilings</a:t>
          </a:r>
        </a:p>
      </dsp:txBody>
      <dsp:txXfrm rot="-5400000">
        <a:off x="607372" y="2340541"/>
        <a:ext cx="8128095" cy="508925"/>
      </dsp:txXfrm>
    </dsp:sp>
    <dsp:sp modelId="{54CE6A94-CF24-4B94-8870-3EC682C763A0}">
      <dsp:nvSpPr>
        <dsp:cNvPr id="0" name=""/>
        <dsp:cNvSpPr/>
      </dsp:nvSpPr>
      <dsp:spPr>
        <a:xfrm rot="5400000">
          <a:off x="-130151" y="3212453"/>
          <a:ext cx="867675" cy="607372"/>
        </a:xfrm>
        <a:prstGeom prst="chevron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b="0" kern="1200" dirty="0"/>
            <a:t>5</a:t>
          </a:r>
        </a:p>
      </dsp:txBody>
      <dsp:txXfrm rot="-5400000">
        <a:off x="1" y="3385987"/>
        <a:ext cx="607372" cy="260303"/>
      </dsp:txXfrm>
    </dsp:sp>
    <dsp:sp modelId="{B5788FB2-C6B1-4BC0-970C-52A6C8EB9F33}">
      <dsp:nvSpPr>
        <dsp:cNvPr id="0" name=""/>
        <dsp:cNvSpPr/>
      </dsp:nvSpPr>
      <dsp:spPr>
        <a:xfrm rot="5400000">
          <a:off x="4403191" y="-713516"/>
          <a:ext cx="563989" cy="81556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000" kern="1200" dirty="0"/>
            <a:t>Obtain Final Allocations</a:t>
          </a:r>
        </a:p>
      </dsp:txBody>
      <dsp:txXfrm rot="-5400000">
        <a:off x="607372" y="3109835"/>
        <a:ext cx="8128095" cy="508925"/>
      </dsp:txXfrm>
    </dsp:sp>
    <dsp:sp modelId="{0C155660-E2A8-4B35-9DDF-10B9E8FDF72D}">
      <dsp:nvSpPr>
        <dsp:cNvPr id="0" name=""/>
        <dsp:cNvSpPr/>
      </dsp:nvSpPr>
      <dsp:spPr>
        <a:xfrm rot="5400000">
          <a:off x="-130151" y="3981747"/>
          <a:ext cx="867675" cy="607372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6</a:t>
          </a:r>
        </a:p>
      </dsp:txBody>
      <dsp:txXfrm rot="-5400000">
        <a:off x="1" y="4155281"/>
        <a:ext cx="607372" cy="260303"/>
      </dsp:txXfrm>
    </dsp:sp>
    <dsp:sp modelId="{0F643CBE-EF51-4DEF-A527-2823981944F4}">
      <dsp:nvSpPr>
        <dsp:cNvPr id="0" name=""/>
        <dsp:cNvSpPr/>
      </dsp:nvSpPr>
      <dsp:spPr>
        <a:xfrm rot="5400000">
          <a:off x="4403191" y="55776"/>
          <a:ext cx="563989" cy="81556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000" kern="1200" dirty="0"/>
            <a:t>Determine post-allocation Flexibilities</a:t>
          </a:r>
        </a:p>
      </dsp:txBody>
      <dsp:txXfrm rot="-5400000">
        <a:off x="607372" y="3879127"/>
        <a:ext cx="8128095" cy="50892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0D5279-F7C7-4118-BFD9-791E347E0538}">
      <dsp:nvSpPr>
        <dsp:cNvPr id="0" name=""/>
        <dsp:cNvSpPr/>
      </dsp:nvSpPr>
      <dsp:spPr>
        <a:xfrm rot="5400000">
          <a:off x="-130151" y="135279"/>
          <a:ext cx="867675" cy="607372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1</a:t>
          </a:r>
        </a:p>
      </dsp:txBody>
      <dsp:txXfrm rot="-5400000">
        <a:off x="1" y="308813"/>
        <a:ext cx="607372" cy="260303"/>
      </dsp:txXfrm>
    </dsp:sp>
    <dsp:sp modelId="{61AB48AC-EE08-4E90-8348-6F5377A7F320}">
      <dsp:nvSpPr>
        <dsp:cNvPr id="0" name=""/>
        <dsp:cNvSpPr/>
      </dsp:nvSpPr>
      <dsp:spPr>
        <a:xfrm rot="5400000">
          <a:off x="4403043" y="-3790542"/>
          <a:ext cx="564285" cy="81556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000" kern="1200" dirty="0"/>
            <a:t>Determine Available Focal Area Funds</a:t>
          </a:r>
        </a:p>
      </dsp:txBody>
      <dsp:txXfrm rot="-5400000">
        <a:off x="607372" y="32675"/>
        <a:ext cx="8128081" cy="509193"/>
      </dsp:txXfrm>
    </dsp:sp>
    <dsp:sp modelId="{706ED46A-7216-4033-99AB-3ECC95E673BE}">
      <dsp:nvSpPr>
        <dsp:cNvPr id="0" name=""/>
        <dsp:cNvSpPr/>
      </dsp:nvSpPr>
      <dsp:spPr>
        <a:xfrm rot="5400000">
          <a:off x="-130151" y="904573"/>
          <a:ext cx="867675" cy="607372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2</a:t>
          </a:r>
        </a:p>
      </dsp:txBody>
      <dsp:txXfrm rot="-5400000">
        <a:off x="1" y="1078107"/>
        <a:ext cx="607372" cy="260303"/>
      </dsp:txXfrm>
    </dsp:sp>
    <dsp:sp modelId="{8DCE5DA1-07AD-48F8-BE1A-C84AB665BF04}">
      <dsp:nvSpPr>
        <dsp:cNvPr id="0" name=""/>
        <dsp:cNvSpPr/>
      </dsp:nvSpPr>
      <dsp:spPr>
        <a:xfrm rot="5400000">
          <a:off x="4403191" y="-3021396"/>
          <a:ext cx="563989" cy="81556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000" kern="1200" dirty="0"/>
            <a:t>Calculate “Country Scores”</a:t>
          </a:r>
        </a:p>
      </dsp:txBody>
      <dsp:txXfrm rot="-5400000">
        <a:off x="607372" y="801955"/>
        <a:ext cx="8128095" cy="508925"/>
      </dsp:txXfrm>
    </dsp:sp>
    <dsp:sp modelId="{93054748-4EF4-4692-84E7-A3A1B7D6ED99}">
      <dsp:nvSpPr>
        <dsp:cNvPr id="0" name=""/>
        <dsp:cNvSpPr/>
      </dsp:nvSpPr>
      <dsp:spPr>
        <a:xfrm rot="5400000">
          <a:off x="-130151" y="1673866"/>
          <a:ext cx="867675" cy="607372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3</a:t>
          </a:r>
        </a:p>
      </dsp:txBody>
      <dsp:txXfrm rot="-5400000">
        <a:off x="1" y="1847400"/>
        <a:ext cx="607372" cy="260303"/>
      </dsp:txXfrm>
    </dsp:sp>
    <dsp:sp modelId="{AB623696-E7D3-4C0B-8FC0-FEA14D75C612}">
      <dsp:nvSpPr>
        <dsp:cNvPr id="0" name=""/>
        <dsp:cNvSpPr/>
      </dsp:nvSpPr>
      <dsp:spPr>
        <a:xfrm rot="5400000">
          <a:off x="4403191" y="-2252103"/>
          <a:ext cx="563989" cy="81556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000" kern="1200" dirty="0"/>
            <a:t>Calculate Preliminary Country Allocations</a:t>
          </a:r>
        </a:p>
      </dsp:txBody>
      <dsp:txXfrm rot="-5400000">
        <a:off x="607372" y="1571248"/>
        <a:ext cx="8128095" cy="508925"/>
      </dsp:txXfrm>
    </dsp:sp>
    <dsp:sp modelId="{48A83130-6CA4-46CC-B544-F684BEFB8667}">
      <dsp:nvSpPr>
        <dsp:cNvPr id="0" name=""/>
        <dsp:cNvSpPr/>
      </dsp:nvSpPr>
      <dsp:spPr>
        <a:xfrm rot="5400000">
          <a:off x="-130151" y="2443160"/>
          <a:ext cx="867675" cy="607372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4</a:t>
          </a:r>
        </a:p>
      </dsp:txBody>
      <dsp:txXfrm rot="-5400000">
        <a:off x="1" y="2616694"/>
        <a:ext cx="607372" cy="260303"/>
      </dsp:txXfrm>
    </dsp:sp>
    <dsp:sp modelId="{C516F9DD-F4CD-427E-8D95-D35293BD3AAA}">
      <dsp:nvSpPr>
        <dsp:cNvPr id="0" name=""/>
        <dsp:cNvSpPr/>
      </dsp:nvSpPr>
      <dsp:spPr>
        <a:xfrm rot="5400000">
          <a:off x="4403191" y="-1482810"/>
          <a:ext cx="563989" cy="8155627"/>
        </a:xfrm>
        <a:prstGeom prst="round2SameRect">
          <a:avLst/>
        </a:prstGeom>
        <a:solidFill>
          <a:schemeClr val="accent5">
            <a:lumMod val="40000"/>
            <a:lumOff val="60000"/>
            <a:alpha val="9000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228600">
            <a:schemeClr val="accent5">
              <a:satMod val="175000"/>
              <a:alpha val="4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000" kern="1200" dirty="0"/>
            <a:t>Adjust for Floors and Ceilings</a:t>
          </a:r>
        </a:p>
      </dsp:txBody>
      <dsp:txXfrm rot="-5400000">
        <a:off x="607372" y="2340541"/>
        <a:ext cx="8128095" cy="508925"/>
      </dsp:txXfrm>
    </dsp:sp>
    <dsp:sp modelId="{54CE6A94-CF24-4B94-8870-3EC682C763A0}">
      <dsp:nvSpPr>
        <dsp:cNvPr id="0" name=""/>
        <dsp:cNvSpPr/>
      </dsp:nvSpPr>
      <dsp:spPr>
        <a:xfrm rot="5400000">
          <a:off x="-130151" y="3212453"/>
          <a:ext cx="867675" cy="607372"/>
        </a:xfrm>
        <a:prstGeom prst="chevron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b="0" kern="1200" dirty="0"/>
            <a:t>5</a:t>
          </a:r>
        </a:p>
      </dsp:txBody>
      <dsp:txXfrm rot="-5400000">
        <a:off x="1" y="3385987"/>
        <a:ext cx="607372" cy="260303"/>
      </dsp:txXfrm>
    </dsp:sp>
    <dsp:sp modelId="{B5788FB2-C6B1-4BC0-970C-52A6C8EB9F33}">
      <dsp:nvSpPr>
        <dsp:cNvPr id="0" name=""/>
        <dsp:cNvSpPr/>
      </dsp:nvSpPr>
      <dsp:spPr>
        <a:xfrm rot="5400000">
          <a:off x="4403191" y="-713516"/>
          <a:ext cx="563989" cy="81556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000" kern="1200" dirty="0"/>
            <a:t>Obtain Final Allocations</a:t>
          </a:r>
        </a:p>
      </dsp:txBody>
      <dsp:txXfrm rot="-5400000">
        <a:off x="607372" y="3109835"/>
        <a:ext cx="8128095" cy="508925"/>
      </dsp:txXfrm>
    </dsp:sp>
    <dsp:sp modelId="{0C155660-E2A8-4B35-9DDF-10B9E8FDF72D}">
      <dsp:nvSpPr>
        <dsp:cNvPr id="0" name=""/>
        <dsp:cNvSpPr/>
      </dsp:nvSpPr>
      <dsp:spPr>
        <a:xfrm rot="5400000">
          <a:off x="-130151" y="3981747"/>
          <a:ext cx="867675" cy="607372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6</a:t>
          </a:r>
        </a:p>
      </dsp:txBody>
      <dsp:txXfrm rot="-5400000">
        <a:off x="1" y="4155281"/>
        <a:ext cx="607372" cy="260303"/>
      </dsp:txXfrm>
    </dsp:sp>
    <dsp:sp modelId="{0F643CBE-EF51-4DEF-A527-2823981944F4}">
      <dsp:nvSpPr>
        <dsp:cNvPr id="0" name=""/>
        <dsp:cNvSpPr/>
      </dsp:nvSpPr>
      <dsp:spPr>
        <a:xfrm rot="5400000">
          <a:off x="4403191" y="55776"/>
          <a:ext cx="563989" cy="81556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000" kern="1200" dirty="0"/>
            <a:t>Determine post-allocation Flexibilities</a:t>
          </a:r>
        </a:p>
      </dsp:txBody>
      <dsp:txXfrm rot="-5400000">
        <a:off x="607372" y="3879127"/>
        <a:ext cx="8128095" cy="50892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0D5279-F7C7-4118-BFD9-791E347E0538}">
      <dsp:nvSpPr>
        <dsp:cNvPr id="0" name=""/>
        <dsp:cNvSpPr/>
      </dsp:nvSpPr>
      <dsp:spPr>
        <a:xfrm rot="5400000">
          <a:off x="-130151" y="135279"/>
          <a:ext cx="867675" cy="607372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1</a:t>
          </a:r>
        </a:p>
      </dsp:txBody>
      <dsp:txXfrm rot="-5400000">
        <a:off x="1" y="308813"/>
        <a:ext cx="607372" cy="260303"/>
      </dsp:txXfrm>
    </dsp:sp>
    <dsp:sp modelId="{61AB48AC-EE08-4E90-8348-6F5377A7F320}">
      <dsp:nvSpPr>
        <dsp:cNvPr id="0" name=""/>
        <dsp:cNvSpPr/>
      </dsp:nvSpPr>
      <dsp:spPr>
        <a:xfrm rot="5400000">
          <a:off x="4403043" y="-3790542"/>
          <a:ext cx="564285" cy="81556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000" kern="1200" dirty="0"/>
            <a:t>Determine Available Focal Area Funds</a:t>
          </a:r>
        </a:p>
      </dsp:txBody>
      <dsp:txXfrm rot="-5400000">
        <a:off x="607372" y="32675"/>
        <a:ext cx="8128081" cy="509193"/>
      </dsp:txXfrm>
    </dsp:sp>
    <dsp:sp modelId="{706ED46A-7216-4033-99AB-3ECC95E673BE}">
      <dsp:nvSpPr>
        <dsp:cNvPr id="0" name=""/>
        <dsp:cNvSpPr/>
      </dsp:nvSpPr>
      <dsp:spPr>
        <a:xfrm rot="5400000">
          <a:off x="-130151" y="904573"/>
          <a:ext cx="867675" cy="607372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2</a:t>
          </a:r>
        </a:p>
      </dsp:txBody>
      <dsp:txXfrm rot="-5400000">
        <a:off x="1" y="1078107"/>
        <a:ext cx="607372" cy="260303"/>
      </dsp:txXfrm>
    </dsp:sp>
    <dsp:sp modelId="{8DCE5DA1-07AD-48F8-BE1A-C84AB665BF04}">
      <dsp:nvSpPr>
        <dsp:cNvPr id="0" name=""/>
        <dsp:cNvSpPr/>
      </dsp:nvSpPr>
      <dsp:spPr>
        <a:xfrm rot="5400000">
          <a:off x="4403191" y="-3021396"/>
          <a:ext cx="563989" cy="81556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000" kern="1200" dirty="0"/>
            <a:t>Calculate “Country Scores”</a:t>
          </a:r>
        </a:p>
      </dsp:txBody>
      <dsp:txXfrm rot="-5400000">
        <a:off x="607372" y="801955"/>
        <a:ext cx="8128095" cy="508925"/>
      </dsp:txXfrm>
    </dsp:sp>
    <dsp:sp modelId="{93054748-4EF4-4692-84E7-A3A1B7D6ED99}">
      <dsp:nvSpPr>
        <dsp:cNvPr id="0" name=""/>
        <dsp:cNvSpPr/>
      </dsp:nvSpPr>
      <dsp:spPr>
        <a:xfrm rot="5400000">
          <a:off x="-130151" y="1673866"/>
          <a:ext cx="867675" cy="607372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3</a:t>
          </a:r>
        </a:p>
      </dsp:txBody>
      <dsp:txXfrm rot="-5400000">
        <a:off x="1" y="1847400"/>
        <a:ext cx="607372" cy="260303"/>
      </dsp:txXfrm>
    </dsp:sp>
    <dsp:sp modelId="{AB623696-E7D3-4C0B-8FC0-FEA14D75C612}">
      <dsp:nvSpPr>
        <dsp:cNvPr id="0" name=""/>
        <dsp:cNvSpPr/>
      </dsp:nvSpPr>
      <dsp:spPr>
        <a:xfrm rot="5400000">
          <a:off x="4403191" y="-2252103"/>
          <a:ext cx="563989" cy="81556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000" kern="1200" dirty="0"/>
            <a:t>Calculate Preliminary Country Allocations</a:t>
          </a:r>
        </a:p>
      </dsp:txBody>
      <dsp:txXfrm rot="-5400000">
        <a:off x="607372" y="1571248"/>
        <a:ext cx="8128095" cy="508925"/>
      </dsp:txXfrm>
    </dsp:sp>
    <dsp:sp modelId="{48A83130-6CA4-46CC-B544-F684BEFB8667}">
      <dsp:nvSpPr>
        <dsp:cNvPr id="0" name=""/>
        <dsp:cNvSpPr/>
      </dsp:nvSpPr>
      <dsp:spPr>
        <a:xfrm rot="5400000">
          <a:off x="-130151" y="2443160"/>
          <a:ext cx="867675" cy="607372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4</a:t>
          </a:r>
        </a:p>
      </dsp:txBody>
      <dsp:txXfrm rot="-5400000">
        <a:off x="1" y="2616694"/>
        <a:ext cx="607372" cy="260303"/>
      </dsp:txXfrm>
    </dsp:sp>
    <dsp:sp modelId="{C516F9DD-F4CD-427E-8D95-D35293BD3AAA}">
      <dsp:nvSpPr>
        <dsp:cNvPr id="0" name=""/>
        <dsp:cNvSpPr/>
      </dsp:nvSpPr>
      <dsp:spPr>
        <a:xfrm rot="5400000">
          <a:off x="4403191" y="-1482810"/>
          <a:ext cx="563989" cy="81556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000" kern="1200" dirty="0"/>
            <a:t>Adjust for Floors and Ceilings</a:t>
          </a:r>
        </a:p>
      </dsp:txBody>
      <dsp:txXfrm rot="-5400000">
        <a:off x="607372" y="2340541"/>
        <a:ext cx="8128095" cy="508925"/>
      </dsp:txXfrm>
    </dsp:sp>
    <dsp:sp modelId="{54CE6A94-CF24-4B94-8870-3EC682C763A0}">
      <dsp:nvSpPr>
        <dsp:cNvPr id="0" name=""/>
        <dsp:cNvSpPr/>
      </dsp:nvSpPr>
      <dsp:spPr>
        <a:xfrm rot="5400000">
          <a:off x="-130151" y="3212453"/>
          <a:ext cx="867675" cy="607372"/>
        </a:xfrm>
        <a:prstGeom prst="chevron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b="0" kern="1200" dirty="0"/>
            <a:t>5</a:t>
          </a:r>
        </a:p>
      </dsp:txBody>
      <dsp:txXfrm rot="-5400000">
        <a:off x="1" y="3385987"/>
        <a:ext cx="607372" cy="260303"/>
      </dsp:txXfrm>
    </dsp:sp>
    <dsp:sp modelId="{B5788FB2-C6B1-4BC0-970C-52A6C8EB9F33}">
      <dsp:nvSpPr>
        <dsp:cNvPr id="0" name=""/>
        <dsp:cNvSpPr/>
      </dsp:nvSpPr>
      <dsp:spPr>
        <a:xfrm rot="5400000">
          <a:off x="4403191" y="-713516"/>
          <a:ext cx="563989" cy="8155627"/>
        </a:xfrm>
        <a:prstGeom prst="round2SameRect">
          <a:avLst/>
        </a:prstGeom>
        <a:solidFill>
          <a:schemeClr val="accent6">
            <a:lumMod val="40000"/>
            <a:lumOff val="60000"/>
            <a:alpha val="9000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228600">
            <a:schemeClr val="accent6">
              <a:satMod val="175000"/>
              <a:alpha val="4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000" kern="1200" dirty="0"/>
            <a:t>Obtain Final Allocations</a:t>
          </a:r>
        </a:p>
      </dsp:txBody>
      <dsp:txXfrm rot="-5400000">
        <a:off x="607372" y="3109835"/>
        <a:ext cx="8128095" cy="508925"/>
      </dsp:txXfrm>
    </dsp:sp>
    <dsp:sp modelId="{0C155660-E2A8-4B35-9DDF-10B9E8FDF72D}">
      <dsp:nvSpPr>
        <dsp:cNvPr id="0" name=""/>
        <dsp:cNvSpPr/>
      </dsp:nvSpPr>
      <dsp:spPr>
        <a:xfrm rot="5400000">
          <a:off x="-130151" y="3981747"/>
          <a:ext cx="867675" cy="607372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6</a:t>
          </a:r>
        </a:p>
      </dsp:txBody>
      <dsp:txXfrm rot="-5400000">
        <a:off x="1" y="4155281"/>
        <a:ext cx="607372" cy="260303"/>
      </dsp:txXfrm>
    </dsp:sp>
    <dsp:sp modelId="{0F643CBE-EF51-4DEF-A527-2823981944F4}">
      <dsp:nvSpPr>
        <dsp:cNvPr id="0" name=""/>
        <dsp:cNvSpPr/>
      </dsp:nvSpPr>
      <dsp:spPr>
        <a:xfrm rot="5400000">
          <a:off x="4403191" y="55776"/>
          <a:ext cx="563989" cy="81556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000" kern="1200" dirty="0"/>
            <a:t>Determine post-allocation Flexibilities</a:t>
          </a:r>
        </a:p>
      </dsp:txBody>
      <dsp:txXfrm rot="-5400000">
        <a:off x="607372" y="3879127"/>
        <a:ext cx="8128095" cy="508925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0D5279-F7C7-4118-BFD9-791E347E0538}">
      <dsp:nvSpPr>
        <dsp:cNvPr id="0" name=""/>
        <dsp:cNvSpPr/>
      </dsp:nvSpPr>
      <dsp:spPr>
        <a:xfrm rot="5400000">
          <a:off x="-130151" y="135279"/>
          <a:ext cx="867675" cy="607372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1</a:t>
          </a:r>
        </a:p>
      </dsp:txBody>
      <dsp:txXfrm rot="-5400000">
        <a:off x="1" y="308813"/>
        <a:ext cx="607372" cy="260303"/>
      </dsp:txXfrm>
    </dsp:sp>
    <dsp:sp modelId="{61AB48AC-EE08-4E90-8348-6F5377A7F320}">
      <dsp:nvSpPr>
        <dsp:cNvPr id="0" name=""/>
        <dsp:cNvSpPr/>
      </dsp:nvSpPr>
      <dsp:spPr>
        <a:xfrm rot="5400000">
          <a:off x="4403043" y="-3790542"/>
          <a:ext cx="564285" cy="81556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000" kern="1200" dirty="0"/>
            <a:t>Determine Available Focal Area Funds</a:t>
          </a:r>
        </a:p>
      </dsp:txBody>
      <dsp:txXfrm rot="-5400000">
        <a:off x="607372" y="32675"/>
        <a:ext cx="8128081" cy="509193"/>
      </dsp:txXfrm>
    </dsp:sp>
    <dsp:sp modelId="{706ED46A-7216-4033-99AB-3ECC95E673BE}">
      <dsp:nvSpPr>
        <dsp:cNvPr id="0" name=""/>
        <dsp:cNvSpPr/>
      </dsp:nvSpPr>
      <dsp:spPr>
        <a:xfrm rot="5400000">
          <a:off x="-130151" y="904573"/>
          <a:ext cx="867675" cy="607372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2</a:t>
          </a:r>
        </a:p>
      </dsp:txBody>
      <dsp:txXfrm rot="-5400000">
        <a:off x="1" y="1078107"/>
        <a:ext cx="607372" cy="260303"/>
      </dsp:txXfrm>
    </dsp:sp>
    <dsp:sp modelId="{8DCE5DA1-07AD-48F8-BE1A-C84AB665BF04}">
      <dsp:nvSpPr>
        <dsp:cNvPr id="0" name=""/>
        <dsp:cNvSpPr/>
      </dsp:nvSpPr>
      <dsp:spPr>
        <a:xfrm rot="5400000">
          <a:off x="4403191" y="-3021396"/>
          <a:ext cx="563989" cy="81556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000" kern="1200" dirty="0"/>
            <a:t>Calculate “Country Scores”</a:t>
          </a:r>
        </a:p>
      </dsp:txBody>
      <dsp:txXfrm rot="-5400000">
        <a:off x="607372" y="801955"/>
        <a:ext cx="8128095" cy="508925"/>
      </dsp:txXfrm>
    </dsp:sp>
    <dsp:sp modelId="{93054748-4EF4-4692-84E7-A3A1B7D6ED99}">
      <dsp:nvSpPr>
        <dsp:cNvPr id="0" name=""/>
        <dsp:cNvSpPr/>
      </dsp:nvSpPr>
      <dsp:spPr>
        <a:xfrm rot="5400000">
          <a:off x="-130151" y="1673866"/>
          <a:ext cx="867675" cy="607372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3</a:t>
          </a:r>
        </a:p>
      </dsp:txBody>
      <dsp:txXfrm rot="-5400000">
        <a:off x="1" y="1847400"/>
        <a:ext cx="607372" cy="260303"/>
      </dsp:txXfrm>
    </dsp:sp>
    <dsp:sp modelId="{AB623696-E7D3-4C0B-8FC0-FEA14D75C612}">
      <dsp:nvSpPr>
        <dsp:cNvPr id="0" name=""/>
        <dsp:cNvSpPr/>
      </dsp:nvSpPr>
      <dsp:spPr>
        <a:xfrm rot="5400000">
          <a:off x="4403191" y="-2252103"/>
          <a:ext cx="563989" cy="81556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000" kern="1200" dirty="0"/>
            <a:t>Calculate Preliminary Country Allocations</a:t>
          </a:r>
        </a:p>
      </dsp:txBody>
      <dsp:txXfrm rot="-5400000">
        <a:off x="607372" y="1571248"/>
        <a:ext cx="8128095" cy="508925"/>
      </dsp:txXfrm>
    </dsp:sp>
    <dsp:sp modelId="{48A83130-6CA4-46CC-B544-F684BEFB8667}">
      <dsp:nvSpPr>
        <dsp:cNvPr id="0" name=""/>
        <dsp:cNvSpPr/>
      </dsp:nvSpPr>
      <dsp:spPr>
        <a:xfrm rot="5400000">
          <a:off x="-130151" y="2443160"/>
          <a:ext cx="867675" cy="607372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4</a:t>
          </a:r>
        </a:p>
      </dsp:txBody>
      <dsp:txXfrm rot="-5400000">
        <a:off x="1" y="2616694"/>
        <a:ext cx="607372" cy="260303"/>
      </dsp:txXfrm>
    </dsp:sp>
    <dsp:sp modelId="{C516F9DD-F4CD-427E-8D95-D35293BD3AAA}">
      <dsp:nvSpPr>
        <dsp:cNvPr id="0" name=""/>
        <dsp:cNvSpPr/>
      </dsp:nvSpPr>
      <dsp:spPr>
        <a:xfrm rot="5400000">
          <a:off x="4403191" y="-1482810"/>
          <a:ext cx="563989" cy="81556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000" kern="1200" dirty="0"/>
            <a:t>Adjust for Floors and Ceilings</a:t>
          </a:r>
        </a:p>
      </dsp:txBody>
      <dsp:txXfrm rot="-5400000">
        <a:off x="607372" y="2340541"/>
        <a:ext cx="8128095" cy="508925"/>
      </dsp:txXfrm>
    </dsp:sp>
    <dsp:sp modelId="{54CE6A94-CF24-4B94-8870-3EC682C763A0}">
      <dsp:nvSpPr>
        <dsp:cNvPr id="0" name=""/>
        <dsp:cNvSpPr/>
      </dsp:nvSpPr>
      <dsp:spPr>
        <a:xfrm rot="5400000">
          <a:off x="-130151" y="3212453"/>
          <a:ext cx="867675" cy="607372"/>
        </a:xfrm>
        <a:prstGeom prst="chevron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b="0" kern="1200" dirty="0"/>
            <a:t>5</a:t>
          </a:r>
        </a:p>
      </dsp:txBody>
      <dsp:txXfrm rot="-5400000">
        <a:off x="1" y="3385987"/>
        <a:ext cx="607372" cy="260303"/>
      </dsp:txXfrm>
    </dsp:sp>
    <dsp:sp modelId="{B5788FB2-C6B1-4BC0-970C-52A6C8EB9F33}">
      <dsp:nvSpPr>
        <dsp:cNvPr id="0" name=""/>
        <dsp:cNvSpPr/>
      </dsp:nvSpPr>
      <dsp:spPr>
        <a:xfrm rot="5400000">
          <a:off x="4403191" y="-713516"/>
          <a:ext cx="563989" cy="81556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000" kern="1200" dirty="0"/>
            <a:t>Obtain Final Allocations</a:t>
          </a:r>
        </a:p>
      </dsp:txBody>
      <dsp:txXfrm rot="-5400000">
        <a:off x="607372" y="3109835"/>
        <a:ext cx="8128095" cy="508925"/>
      </dsp:txXfrm>
    </dsp:sp>
    <dsp:sp modelId="{0C155660-E2A8-4B35-9DDF-10B9E8FDF72D}">
      <dsp:nvSpPr>
        <dsp:cNvPr id="0" name=""/>
        <dsp:cNvSpPr/>
      </dsp:nvSpPr>
      <dsp:spPr>
        <a:xfrm rot="5400000">
          <a:off x="-130151" y="3981747"/>
          <a:ext cx="867675" cy="607372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6</a:t>
          </a:r>
        </a:p>
      </dsp:txBody>
      <dsp:txXfrm rot="-5400000">
        <a:off x="1" y="4155281"/>
        <a:ext cx="607372" cy="260303"/>
      </dsp:txXfrm>
    </dsp:sp>
    <dsp:sp modelId="{0F643CBE-EF51-4DEF-A527-2823981944F4}">
      <dsp:nvSpPr>
        <dsp:cNvPr id="0" name=""/>
        <dsp:cNvSpPr/>
      </dsp:nvSpPr>
      <dsp:spPr>
        <a:xfrm rot="5400000">
          <a:off x="4403191" y="55776"/>
          <a:ext cx="563989" cy="8155627"/>
        </a:xfrm>
        <a:prstGeom prst="round2SameRect">
          <a:avLst/>
        </a:prstGeom>
        <a:solidFill>
          <a:schemeClr val="accent2">
            <a:lumMod val="40000"/>
            <a:lumOff val="60000"/>
            <a:alpha val="9000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228600">
            <a:schemeClr val="accent2">
              <a:satMod val="175000"/>
              <a:alpha val="4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000" kern="1200" dirty="0"/>
            <a:t>Determine post-allocation Flexibilities</a:t>
          </a:r>
        </a:p>
      </dsp:txBody>
      <dsp:txXfrm rot="-5400000">
        <a:off x="607372" y="3879127"/>
        <a:ext cx="8128095" cy="508925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C113A8-AE8E-43FF-9DEE-99F4100B6B70}">
      <dsp:nvSpPr>
        <dsp:cNvPr id="0" name=""/>
        <dsp:cNvSpPr/>
      </dsp:nvSpPr>
      <dsp:spPr>
        <a:xfrm>
          <a:off x="1163008" y="-31862"/>
          <a:ext cx="7886179" cy="4928862"/>
        </a:xfrm>
        <a:prstGeom prst="swooshArrow">
          <a:avLst>
            <a:gd name="adj1" fmla="val 25000"/>
            <a:gd name="adj2" fmla="val 25000"/>
          </a:avLst>
        </a:prstGeom>
        <a:solidFill>
          <a:schemeClr val="accent2">
            <a:lumMod val="50000"/>
            <a:alpha val="25000"/>
          </a:schemeClr>
        </a:solidFill>
        <a:ln>
          <a:solidFill>
            <a:schemeClr val="bg2">
              <a:lumMod val="50000"/>
            </a:schemeClr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D406AAC-34C6-4638-B1E3-4590D810803A}">
      <dsp:nvSpPr>
        <dsp:cNvPr id="0" name=""/>
        <dsp:cNvSpPr/>
      </dsp:nvSpPr>
      <dsp:spPr>
        <a:xfrm>
          <a:off x="1939796" y="3633239"/>
          <a:ext cx="181382" cy="181382"/>
        </a:xfrm>
        <a:prstGeom prst="ellipse">
          <a:avLst/>
        </a:prstGeom>
        <a:solidFill>
          <a:schemeClr val="tx1">
            <a:lumMod val="50000"/>
            <a:lumOff val="50000"/>
            <a:alpha val="5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77BF07-99A9-4E9B-AD0D-65589F8274E8}">
      <dsp:nvSpPr>
        <dsp:cNvPr id="0" name=""/>
        <dsp:cNvSpPr/>
      </dsp:nvSpPr>
      <dsp:spPr>
        <a:xfrm>
          <a:off x="1870978" y="3755792"/>
          <a:ext cx="1033089" cy="1173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111" tIns="0" rIns="0" bIns="0" numCol="1" spcCol="1270" anchor="t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0" kern="1200" dirty="0">
              <a:solidFill>
                <a:schemeClr val="tx1"/>
              </a:solidFill>
              <a:latin typeface="+mj-lt"/>
            </a:rPr>
            <a:t>(GEF- 4)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0" kern="1200" dirty="0">
              <a:solidFill>
                <a:schemeClr val="tx1"/>
              </a:solidFill>
              <a:latin typeface="+mj-lt"/>
            </a:rPr>
            <a:t>Early steps towards a GEF-wide approach to results</a:t>
          </a:r>
        </a:p>
      </dsp:txBody>
      <dsp:txXfrm>
        <a:off x="1870978" y="3755792"/>
        <a:ext cx="1033089" cy="1173069"/>
      </dsp:txXfrm>
    </dsp:sp>
    <dsp:sp modelId="{2FF96993-6EC7-42BE-966C-EC7031921B98}">
      <dsp:nvSpPr>
        <dsp:cNvPr id="0" name=""/>
        <dsp:cNvSpPr/>
      </dsp:nvSpPr>
      <dsp:spPr>
        <a:xfrm>
          <a:off x="2921626" y="2689855"/>
          <a:ext cx="283902" cy="283902"/>
        </a:xfrm>
        <a:prstGeom prst="ellipse">
          <a:avLst/>
        </a:prstGeom>
        <a:solidFill>
          <a:schemeClr val="tx2">
            <a:alpha val="5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4A4F87-14E4-4145-A386-BA91815611CF}">
      <dsp:nvSpPr>
        <dsp:cNvPr id="0" name=""/>
        <dsp:cNvSpPr/>
      </dsp:nvSpPr>
      <dsp:spPr>
        <a:xfrm>
          <a:off x="2836238" y="2863668"/>
          <a:ext cx="1309105" cy="20651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0434" tIns="0" rIns="0" bIns="0" numCol="1" spcCol="1270" anchor="t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0" kern="1200" dirty="0">
              <a:solidFill>
                <a:schemeClr val="tx1"/>
              </a:solidFill>
              <a:latin typeface="+mj-lt"/>
            </a:rPr>
            <a:t>(GEF-5)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0" kern="1200" dirty="0">
              <a:solidFill>
                <a:schemeClr val="tx1"/>
              </a:solidFill>
              <a:latin typeface="+mj-lt"/>
            </a:rPr>
            <a:t>Implementation of the GEF's approach: tracking tools for all focal areas, annual monitoring reviews</a:t>
          </a:r>
        </a:p>
      </dsp:txBody>
      <dsp:txXfrm>
        <a:off x="2836238" y="2863668"/>
        <a:ext cx="1309105" cy="2065193"/>
      </dsp:txXfrm>
    </dsp:sp>
    <dsp:sp modelId="{252F1ED4-28B9-4150-81F1-E57771E22ADC}">
      <dsp:nvSpPr>
        <dsp:cNvPr id="0" name=""/>
        <dsp:cNvSpPr/>
      </dsp:nvSpPr>
      <dsp:spPr>
        <a:xfrm>
          <a:off x="4107565" y="1923587"/>
          <a:ext cx="437455" cy="406783"/>
        </a:xfrm>
        <a:prstGeom prst="ellipse">
          <a:avLst/>
        </a:prstGeom>
        <a:solidFill>
          <a:schemeClr val="tx2">
            <a:alpha val="5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25BA27-2D5B-4045-9E1A-15F84ECC5D79}">
      <dsp:nvSpPr>
        <dsp:cNvPr id="0" name=""/>
        <dsp:cNvSpPr/>
      </dsp:nvSpPr>
      <dsp:spPr>
        <a:xfrm>
          <a:off x="4339875" y="2063255"/>
          <a:ext cx="1817900" cy="28974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0579" tIns="0" rIns="0" bIns="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/>
              </a:solidFill>
              <a:latin typeface="+mj-lt"/>
            </a:rPr>
            <a:t>(GEF-6)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/>
              </a:solidFill>
              <a:latin typeface="+mj-lt"/>
            </a:rPr>
            <a:t>High-level, GEB indicators</a:t>
          </a:r>
          <a:br>
            <a:rPr lang="en-US" sz="1400" b="0" kern="1200" dirty="0">
              <a:solidFill>
                <a:schemeClr val="tx1"/>
              </a:solidFill>
              <a:latin typeface="+mj-lt"/>
            </a:rPr>
          </a:br>
          <a:br>
            <a:rPr lang="en-US" sz="1400" b="0" kern="1200" dirty="0">
              <a:solidFill>
                <a:schemeClr val="tx1"/>
              </a:solidFill>
              <a:latin typeface="+mj-lt"/>
            </a:rPr>
          </a:br>
          <a:r>
            <a:rPr lang="en-US" sz="1400" b="0" kern="1200" dirty="0">
              <a:solidFill>
                <a:schemeClr val="tx1"/>
              </a:solidFill>
              <a:latin typeface="+mj-lt"/>
            </a:rPr>
            <a:t>Replenishment-level targets </a:t>
          </a:r>
          <a:br>
            <a:rPr lang="en-US" sz="1400" b="0" kern="1200" dirty="0">
              <a:solidFill>
                <a:schemeClr val="tx1"/>
              </a:solidFill>
              <a:latin typeface="+mj-lt"/>
            </a:rPr>
          </a:br>
          <a:endParaRPr lang="en-US" sz="1400" b="0" kern="1200" dirty="0">
            <a:solidFill>
              <a:schemeClr val="tx1"/>
            </a:solidFill>
            <a:latin typeface="+mj-lt"/>
          </a:endParaRP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tx1"/>
              </a:solidFill>
              <a:latin typeface="+mj-lt"/>
            </a:rPr>
            <a:t>First Corporate Scorecard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br>
            <a:rPr lang="en-US" sz="1400" b="0" kern="1200" dirty="0">
              <a:solidFill>
                <a:schemeClr val="tx1"/>
              </a:solidFill>
              <a:latin typeface="+mj-lt"/>
            </a:rPr>
          </a:br>
          <a:r>
            <a:rPr lang="en-US" sz="1400" b="0" kern="1200" dirty="0">
              <a:solidFill>
                <a:schemeClr val="tx1"/>
              </a:solidFill>
              <a:latin typeface="+mj-lt"/>
            </a:rPr>
            <a:t>Emerging lessons on tracking multiple benefits</a:t>
          </a:r>
        </a:p>
      </dsp:txBody>
      <dsp:txXfrm>
        <a:off x="4339875" y="2063255"/>
        <a:ext cx="1817900" cy="2897469"/>
      </dsp:txXfrm>
    </dsp:sp>
    <dsp:sp modelId="{91EA5833-011B-4EE1-AD45-B89E9C31FD9C}">
      <dsp:nvSpPr>
        <dsp:cNvPr id="0" name=""/>
        <dsp:cNvSpPr/>
      </dsp:nvSpPr>
      <dsp:spPr>
        <a:xfrm>
          <a:off x="5892784" y="1295067"/>
          <a:ext cx="488943" cy="488943"/>
        </a:xfrm>
        <a:prstGeom prst="ellipse">
          <a:avLst/>
        </a:prstGeom>
        <a:solidFill>
          <a:srgbClr val="7030A0">
            <a:alpha val="50000"/>
          </a:srgb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77FF9D-8E2F-493F-A281-6B1A883A3858}">
      <dsp:nvSpPr>
        <dsp:cNvPr id="0" name=""/>
        <dsp:cNvSpPr/>
      </dsp:nvSpPr>
      <dsp:spPr>
        <a:xfrm>
          <a:off x="5818834" y="1387358"/>
          <a:ext cx="2170623" cy="3378852"/>
        </a:xfrm>
        <a:prstGeom prst="rect">
          <a:avLst/>
        </a:prstGeom>
        <a:noFill/>
        <a:ln w="38100"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9081" tIns="0" rIns="0" bIns="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i="1" kern="1200" dirty="0">
              <a:solidFill>
                <a:schemeClr val="tx1"/>
              </a:solidFill>
              <a:latin typeface="+mj-lt"/>
            </a:rPr>
            <a:t>         (GEF-7)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b="1" i="1" kern="1200" dirty="0">
            <a:solidFill>
              <a:schemeClr val="tx1"/>
            </a:solidFill>
            <a:latin typeface="+mj-lt"/>
          </a:endParaRP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i="1" kern="1200" dirty="0">
              <a:solidFill>
                <a:schemeClr val="tx1"/>
              </a:solidFill>
              <a:latin typeface="+mj-lt"/>
            </a:rPr>
            <a:t>New results   framework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i="1" kern="1200" dirty="0">
              <a:solidFill>
                <a:schemeClr val="tx1"/>
              </a:solidFill>
              <a:latin typeface="+mj-lt"/>
            </a:rPr>
            <a:t>11 core indicators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i="1" kern="1200" dirty="0">
              <a:solidFill>
                <a:schemeClr val="tx1"/>
              </a:solidFill>
              <a:latin typeface="+mj-lt"/>
            </a:rPr>
            <a:t>Ambitious targets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i="1" kern="1200" dirty="0">
              <a:solidFill>
                <a:schemeClr val="tx1"/>
              </a:solidFill>
              <a:latin typeface="+mj-lt"/>
            </a:rPr>
            <a:t>Systematic capture of results data in GEF Portal</a:t>
          </a:r>
          <a:br>
            <a:rPr lang="en-US" sz="1600" b="1" i="1" kern="1200" dirty="0">
              <a:solidFill>
                <a:schemeClr val="tx1"/>
              </a:solidFill>
              <a:latin typeface="+mj-lt"/>
            </a:rPr>
          </a:br>
          <a:r>
            <a:rPr lang="en-US" sz="1600" b="1" i="1" kern="1200" dirty="0">
              <a:solidFill>
                <a:schemeClr val="tx1"/>
              </a:solidFill>
              <a:latin typeface="+mj-lt"/>
            </a:rPr>
            <a:t>(targets &amp; actuals)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i="1" kern="1200" dirty="0">
              <a:solidFill>
                <a:schemeClr val="tx1"/>
              </a:solidFill>
              <a:latin typeface="+mj-lt"/>
            </a:rPr>
            <a:t>New results reporting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i="1" kern="1200" dirty="0">
              <a:solidFill>
                <a:schemeClr val="tx1"/>
              </a:solidFill>
              <a:latin typeface="+mj-lt"/>
            </a:rPr>
            <a:t>IATI compliance</a:t>
          </a:r>
        </a:p>
      </dsp:txBody>
      <dsp:txXfrm>
        <a:off x="5818834" y="1387358"/>
        <a:ext cx="2170623" cy="3378852"/>
      </dsp:txXfrm>
    </dsp:sp>
    <dsp:sp modelId="{6DD063FB-573B-4A1C-AEED-1FD2983A49F3}">
      <dsp:nvSpPr>
        <dsp:cNvPr id="0" name=""/>
        <dsp:cNvSpPr/>
      </dsp:nvSpPr>
      <dsp:spPr>
        <a:xfrm>
          <a:off x="7656548" y="759412"/>
          <a:ext cx="623008" cy="623008"/>
        </a:xfrm>
        <a:prstGeom prst="ellipse">
          <a:avLst/>
        </a:prstGeom>
        <a:solidFill>
          <a:schemeClr val="tx2">
            <a:alpha val="5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86F276-F31C-4290-83A6-C6D9E6A1DD77}">
      <dsp:nvSpPr>
        <dsp:cNvPr id="0" name=""/>
        <dsp:cNvSpPr/>
      </dsp:nvSpPr>
      <dsp:spPr>
        <a:xfrm>
          <a:off x="8326072" y="905541"/>
          <a:ext cx="1879244" cy="36276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119" tIns="0" rIns="0" bIns="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kern="1200" dirty="0">
              <a:solidFill>
                <a:schemeClr val="tx1"/>
              </a:solidFill>
              <a:latin typeface="+mj-lt"/>
            </a:rPr>
            <a:t>(Beyond GEF-7)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br>
            <a:rPr lang="en-US" sz="1600" b="0" kern="1200" dirty="0">
              <a:solidFill>
                <a:schemeClr val="tx1"/>
              </a:solidFill>
              <a:latin typeface="+mj-lt"/>
            </a:rPr>
          </a:br>
          <a:r>
            <a:rPr lang="en-US" sz="1600" b="0" kern="1200" dirty="0">
              <a:solidFill>
                <a:schemeClr val="tx1"/>
              </a:solidFill>
              <a:latin typeface="+mj-lt"/>
            </a:rPr>
            <a:t>Harnessing data and information on results for evidence-based decision-making and learning</a:t>
          </a:r>
        </a:p>
      </dsp:txBody>
      <dsp:txXfrm>
        <a:off x="8326072" y="905541"/>
        <a:ext cx="1879244" cy="36276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770" cy="457200"/>
          </a:xfrm>
          <a:prstGeom prst="rect">
            <a:avLst/>
          </a:prstGeom>
        </p:spPr>
        <p:txBody>
          <a:bodyPr vert="horz" lIns="91256" tIns="45629" rIns="91256" bIns="4562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53853" y="0"/>
            <a:ext cx="3024770" cy="457200"/>
          </a:xfrm>
          <a:prstGeom prst="rect">
            <a:avLst/>
          </a:prstGeom>
        </p:spPr>
        <p:txBody>
          <a:bodyPr vert="horz" lIns="91256" tIns="45629" rIns="91256" bIns="45629" rtlCol="0"/>
          <a:lstStyle>
            <a:lvl1pPr algn="r">
              <a:defRPr sz="1200"/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3024770" cy="457200"/>
          </a:xfrm>
          <a:prstGeom prst="rect">
            <a:avLst/>
          </a:prstGeom>
        </p:spPr>
        <p:txBody>
          <a:bodyPr vert="horz" lIns="91256" tIns="45629" rIns="91256" bIns="4562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53853" y="8685213"/>
            <a:ext cx="3024770" cy="457200"/>
          </a:xfrm>
          <a:prstGeom prst="rect">
            <a:avLst/>
          </a:prstGeom>
        </p:spPr>
        <p:txBody>
          <a:bodyPr vert="horz" lIns="91256" tIns="45629" rIns="91256" bIns="45629" rtlCol="0" anchor="b"/>
          <a:lstStyle>
            <a:lvl1pPr algn="r">
              <a:defRPr sz="1200"/>
            </a:lvl1pPr>
          </a:lstStyle>
          <a:p>
            <a:fld id="{B1270BB1-7768-41F8-9F1B-E2E7E9320A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2657932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3"/>
            <a:ext cx="3025073" cy="456595"/>
          </a:xfrm>
          <a:prstGeom prst="rect">
            <a:avLst/>
          </a:prstGeom>
        </p:spPr>
        <p:txBody>
          <a:bodyPr vert="horz" lIns="86328" tIns="43163" rIns="86328" bIns="43163" rtlCol="0"/>
          <a:lstStyle>
            <a:lvl1pPr algn="l">
              <a:defRPr sz="11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3651" y="3"/>
            <a:ext cx="3025073" cy="456595"/>
          </a:xfrm>
          <a:prstGeom prst="rect">
            <a:avLst/>
          </a:prstGeom>
        </p:spPr>
        <p:txBody>
          <a:bodyPr vert="horz" lIns="86328" tIns="43163" rIns="86328" bIns="43163" rtlCol="0"/>
          <a:lstStyle>
            <a:lvl1pPr algn="r">
              <a:defRPr sz="1100"/>
            </a:lvl1pPr>
          </a:lstStyle>
          <a:p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42913" y="687388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6328" tIns="43163" rIns="86328" bIns="43163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328" y="4343706"/>
            <a:ext cx="5583585" cy="4113892"/>
          </a:xfrm>
          <a:prstGeom prst="rect">
            <a:avLst/>
          </a:prstGeom>
        </p:spPr>
        <p:txBody>
          <a:bodyPr vert="horz" lIns="86328" tIns="43163" rIns="86328" bIns="43163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685897"/>
            <a:ext cx="3025073" cy="456595"/>
          </a:xfrm>
          <a:prstGeom prst="rect">
            <a:avLst/>
          </a:prstGeom>
        </p:spPr>
        <p:txBody>
          <a:bodyPr vert="horz" lIns="86328" tIns="43163" rIns="86328" bIns="43163" rtlCol="0" anchor="b"/>
          <a:lstStyle>
            <a:lvl1pPr algn="l">
              <a:defRPr sz="11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3651" y="8685897"/>
            <a:ext cx="3025073" cy="456595"/>
          </a:xfrm>
          <a:prstGeom prst="rect">
            <a:avLst/>
          </a:prstGeom>
        </p:spPr>
        <p:txBody>
          <a:bodyPr vert="horz" lIns="86328" tIns="43163" rIns="86328" bIns="43163" rtlCol="0" anchor="b"/>
          <a:lstStyle>
            <a:lvl1pPr algn="r">
              <a:defRPr sz="1100"/>
            </a:lvl1pPr>
          </a:lstStyle>
          <a:p>
            <a:fld id="{AC37F9C5-DADA-40EF-BCE0-F0AA5007CB7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6437734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42913" y="687388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58422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42913" y="687388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1D0CA3-5896-4CF7-84DB-4BE43FB2B5AF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310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42913" y="687388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A0BBC4-45BF-4412-8557-933313D58BAA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8114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1D0CA3-5896-4CF7-84DB-4BE43FB2B5AF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4572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AC269C-F241-42B3-9AA1-A6190FA253DD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1217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>
            <a:extLst>
              <a:ext uri="{FF2B5EF4-FFF2-40B4-BE49-F238E27FC236}">
                <a16:creationId xmlns:a16="http://schemas.microsoft.com/office/drawing/2014/main" id="{9DB6B5A4-49E9-4B5A-BA53-75429350F97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Notes Placeholder 2">
            <a:extLst>
              <a:ext uri="{FF2B5EF4-FFF2-40B4-BE49-F238E27FC236}">
                <a16:creationId xmlns:a16="http://schemas.microsoft.com/office/drawing/2014/main" id="{0393FBF8-F973-4BEF-8CF1-ABADB8E86DC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</p:txBody>
      </p:sp>
      <p:sp>
        <p:nvSpPr>
          <p:cNvPr id="10244" name="Slide Number Placeholder 3">
            <a:extLst>
              <a:ext uri="{FF2B5EF4-FFF2-40B4-BE49-F238E27FC236}">
                <a16:creationId xmlns:a16="http://schemas.microsoft.com/office/drawing/2014/main" id="{363AA492-221E-434A-9244-BDC6196CBFC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33B194E-882D-47C9-B9AA-FC67D73E4DEB}" type="slidenum">
              <a:rPr lang="en-US" altLang="en-US" smtClean="0"/>
              <a:pPr/>
              <a:t>24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3542972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42913" y="687388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1D0CA3-5896-4CF7-84DB-4BE43FB2B5AF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18897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42913" y="687388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1D0CA3-5896-4CF7-84DB-4BE43FB2B5AF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78318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42913" y="687388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1D0CA3-5896-4CF7-84DB-4BE43FB2B5AF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97522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42913" y="687388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A0BBC4-45BF-4412-8557-933313D58BAA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19084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1D0CA3-5896-4CF7-84DB-4BE43FB2B5AF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4137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42913" y="687388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43743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42913" y="687388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7472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42913" y="687388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64600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42913" y="687388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Based on each country’s Country Score, a Country Share is calculated as follows</a:t>
            </a:r>
          </a:p>
          <a:p>
            <a:endParaRPr lang="en-US" dirty="0"/>
          </a:p>
          <a:p>
            <a:r>
              <a:rPr lang="en-US" dirty="0"/>
              <a:t>To determine each country’s Preliminary STAR Country Allocation in each STAR Focal Area, the Country Share is multiplied by the amount of STAR Resources in each STAR Focal Area. 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18489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42913" y="687388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There are also series of ceilings and floors to ensure that no country gets either too many or too few resources in each focal area. </a:t>
            </a:r>
          </a:p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25379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42913" y="687388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5755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42913" y="687388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04468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42913" y="687388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90721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124200"/>
            <a:ext cx="8534400" cy="17526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609600" y="1828800"/>
            <a:ext cx="10972800" cy="1143000"/>
          </a:xfrm>
        </p:spPr>
        <p:txBody>
          <a:bodyPr/>
          <a:lstStyle>
            <a:lvl1pPr>
              <a:defRPr>
                <a:solidFill>
                  <a:srgbClr val="00B05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10" name="Group 9"/>
          <p:cNvGrpSpPr/>
          <p:nvPr userDrawn="1"/>
        </p:nvGrpSpPr>
        <p:grpSpPr>
          <a:xfrm>
            <a:off x="0" y="76200"/>
            <a:ext cx="12192000" cy="1248156"/>
            <a:chOff x="0" y="152400"/>
            <a:chExt cx="9144000" cy="1248156"/>
          </a:xfrm>
        </p:grpSpPr>
        <p:pic>
          <p:nvPicPr>
            <p:cNvPr id="6" name="Picture 5" descr="GEF-20-PPT-BG-blank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0" y="152400"/>
              <a:ext cx="9144000" cy="1246632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</p:spPr>
        </p:pic>
        <p:pic>
          <p:nvPicPr>
            <p:cNvPr id="7" name="Picture 6" descr="GEF-PPT-BG.pn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0" y="152400"/>
              <a:ext cx="9144000" cy="1248156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>
    <p:pu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  <p:transition spd="slow">
    <p:pu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p:transition spd="slow">
    <p:pu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12192000" cy="8382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  <p:transition spd="slow">
    <p:pu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GEF-PPT-B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5609844"/>
            <a:ext cx="12192000" cy="1248156"/>
          </a:xfrm>
          <a:prstGeom prst="rect">
            <a:avLst/>
          </a:prstGeom>
        </p:spPr>
      </p:pic>
    </p:spTree>
  </p:cSld>
  <p:clrMapOvr>
    <a:masterClrMapping/>
  </p:clrMapOvr>
  <p:transition spd="slow">
    <p:pu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8F5E84-6841-4142-8D09-ECE736441C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1CBD24-2F8A-48A9-8D9F-964BEE84A8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84AC7D-53A4-420C-A1F2-9B4A580610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16725C-80A3-4215-B91F-FADB5DB560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FFA52-590B-4488-A861-971A9BC32DF1}" type="datetimeFigureOut">
              <a:rPr lang="en-US" smtClean="0"/>
              <a:t>7/21/2019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A96886-74FE-46E6-94AE-2A66EA195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9D3EB0-61C5-4A69-A01A-2CDD29EAD9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F5000-134B-4582-BE72-105268CF21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138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91AEDD-DE58-4CCA-AB0C-34245AB517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C7D1736-D316-408F-BB3D-443E13A74B5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F9ED91-C2A8-446B-A6D9-E2882CF8DB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EF063D-C363-4B24-89C1-C5FFCC36E7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FFA52-590B-4488-A861-971A9BC32DF1}" type="datetimeFigureOut">
              <a:rPr lang="en-US" smtClean="0"/>
              <a:t>7/21/2019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E2E26D-1B0D-48A1-BA50-3BBF442914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EE4B4F-B276-4288-93F6-70215F2103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F5000-134B-4582-BE72-105268CF21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6243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5" name="Picture 4" descr="GEF-PPT-BG.png"/>
          <p:cNvPicPr>
            <a:picLocks noChangeAspect="1"/>
          </p:cNvPicPr>
          <p:nvPr userDrawn="1"/>
        </p:nvPicPr>
        <p:blipFill>
          <a:blip r:embed="rId9" cstate="print"/>
          <a:stretch>
            <a:fillRect/>
          </a:stretch>
        </p:blipFill>
        <p:spPr>
          <a:xfrm>
            <a:off x="0" y="5609844"/>
            <a:ext cx="12192000" cy="124815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6" r:id="rId6"/>
    <p:sldLayoutId id="2147483657" r:id="rId7"/>
  </p:sldLayoutIdLst>
  <p:transition spd="slow">
    <p:push/>
  </p:transition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b="1" kern="1200">
          <a:solidFill>
            <a:srgbClr val="1F497D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PIF%20Template%20-%20August%202016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thegef.org/sites/default/files/documents/Results_Guidelines.pdf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24000" y="2133600"/>
            <a:ext cx="9144000" cy="43434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br>
              <a:rPr lang="en-US" sz="4100" dirty="0">
                <a:solidFill>
                  <a:schemeClr val="tx2"/>
                </a:solidFill>
                <a:ea typeface="+mn-ea"/>
                <a:cs typeface="+mn-cs"/>
              </a:rPr>
            </a:br>
            <a:r>
              <a:rPr lang="en-US" sz="4100" dirty="0">
                <a:solidFill>
                  <a:schemeClr val="tx2"/>
                </a:solidFill>
                <a:ea typeface="+mn-ea"/>
                <a:cs typeface="+mn-cs"/>
              </a:rPr>
              <a:t>The GEF-7 System of Transparent Allocation of Resources </a:t>
            </a:r>
            <a:br>
              <a:rPr lang="en-US" sz="4100" dirty="0">
                <a:solidFill>
                  <a:schemeClr val="tx2"/>
                </a:solidFill>
                <a:ea typeface="+mn-ea"/>
                <a:cs typeface="+mn-cs"/>
              </a:rPr>
            </a:br>
            <a:r>
              <a:rPr lang="en-US" sz="4100" dirty="0">
                <a:solidFill>
                  <a:schemeClr val="tx2"/>
                </a:solidFill>
                <a:ea typeface="+mn-ea"/>
                <a:cs typeface="+mn-cs"/>
              </a:rPr>
              <a:t>(STAR)</a:t>
            </a:r>
            <a:br>
              <a:rPr lang="en-US" sz="4100" dirty="0">
                <a:solidFill>
                  <a:schemeClr val="tx2"/>
                </a:solidFill>
                <a:ea typeface="+mn-ea"/>
                <a:cs typeface="+mn-cs"/>
              </a:rPr>
            </a:br>
            <a:br>
              <a:rPr lang="en-US" sz="4100" dirty="0">
                <a:solidFill>
                  <a:schemeClr val="tx2"/>
                </a:solidFill>
                <a:ea typeface="+mn-ea"/>
                <a:cs typeface="+mn-cs"/>
              </a:rPr>
            </a:br>
            <a:r>
              <a:rPr lang="en-US" sz="2000" b="0" dirty="0">
                <a:solidFill>
                  <a:schemeClr val="tx2"/>
                </a:solidFill>
                <a:ea typeface="+mn-ea"/>
                <a:cs typeface="+mn-cs"/>
              </a:rPr>
              <a:t>GEF Expanded Constituency Workshop </a:t>
            </a:r>
            <a:br>
              <a:rPr lang="en-US" sz="2000" b="0" dirty="0">
                <a:solidFill>
                  <a:schemeClr val="tx2"/>
                </a:solidFill>
                <a:ea typeface="+mn-ea"/>
                <a:cs typeface="+mn-cs"/>
              </a:rPr>
            </a:br>
            <a:r>
              <a:rPr lang="en-US" sz="2000" b="0" dirty="0">
                <a:solidFill>
                  <a:schemeClr val="tx2"/>
                </a:solidFill>
                <a:ea typeface="+mn-ea"/>
                <a:cs typeface="+mn-cs"/>
              </a:rPr>
              <a:t>Nadi, Fiji</a:t>
            </a:r>
            <a:br>
              <a:rPr lang="en-US" sz="2000" b="0" dirty="0">
                <a:solidFill>
                  <a:schemeClr val="tx2"/>
                </a:solidFill>
                <a:ea typeface="+mn-ea"/>
                <a:cs typeface="+mn-cs"/>
              </a:rPr>
            </a:br>
            <a:r>
              <a:rPr lang="en-US" sz="2000" b="0" dirty="0">
                <a:solidFill>
                  <a:schemeClr val="tx2"/>
                </a:solidFill>
                <a:ea typeface="+mn-ea"/>
                <a:cs typeface="+mn-cs"/>
              </a:rPr>
              <a:t>July 2019</a:t>
            </a:r>
            <a:br>
              <a:rPr lang="en-US" sz="4100" dirty="0">
                <a:solidFill>
                  <a:schemeClr val="tx2"/>
                </a:solidFill>
                <a:ea typeface="+mn-ea"/>
                <a:cs typeface="+mn-cs"/>
              </a:rPr>
            </a:br>
            <a:br>
              <a:rPr lang="en-US" sz="4100" dirty="0">
                <a:solidFill>
                  <a:schemeClr val="tx2"/>
                </a:solidFill>
                <a:ea typeface="+mn-ea"/>
                <a:cs typeface="+mn-cs"/>
              </a:rPr>
            </a:br>
            <a:endParaRPr lang="en-US" sz="4100" dirty="0">
              <a:solidFill>
                <a:schemeClr val="tx2"/>
              </a:solidFill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8218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1981200" y="17106"/>
            <a:ext cx="8229600" cy="685800"/>
          </a:xfrm>
        </p:spPr>
        <p:txBody>
          <a:bodyPr/>
          <a:lstStyle/>
          <a:p>
            <a:pPr>
              <a:defRPr/>
            </a:pPr>
            <a:r>
              <a:rPr lang="en-US" dirty="0">
                <a:latin typeface="Calibri" pitchFamily="34" charset="0"/>
              </a:rPr>
              <a:t>Floors and Ceilings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1676400" y="533400"/>
            <a:ext cx="8839200" cy="5257800"/>
          </a:xfrm>
          <a:noFill/>
        </p:spPr>
        <p:txBody>
          <a:bodyPr/>
          <a:lstStyle/>
          <a:p>
            <a:pPr>
              <a:buFont typeface="Wingdings" pitchFamily="2" charset="2"/>
              <a:buChar char="§"/>
              <a:defRPr/>
            </a:pPr>
            <a:endParaRPr lang="en-US" dirty="0">
              <a:latin typeface="Calibri" pitchFamily="34" charset="0"/>
            </a:endParaRPr>
          </a:p>
          <a:p>
            <a:pPr>
              <a:buNone/>
              <a:defRPr/>
            </a:pPr>
            <a:endParaRPr lang="en-US" dirty="0">
              <a:latin typeface="Calibri" pitchFamily="34" charset="0"/>
            </a:endParaRPr>
          </a:p>
          <a:p>
            <a:pPr>
              <a:buNone/>
              <a:defRPr/>
            </a:pPr>
            <a:endParaRPr lang="en-US" dirty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>
              <a:latin typeface="Calibri" pitchFamily="34" charset="0"/>
            </a:endParaRPr>
          </a:p>
          <a:p>
            <a:pPr marL="0" indent="0">
              <a:buNone/>
              <a:defRPr/>
            </a:pPr>
            <a:endParaRPr lang="en-US" dirty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>
              <a:latin typeface="Calibri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8708997"/>
              </p:ext>
            </p:extLst>
          </p:nvPr>
        </p:nvGraphicFramePr>
        <p:xfrm>
          <a:off x="1752600" y="1295401"/>
          <a:ext cx="8763000" cy="41975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9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05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5331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kern="1200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Times New Roman"/>
                        </a:rPr>
                        <a:t>Focal Area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Calibri"/>
                          <a:ea typeface="Calibri"/>
                          <a:cs typeface="Times New Roman"/>
                        </a:rPr>
                        <a:t>Floor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>
                          <a:latin typeface="Calibri"/>
                          <a:ea typeface="Calibri"/>
                          <a:cs typeface="Times New Roman"/>
                        </a:rPr>
                        <a:t>for LDCs </a:t>
                      </a:r>
                      <a:br>
                        <a:rPr lang="en-US" sz="2400" b="1" dirty="0">
                          <a:latin typeface="Calibri"/>
                          <a:ea typeface="Calibri"/>
                          <a:cs typeface="Times New Roman"/>
                        </a:rPr>
                      </a:br>
                      <a:r>
                        <a:rPr lang="en-US" sz="2400" i="1" dirty="0">
                          <a:latin typeface="+mn-lt"/>
                          <a:ea typeface="Calibri"/>
                          <a:cs typeface="Times New Roman"/>
                        </a:rPr>
                        <a:t>(US$ million)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Times New Roman"/>
                        </a:rPr>
                        <a:t>Floor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kern="1200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Times New Roman"/>
                        </a:rPr>
                        <a:t>for non-LDCs </a:t>
                      </a:r>
                      <a:br>
                        <a:rPr lang="en-US" sz="2400" b="1" kern="1200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Times New Roman"/>
                        </a:rPr>
                      </a:br>
                      <a:r>
                        <a:rPr lang="en-US" sz="2400" b="1" i="1" kern="1200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Times New Roman"/>
                        </a:rPr>
                        <a:t>(US$ million)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Times New Roman"/>
                        </a:rPr>
                        <a:t>Ceiling 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Times New Roman"/>
                        </a:rPr>
                        <a:t>Ceilings </a:t>
                      </a:r>
                    </a:p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i="1" kern="1200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Times New Roman"/>
                        </a:rPr>
                        <a:t>(US$ million)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331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Climate Change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1.5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10%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+mn-lt"/>
                          <a:ea typeface="Calibri"/>
                          <a:cs typeface="Times New Roman"/>
                        </a:rPr>
                        <a:t>80.15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26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Biodiversity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10%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+mn-lt"/>
                          <a:ea typeface="Calibri"/>
                          <a:cs typeface="Times New Roman"/>
                        </a:rPr>
                        <a:t>129.20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331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Land Degradation</a:t>
                      </a: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1.5</a:t>
                      </a: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10%</a:t>
                      </a: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+mn-lt"/>
                          <a:ea typeface="Calibri"/>
                          <a:cs typeface="Times New Roman"/>
                        </a:rPr>
                        <a:t>47.52</a:t>
                      </a: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331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i="0" dirty="0">
                          <a:latin typeface="Calibri"/>
                          <a:ea typeface="Calibri"/>
                          <a:cs typeface="Times New Roman"/>
                        </a:rPr>
                        <a:t>TOTAL</a:t>
                      </a: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i="0" dirty="0"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i="0" dirty="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0"/>
            <a:ext cx="8229600" cy="990600"/>
          </a:xfrm>
        </p:spPr>
        <p:txBody>
          <a:bodyPr/>
          <a:lstStyle/>
          <a:p>
            <a:r>
              <a:rPr lang="en-US" dirty="0"/>
              <a:t>Calculating STAR Allocations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1676400" y="1295400"/>
            <a:ext cx="8763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defRPr/>
            </a:pPr>
            <a:endParaRPr lang="en-US" sz="2800" dirty="0">
              <a:latin typeface="Calibri" pitchFamily="34" charset="0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  <a:defRPr/>
            </a:pPr>
            <a:endParaRPr lang="en-US" sz="2400" dirty="0">
              <a:latin typeface="Calibri" pitchFamily="34" charset="0"/>
              <a:cs typeface="+mn-cs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1676400" y="914401"/>
          <a:ext cx="87630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1981200" y="228600"/>
            <a:ext cx="8229600" cy="685800"/>
          </a:xfrm>
        </p:spPr>
        <p:txBody>
          <a:bodyPr/>
          <a:lstStyle/>
          <a:p>
            <a:pPr>
              <a:defRPr/>
            </a:pPr>
            <a:r>
              <a:rPr lang="en-US" dirty="0">
                <a:latin typeface="Calibri" pitchFamily="34" charset="0"/>
              </a:rPr>
              <a:t>Final Allocations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1676400" y="1066800"/>
            <a:ext cx="8839200" cy="4495800"/>
          </a:xfrm>
          <a:noFill/>
        </p:spPr>
        <p:txBody>
          <a:bodyPr/>
          <a:lstStyle/>
          <a:p>
            <a:pPr>
              <a:buFont typeface="Wingdings" pitchFamily="2" charset="2"/>
              <a:buChar char="§"/>
              <a:defRPr/>
            </a:pPr>
            <a:r>
              <a:rPr lang="en-US" sz="4000" dirty="0">
                <a:latin typeface="Calibri" pitchFamily="34" charset="0"/>
              </a:rPr>
              <a:t>Adjustments for floors and ceilings mean there is a surplus or deficit relative to the preliminary allocation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en-US" sz="4000" dirty="0">
                <a:latin typeface="Calibri" pitchFamily="34" charset="0"/>
              </a:rPr>
              <a:t>This is then allocated among countries using the country scores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en-US" sz="4000" dirty="0">
                <a:latin typeface="Calibri" pitchFamily="34" charset="0"/>
              </a:rPr>
              <a:t>Process iterates until the full amount has been allocated among countries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9C38981-8238-452E-846D-395BC20891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1219201"/>
            <a:ext cx="10439400" cy="4419599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DE06BDEF-AA92-489D-9743-528F53FDC400}"/>
              </a:ext>
            </a:extLst>
          </p:cNvPr>
          <p:cNvSpPr txBox="1">
            <a:spLocks/>
          </p:cNvSpPr>
          <p:nvPr/>
        </p:nvSpPr>
        <p:spPr>
          <a:xfrm>
            <a:off x="1981200" y="228600"/>
            <a:ext cx="8229600" cy="6858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en-US" dirty="0">
                <a:latin typeface="Calibri" pitchFamily="34" charset="0"/>
              </a:rPr>
              <a:t>The STAR Calculation Process</a:t>
            </a:r>
          </a:p>
        </p:txBody>
      </p:sp>
    </p:spTree>
    <p:extLst>
      <p:ext uri="{BB962C8B-B14F-4D97-AF65-F5344CB8AC3E}">
        <p14:creationId xmlns:p14="http://schemas.microsoft.com/office/powerpoint/2010/main" val="3306214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0"/>
            <a:ext cx="8229600" cy="990600"/>
          </a:xfrm>
        </p:spPr>
        <p:txBody>
          <a:bodyPr/>
          <a:lstStyle/>
          <a:p>
            <a:r>
              <a:rPr lang="en-US" dirty="0"/>
              <a:t>Calculating STAR Allocations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1676400" y="1295400"/>
            <a:ext cx="8763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defRPr/>
            </a:pPr>
            <a:endParaRPr lang="en-US" sz="2800" dirty="0">
              <a:latin typeface="Calibri" pitchFamily="34" charset="0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  <a:defRPr/>
            </a:pPr>
            <a:endParaRPr lang="en-US" sz="2400" dirty="0">
              <a:latin typeface="Calibri" pitchFamily="34" charset="0"/>
              <a:cs typeface="+mn-cs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1676400" y="914401"/>
          <a:ext cx="87630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1828800" y="106325"/>
            <a:ext cx="8458200" cy="685800"/>
          </a:xfrm>
        </p:spPr>
        <p:txBody>
          <a:bodyPr/>
          <a:lstStyle/>
          <a:p>
            <a:pPr>
              <a:defRPr/>
            </a:pPr>
            <a:r>
              <a:rPr lang="en-US" sz="4000" dirty="0">
                <a:latin typeface="Calibri" pitchFamily="34" charset="0"/>
              </a:rPr>
              <a:t>Flexibilities and Marginal Adjustments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685800" y="838200"/>
            <a:ext cx="10439400" cy="5791200"/>
          </a:xfrm>
          <a:noFill/>
        </p:spPr>
        <p:txBody>
          <a:bodyPr/>
          <a:lstStyle/>
          <a:p>
            <a:pPr>
              <a:buFont typeface="Wingdings" pitchFamily="2" charset="2"/>
              <a:buChar char="§"/>
              <a:defRPr/>
            </a:pPr>
            <a:r>
              <a:rPr lang="en-US" dirty="0">
                <a:latin typeface="Calibri" pitchFamily="34" charset="0"/>
              </a:rPr>
              <a:t>Flexibilities relate to the utilization of GEF resources.</a:t>
            </a:r>
          </a:p>
          <a:p>
            <a:pPr>
              <a:buFont typeface="Wingdings" pitchFamily="2" charset="2"/>
              <a:buChar char="§"/>
              <a:defRPr/>
            </a:pPr>
            <a:endParaRPr lang="en-US" sz="2800" dirty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sz="2800" dirty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sz="2800" dirty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sz="2800" dirty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sz="2800" dirty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sz="2800" dirty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sz="2800" dirty="0">
              <a:latin typeface="Calibri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7336329"/>
              </p:ext>
            </p:extLst>
          </p:nvPr>
        </p:nvGraphicFramePr>
        <p:xfrm>
          <a:off x="1485900" y="1382964"/>
          <a:ext cx="9144000" cy="51959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262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177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283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1" dirty="0">
                          <a:latin typeface="Calibri"/>
                          <a:ea typeface="Calibri"/>
                          <a:cs typeface="Times New Roman"/>
                        </a:rPr>
                        <a:t>If total STAR allocation  is…</a:t>
                      </a:r>
                      <a:endParaRPr lang="en-US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1" dirty="0">
                          <a:latin typeface="Calibri"/>
                          <a:ea typeface="Calibri"/>
                          <a:cs typeface="Times New Roman"/>
                        </a:rPr>
                        <a:t>Allowed Marginal Adjustment is:</a:t>
                      </a:r>
                      <a:endParaRPr lang="en-US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538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dirty="0">
                          <a:latin typeface="Calibri"/>
                          <a:ea typeface="Calibri"/>
                          <a:cs typeface="Times New Roman"/>
                        </a:rPr>
                        <a:t>…less or equal to </a:t>
                      </a:r>
                      <a:br>
                        <a:rPr lang="en-US" sz="3600" dirty="0">
                          <a:latin typeface="Calibri"/>
                          <a:ea typeface="Calibri"/>
                          <a:cs typeface="Times New Roman"/>
                        </a:rPr>
                      </a:br>
                      <a:r>
                        <a:rPr lang="en-US" sz="3600" dirty="0">
                          <a:latin typeface="Calibri"/>
                          <a:ea typeface="Calibri"/>
                          <a:cs typeface="Times New Roman"/>
                        </a:rPr>
                        <a:t>$7 million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dirty="0">
                          <a:latin typeface="Calibri"/>
                          <a:ea typeface="Calibri"/>
                          <a:cs typeface="Times New Roman"/>
                        </a:rPr>
                        <a:t>Unlimited (“fully flexible”)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1174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dirty="0">
                          <a:latin typeface="Calibri"/>
                          <a:ea typeface="Calibri"/>
                          <a:cs typeface="Times New Roman"/>
                        </a:rPr>
                        <a:t>…larger than </a:t>
                      </a:r>
                      <a:br>
                        <a:rPr lang="en-US" sz="3600" dirty="0">
                          <a:latin typeface="Calibri"/>
                          <a:ea typeface="Calibri"/>
                          <a:cs typeface="Times New Roman"/>
                        </a:rPr>
                      </a:br>
                      <a:r>
                        <a:rPr lang="en-US" sz="3600" dirty="0">
                          <a:latin typeface="Calibri"/>
                          <a:ea typeface="Calibri"/>
                          <a:cs typeface="Times New Roman"/>
                        </a:rPr>
                        <a:t>$7 million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dirty="0">
                          <a:latin typeface="+mn-lt"/>
                          <a:ea typeface="Calibri"/>
                          <a:cs typeface="Times New Roman"/>
                        </a:rPr>
                        <a:t>$2 million or up to 13% of their total STAR allocations.</a:t>
                      </a:r>
                      <a:endParaRPr lang="en-US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1524000" y="10886"/>
            <a:ext cx="8991600" cy="457200"/>
          </a:xfrm>
        </p:spPr>
        <p:txBody>
          <a:bodyPr/>
          <a:lstStyle/>
          <a:p>
            <a:pPr>
              <a:defRPr/>
            </a:pPr>
            <a:r>
              <a:rPr lang="en-US" sz="3600" dirty="0">
                <a:latin typeface="Calibri" pitchFamily="34" charset="0"/>
              </a:rPr>
              <a:t>Approximate Calculation: Trinidad and Tobago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1600200" y="762000"/>
            <a:ext cx="8839200" cy="5486400"/>
          </a:xfrm>
          <a:noFill/>
        </p:spPr>
        <p:txBody>
          <a:bodyPr/>
          <a:lstStyle/>
          <a:p>
            <a:pPr>
              <a:buFont typeface="Wingdings" pitchFamily="2" charset="2"/>
              <a:buChar char="§"/>
              <a:defRPr/>
            </a:pPr>
            <a:endParaRPr lang="en-US" dirty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>
              <a:latin typeface="Calibri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4063543"/>
              </p:ext>
            </p:extLst>
          </p:nvPr>
        </p:nvGraphicFramePr>
        <p:xfrm>
          <a:off x="1676400" y="533400"/>
          <a:ext cx="8763000" cy="5262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281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014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427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907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/>
                        <a:t>BIODIVERSITY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/>
                        <a:t>CLIMATE CHANGE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/>
                        <a:t>LAND</a:t>
                      </a:r>
                      <a:r>
                        <a:rPr lang="en-US" i="1" baseline="0" dirty="0"/>
                        <a:t> DEGRADATION</a:t>
                      </a:r>
                      <a:endParaRPr lang="en-US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i="1" dirty="0"/>
                        <a:t>GBI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i="1" dirty="0"/>
                        <a:t>CPI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i="1" dirty="0"/>
                        <a:t>GDPI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17321.88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en-US" b="0" i="1" dirty="0"/>
                        <a:t>COUNTRY SCORE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i="1" dirty="0"/>
                        <a:t>(GBI</a:t>
                      </a:r>
                      <a:r>
                        <a:rPr lang="en-US" sz="1800" i="1" baseline="30000" dirty="0"/>
                        <a:t>0.8 </a:t>
                      </a:r>
                      <a:r>
                        <a:rPr lang="en-US" sz="1800" i="1" dirty="0"/>
                        <a:t>CPI </a:t>
                      </a:r>
                      <a:r>
                        <a:rPr lang="en-US" sz="1800" i="1" baseline="30000" dirty="0"/>
                        <a:t>1.0</a:t>
                      </a:r>
                      <a:r>
                        <a:rPr lang="en-US" sz="1800" i="1" dirty="0"/>
                        <a:t> GDP</a:t>
                      </a:r>
                      <a:r>
                        <a:rPr lang="en-US" sz="1800" i="1" baseline="30000" dirty="0"/>
                        <a:t>-0.08</a:t>
                      </a:r>
                      <a:r>
                        <a:rPr lang="en-US" b="0" i="1" dirty="0"/>
                        <a:t>)</a:t>
                      </a:r>
                      <a:endParaRPr lang="en-US" sz="1800" i="1" baseline="30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i="1" dirty="0"/>
                        <a:t>SUM OF COUNTRY SCORES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125.22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98.44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136.95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77520">
                <a:tc>
                  <a:txBody>
                    <a:bodyPr/>
                    <a:lstStyle/>
                    <a:p>
                      <a:pPr algn="ctr"/>
                      <a:r>
                        <a:rPr lang="en-US" b="0" i="1" dirty="0"/>
                        <a:t>COUNTRY SHARE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i="1" dirty="0"/>
                        <a:t>FOCAL</a:t>
                      </a:r>
                      <a:r>
                        <a:rPr lang="en-US" b="0" i="1" baseline="0" dirty="0"/>
                        <a:t> AREA ALLOCATION</a:t>
                      </a:r>
                      <a:endParaRPr lang="en-US" b="0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1031.25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511.00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354.06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i="1" dirty="0"/>
                        <a:t>PRELIMINARY COUNTRY ALLOCATION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i="1" dirty="0"/>
                        <a:t>FINAL COUNTRY ALLOCATION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2.07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en-US" b="1" i="1" dirty="0"/>
                        <a:t>TOTAL</a:t>
                      </a:r>
                      <a:r>
                        <a:rPr lang="en-US" b="1" i="1" baseline="0" dirty="0"/>
                        <a:t> ALLOCATION = 4.27 MILLION</a:t>
                      </a:r>
                    </a:p>
                    <a:p>
                      <a:pPr algn="ctr"/>
                      <a:r>
                        <a:rPr lang="en-US" b="1" i="1" baseline="0" dirty="0"/>
                        <a:t>(FULLY FLEXIBLE COUNTRY)</a:t>
                      </a:r>
                      <a:endParaRPr lang="en-US" b="1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9072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1577450" y="152400"/>
            <a:ext cx="9084906" cy="5715000"/>
          </a:xfrm>
          <a:noFill/>
        </p:spPr>
        <p:txBody>
          <a:bodyPr/>
          <a:lstStyle/>
          <a:p>
            <a:pPr>
              <a:buFont typeface="Wingdings" pitchFamily="2" charset="2"/>
              <a:buChar char="§"/>
            </a:pPr>
            <a:endParaRPr lang="en-US" sz="2800" dirty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</a:pPr>
            <a:endParaRPr lang="en-US" sz="2800" dirty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</a:pPr>
            <a:endParaRPr lang="en-US" sz="2800" dirty="0">
              <a:latin typeface="Calibri" pitchFamily="34" charset="0"/>
            </a:endParaRPr>
          </a:p>
          <a:p>
            <a:pPr marL="0" indent="0">
              <a:buNone/>
            </a:pPr>
            <a:endParaRPr lang="en-US" sz="2800" dirty="0">
              <a:latin typeface="Calibri" pitchFamily="34" charset="0"/>
            </a:endParaRPr>
          </a:p>
          <a:p>
            <a:pPr marL="0" indent="0">
              <a:buNone/>
            </a:pPr>
            <a:endParaRPr lang="en-US" sz="2800" dirty="0">
              <a:latin typeface="Calibri" pitchFamily="34" charset="0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1447AC4C-B83C-462F-BDAD-976BBCE992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4900137"/>
              </p:ext>
            </p:extLst>
          </p:nvPr>
        </p:nvGraphicFramePr>
        <p:xfrm>
          <a:off x="0" y="38097"/>
          <a:ext cx="12192002" cy="678180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31837">
                  <a:extLst>
                    <a:ext uri="{9D8B030D-6E8A-4147-A177-3AD203B41FA5}">
                      <a16:colId xmlns:a16="http://schemas.microsoft.com/office/drawing/2014/main" val="1425453319"/>
                    </a:ext>
                  </a:extLst>
                </a:gridCol>
                <a:gridCol w="2031837">
                  <a:extLst>
                    <a:ext uri="{9D8B030D-6E8A-4147-A177-3AD203B41FA5}">
                      <a16:colId xmlns:a16="http://schemas.microsoft.com/office/drawing/2014/main" val="1022165689"/>
                    </a:ext>
                  </a:extLst>
                </a:gridCol>
                <a:gridCol w="2031837">
                  <a:extLst>
                    <a:ext uri="{9D8B030D-6E8A-4147-A177-3AD203B41FA5}">
                      <a16:colId xmlns:a16="http://schemas.microsoft.com/office/drawing/2014/main" val="1311965777"/>
                    </a:ext>
                  </a:extLst>
                </a:gridCol>
                <a:gridCol w="2031837">
                  <a:extLst>
                    <a:ext uri="{9D8B030D-6E8A-4147-A177-3AD203B41FA5}">
                      <a16:colId xmlns:a16="http://schemas.microsoft.com/office/drawing/2014/main" val="343315476"/>
                    </a:ext>
                  </a:extLst>
                </a:gridCol>
                <a:gridCol w="2031837">
                  <a:extLst>
                    <a:ext uri="{9D8B030D-6E8A-4147-A177-3AD203B41FA5}">
                      <a16:colId xmlns:a16="http://schemas.microsoft.com/office/drawing/2014/main" val="406423987"/>
                    </a:ext>
                  </a:extLst>
                </a:gridCol>
                <a:gridCol w="2032817">
                  <a:extLst>
                    <a:ext uri="{9D8B030D-6E8A-4147-A177-3AD203B41FA5}">
                      <a16:colId xmlns:a16="http://schemas.microsoft.com/office/drawing/2014/main" val="731379988"/>
                    </a:ext>
                  </a:extLst>
                </a:gridCol>
              </a:tblGrid>
              <a:tr h="37676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 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BD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CC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LD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Total 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M/A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/>
                </a:tc>
                <a:extLst>
                  <a:ext uri="{0D108BD9-81ED-4DB2-BD59-A6C34878D82A}">
                    <a16:rowId xmlns:a16="http://schemas.microsoft.com/office/drawing/2014/main" val="429208393"/>
                  </a:ext>
                </a:extLst>
              </a:tr>
              <a:tr h="37676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Cook Islands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2.00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1.00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1.00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4.00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Fully flexible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/>
                </a:tc>
                <a:extLst>
                  <a:ext uri="{0D108BD9-81ED-4DB2-BD59-A6C34878D82A}">
                    <a16:rowId xmlns:a16="http://schemas.microsoft.com/office/drawing/2014/main" val="1117819638"/>
                  </a:ext>
                </a:extLst>
              </a:tr>
              <a:tr h="37676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Fiji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6.13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1.00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1.00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8.13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2.00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/>
                </a:tc>
                <a:extLst>
                  <a:ext uri="{0D108BD9-81ED-4DB2-BD59-A6C34878D82A}">
                    <a16:rowId xmlns:a16="http://schemas.microsoft.com/office/drawing/2014/main" val="2812732053"/>
                  </a:ext>
                </a:extLst>
              </a:tr>
              <a:tr h="37676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Indonesia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64.59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12.04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2.25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78.88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2.00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/>
                </a:tc>
                <a:extLst>
                  <a:ext uri="{0D108BD9-81ED-4DB2-BD59-A6C34878D82A}">
                    <a16:rowId xmlns:a16="http://schemas.microsoft.com/office/drawing/2014/main" val="3610794863"/>
                  </a:ext>
                </a:extLst>
              </a:tr>
              <a:tr h="37676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Kiribati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3.14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1.50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1.50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6.14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Fully flexible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/>
                </a:tc>
                <a:extLst>
                  <a:ext uri="{0D108BD9-81ED-4DB2-BD59-A6C34878D82A}">
                    <a16:rowId xmlns:a16="http://schemas.microsoft.com/office/drawing/2014/main" val="52420966"/>
                  </a:ext>
                </a:extLst>
              </a:tr>
              <a:tr h="37676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Marshall Islands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3.31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1.00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1.00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5.31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Fully flexible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/>
                </a:tc>
                <a:extLst>
                  <a:ext uri="{0D108BD9-81ED-4DB2-BD59-A6C34878D82A}">
                    <a16:rowId xmlns:a16="http://schemas.microsoft.com/office/drawing/2014/main" val="3935952725"/>
                  </a:ext>
                </a:extLst>
              </a:tr>
              <a:tr h="37676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Micronesia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4.46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1.00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1.00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6.46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Fully flexible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/>
                </a:tc>
                <a:extLst>
                  <a:ext uri="{0D108BD9-81ED-4DB2-BD59-A6C34878D82A}">
                    <a16:rowId xmlns:a16="http://schemas.microsoft.com/office/drawing/2014/main" val="4034010144"/>
                  </a:ext>
                </a:extLst>
              </a:tr>
              <a:tr h="37676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Nauru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2.00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1.00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1.00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4.00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Fully flexible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/>
                </a:tc>
                <a:extLst>
                  <a:ext uri="{0D108BD9-81ED-4DB2-BD59-A6C34878D82A}">
                    <a16:rowId xmlns:a16="http://schemas.microsoft.com/office/drawing/2014/main" val="434985651"/>
                  </a:ext>
                </a:extLst>
              </a:tr>
              <a:tr h="37676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Niue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2.00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1.00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1.00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4.00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Fully flexible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/>
                </a:tc>
                <a:extLst>
                  <a:ext uri="{0D108BD9-81ED-4DB2-BD59-A6C34878D82A}">
                    <a16:rowId xmlns:a16="http://schemas.microsoft.com/office/drawing/2014/main" val="789033384"/>
                  </a:ext>
                </a:extLst>
              </a:tr>
              <a:tr h="37676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Palau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2.06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1.00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1.00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4.06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Fully flexible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/>
                </a:tc>
                <a:extLst>
                  <a:ext uri="{0D108BD9-81ED-4DB2-BD59-A6C34878D82A}">
                    <a16:rowId xmlns:a16="http://schemas.microsoft.com/office/drawing/2014/main" val="4238589203"/>
                  </a:ext>
                </a:extLst>
              </a:tr>
              <a:tr h="37676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PNG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17.31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1.00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1.00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19.31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2.51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/>
                </a:tc>
                <a:extLst>
                  <a:ext uri="{0D108BD9-81ED-4DB2-BD59-A6C34878D82A}">
                    <a16:rowId xmlns:a16="http://schemas.microsoft.com/office/drawing/2014/main" val="693477004"/>
                  </a:ext>
                </a:extLst>
              </a:tr>
              <a:tr h="37676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Philippines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32.86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4.28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1.11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38.25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4.97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/>
                </a:tc>
                <a:extLst>
                  <a:ext uri="{0D108BD9-81ED-4DB2-BD59-A6C34878D82A}">
                    <a16:rowId xmlns:a16="http://schemas.microsoft.com/office/drawing/2014/main" val="36027836"/>
                  </a:ext>
                </a:extLst>
              </a:tr>
              <a:tr h="37676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Samoa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2.00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1.00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1.00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4.00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Fully flexible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/>
                </a:tc>
                <a:extLst>
                  <a:ext uri="{0D108BD9-81ED-4DB2-BD59-A6C34878D82A}">
                    <a16:rowId xmlns:a16="http://schemas.microsoft.com/office/drawing/2014/main" val="3469262836"/>
                  </a:ext>
                </a:extLst>
              </a:tr>
              <a:tr h="37676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Solomon Islands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7.31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1.50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1.50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10.31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2.00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/>
                </a:tc>
                <a:extLst>
                  <a:ext uri="{0D108BD9-81ED-4DB2-BD59-A6C34878D82A}">
                    <a16:rowId xmlns:a16="http://schemas.microsoft.com/office/drawing/2014/main" val="574732264"/>
                  </a:ext>
                </a:extLst>
              </a:tr>
              <a:tr h="37676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Timor-Leste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3.00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1.50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1.50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6.00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Fully flexible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/>
                </a:tc>
                <a:extLst>
                  <a:ext uri="{0D108BD9-81ED-4DB2-BD59-A6C34878D82A}">
                    <a16:rowId xmlns:a16="http://schemas.microsoft.com/office/drawing/2014/main" val="2813543219"/>
                  </a:ext>
                </a:extLst>
              </a:tr>
              <a:tr h="37676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Tonga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2.89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1.00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1.00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4.89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Fully flexible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/>
                </a:tc>
                <a:extLst>
                  <a:ext uri="{0D108BD9-81ED-4DB2-BD59-A6C34878D82A}">
                    <a16:rowId xmlns:a16="http://schemas.microsoft.com/office/drawing/2014/main" val="1296197026"/>
                  </a:ext>
                </a:extLst>
              </a:tr>
              <a:tr h="37676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Tuvalu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3.00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1.50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1.50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6.00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Fully flexible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/>
                </a:tc>
                <a:extLst>
                  <a:ext uri="{0D108BD9-81ED-4DB2-BD59-A6C34878D82A}">
                    <a16:rowId xmlns:a16="http://schemas.microsoft.com/office/drawing/2014/main" val="3363979595"/>
                  </a:ext>
                </a:extLst>
              </a:tr>
              <a:tr h="37676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Vanuatu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3.91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1.50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1.50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</a:rPr>
                        <a:t>6.91</a:t>
                      </a:r>
                      <a:endParaRPr lang="en-US" sz="1400" b="1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Fully flexible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/>
                </a:tc>
                <a:extLst>
                  <a:ext uri="{0D108BD9-81ED-4DB2-BD59-A6C34878D82A}">
                    <a16:rowId xmlns:a16="http://schemas.microsoft.com/office/drawing/2014/main" val="6745794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88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1828800" y="304800"/>
            <a:ext cx="8229600" cy="533400"/>
          </a:xfrm>
        </p:spPr>
        <p:txBody>
          <a:bodyPr/>
          <a:lstStyle/>
          <a:p>
            <a:pPr>
              <a:defRPr/>
            </a:pPr>
            <a:r>
              <a:rPr lang="en-US" dirty="0">
                <a:latin typeface="Calibri" pitchFamily="34" charset="0"/>
              </a:rPr>
              <a:t>Question 1 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1553547" y="990600"/>
            <a:ext cx="9084906" cy="5029200"/>
          </a:xfrm>
          <a:noFill/>
        </p:spPr>
        <p:txBody>
          <a:bodyPr/>
          <a:lstStyle/>
          <a:p>
            <a:pPr marL="0" indent="0">
              <a:buNone/>
            </a:pPr>
            <a:r>
              <a:rPr lang="en-US" sz="3000" dirty="0">
                <a:latin typeface="Calibri" pitchFamily="34" charset="0"/>
              </a:rPr>
              <a:t>Country A has the following STAR allocations:</a:t>
            </a:r>
          </a:p>
          <a:p>
            <a:pPr marL="0" indent="0">
              <a:buNone/>
            </a:pPr>
            <a:r>
              <a:rPr lang="en-US" sz="3000" dirty="0">
                <a:latin typeface="Calibri" pitchFamily="34" charset="0"/>
              </a:rPr>
              <a:t>	Biodiversity = $4 million</a:t>
            </a:r>
          </a:p>
          <a:p>
            <a:pPr marL="0" indent="0">
              <a:buNone/>
            </a:pPr>
            <a:r>
              <a:rPr lang="en-US" sz="3000" dirty="0">
                <a:latin typeface="Calibri" pitchFamily="34" charset="0"/>
              </a:rPr>
              <a:t>	Climate Change = $4 million</a:t>
            </a:r>
          </a:p>
          <a:p>
            <a:pPr marL="0" indent="0">
              <a:buNone/>
            </a:pPr>
            <a:r>
              <a:rPr lang="en-US" sz="3000" dirty="0">
                <a:latin typeface="Calibri" pitchFamily="34" charset="0"/>
              </a:rPr>
              <a:t>	Land Degradation = $2 million</a:t>
            </a:r>
          </a:p>
          <a:p>
            <a:pPr marL="0" indent="0">
              <a:buNone/>
            </a:pPr>
            <a:endParaRPr lang="en-US" sz="1800" dirty="0">
              <a:latin typeface="Calibri" pitchFamily="34" charset="0"/>
            </a:endParaRPr>
          </a:p>
          <a:p>
            <a:pPr marL="514350" indent="-514350">
              <a:buAutoNum type="alphaLcParenBoth"/>
            </a:pPr>
            <a:r>
              <a:rPr lang="en-US" sz="3000" dirty="0">
                <a:latin typeface="Calibri" pitchFamily="34" charset="0"/>
              </a:rPr>
              <a:t>Does this country have full flexibility in the use of its resources? Why, or why not?</a:t>
            </a:r>
          </a:p>
          <a:p>
            <a:pPr marL="514350" indent="-514350">
              <a:buAutoNum type="alphaLcParenBoth"/>
            </a:pPr>
            <a:r>
              <a:rPr lang="en-US" sz="3000" dirty="0">
                <a:latin typeface="Calibri" pitchFamily="34" charset="0"/>
              </a:rPr>
              <a:t>Is this country allowed any marginal adjustment across focal areas? If so, how much?</a:t>
            </a:r>
          </a:p>
          <a:p>
            <a:pPr marL="0" indent="0">
              <a:buNone/>
            </a:pPr>
            <a:endParaRPr lang="en-US" sz="30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2322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1981200" y="152400"/>
            <a:ext cx="8229600" cy="533400"/>
          </a:xfrm>
        </p:spPr>
        <p:txBody>
          <a:bodyPr/>
          <a:lstStyle/>
          <a:p>
            <a:pPr>
              <a:defRPr/>
            </a:pPr>
            <a:r>
              <a:rPr lang="en-US" dirty="0">
                <a:latin typeface="Calibri" pitchFamily="34" charset="0"/>
              </a:rPr>
              <a:t>Question 2 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1553547" y="914400"/>
            <a:ext cx="9084906" cy="5029200"/>
          </a:xfrm>
          <a:noFill/>
        </p:spPr>
        <p:txBody>
          <a:bodyPr/>
          <a:lstStyle/>
          <a:p>
            <a:pPr marL="0" indent="0">
              <a:buNone/>
            </a:pPr>
            <a:r>
              <a:rPr lang="en-US" sz="3000" dirty="0">
                <a:latin typeface="Calibri" pitchFamily="34" charset="0"/>
              </a:rPr>
              <a:t>Country B has the following STAR allocations:</a:t>
            </a:r>
          </a:p>
          <a:p>
            <a:pPr marL="0" indent="0">
              <a:buNone/>
            </a:pPr>
            <a:r>
              <a:rPr lang="en-US" sz="3000" dirty="0">
                <a:latin typeface="Calibri" pitchFamily="34" charset="0"/>
              </a:rPr>
              <a:t>	Biodiversity = $2 million</a:t>
            </a:r>
          </a:p>
          <a:p>
            <a:pPr marL="0" indent="0">
              <a:buNone/>
            </a:pPr>
            <a:r>
              <a:rPr lang="en-US" sz="3000" dirty="0">
                <a:latin typeface="Calibri" pitchFamily="34" charset="0"/>
              </a:rPr>
              <a:t>	Climate Change = $2 million</a:t>
            </a:r>
          </a:p>
          <a:p>
            <a:pPr marL="0" indent="0">
              <a:buNone/>
            </a:pPr>
            <a:r>
              <a:rPr lang="en-US" sz="3000" dirty="0">
                <a:latin typeface="Calibri" pitchFamily="34" charset="0"/>
              </a:rPr>
              <a:t>	Land Degradation = $1 million</a:t>
            </a:r>
          </a:p>
          <a:p>
            <a:pPr marL="0" indent="0">
              <a:buNone/>
            </a:pPr>
            <a:endParaRPr lang="en-US" sz="1800" dirty="0">
              <a:latin typeface="Calibri" pitchFamily="34" charset="0"/>
            </a:endParaRPr>
          </a:p>
          <a:p>
            <a:pPr marL="514350" indent="-514350">
              <a:buAutoNum type="alphaLcParenBoth"/>
            </a:pPr>
            <a:r>
              <a:rPr lang="en-US" sz="3000" dirty="0">
                <a:latin typeface="Calibri" pitchFamily="34" charset="0"/>
              </a:rPr>
              <a:t>Does this country have full flexibility in the use of its resources? Why, or why not?</a:t>
            </a:r>
          </a:p>
          <a:p>
            <a:pPr marL="514350" indent="-514350">
              <a:buAutoNum type="alphaLcParenBoth"/>
            </a:pPr>
            <a:r>
              <a:rPr lang="en-US" sz="3000" dirty="0">
                <a:latin typeface="Calibri" pitchFamily="34" charset="0"/>
              </a:rPr>
              <a:t>Is this country allowed any marginal adjustment across focal areas? If so, how much?</a:t>
            </a:r>
          </a:p>
          <a:p>
            <a:pPr marL="0" indent="0">
              <a:buNone/>
            </a:pPr>
            <a:endParaRPr lang="en-US" sz="30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4160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1905000" y="163033"/>
            <a:ext cx="8229600" cy="533400"/>
          </a:xfrm>
        </p:spPr>
        <p:txBody>
          <a:bodyPr/>
          <a:lstStyle/>
          <a:p>
            <a:pPr>
              <a:defRPr/>
            </a:pPr>
            <a:r>
              <a:rPr lang="en-US" dirty="0">
                <a:latin typeface="Calibri" pitchFamily="34" charset="0"/>
              </a:rPr>
              <a:t>Background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762000" y="914400"/>
            <a:ext cx="10668000" cy="5257800"/>
          </a:xfrm>
          <a:noFill/>
        </p:spPr>
        <p:txBody>
          <a:bodyPr/>
          <a:lstStyle/>
          <a:p>
            <a:r>
              <a:rPr lang="en-US" sz="3000" dirty="0"/>
              <a:t>The mechanism by which GEF resources are allocated to countries in three focal areas – Biodiversity, Climate Change, and Land Degradation</a:t>
            </a:r>
          </a:p>
          <a:p>
            <a:endParaRPr lang="en-TT" sz="3000" dirty="0"/>
          </a:p>
          <a:p>
            <a:r>
              <a:rPr lang="en-TT" sz="3000" dirty="0"/>
              <a:t>STAR aims to allocate scarce GEF resources in order to:</a:t>
            </a:r>
          </a:p>
          <a:p>
            <a:pPr lvl="1">
              <a:buFont typeface="Wingdings" pitchFamily="2" charset="2"/>
              <a:buChar char="Ø"/>
            </a:pPr>
            <a:r>
              <a:rPr lang="en-TT" sz="3000" dirty="0"/>
              <a:t>maximize impact on the global environment</a:t>
            </a:r>
          </a:p>
          <a:p>
            <a:pPr lvl="1">
              <a:buFont typeface="Wingdings" pitchFamily="2" charset="2"/>
              <a:buChar char="Ø"/>
            </a:pPr>
            <a:r>
              <a:rPr lang="en-TT" sz="3000" dirty="0"/>
              <a:t>promote sound environmental policies and practices</a:t>
            </a:r>
          </a:p>
          <a:p>
            <a:pPr lvl="1">
              <a:buFont typeface="Wingdings" pitchFamily="2" charset="2"/>
              <a:buChar char="Ø"/>
            </a:pPr>
            <a:r>
              <a:rPr lang="en-TT" sz="3000" dirty="0"/>
              <a:t>meet Convention requirements</a:t>
            </a:r>
          </a:p>
          <a:p>
            <a:pPr lvl="1">
              <a:buFont typeface="Wingdings" pitchFamily="2" charset="2"/>
              <a:buChar char="Ø"/>
            </a:pPr>
            <a:r>
              <a:rPr lang="en-TT" sz="3000" dirty="0"/>
              <a:t>match country-driven priorities</a:t>
            </a:r>
          </a:p>
          <a:p>
            <a:pPr>
              <a:buFont typeface="Wingdings" pitchFamily="2" charset="2"/>
              <a:buChar char="§"/>
            </a:pPr>
            <a:endParaRPr lang="en-US" sz="2800" dirty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</a:pPr>
            <a:endParaRPr lang="en-US" sz="2800" dirty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</a:pPr>
            <a:endParaRPr lang="en-US" sz="2800" dirty="0">
              <a:latin typeface="Calibri" pitchFamily="34" charset="0"/>
            </a:endParaRPr>
          </a:p>
          <a:p>
            <a:pPr marL="0" indent="0">
              <a:buNone/>
            </a:pPr>
            <a:endParaRPr lang="en-US" sz="2800" dirty="0">
              <a:latin typeface="Calibri" pitchFamily="34" charset="0"/>
            </a:endParaRPr>
          </a:p>
          <a:p>
            <a:pPr marL="0" indent="0">
              <a:buNone/>
            </a:pPr>
            <a:endParaRPr lang="en-US" sz="28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3513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7459297-1F05-49C8-9EA4-7D81327D452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5"/>
            <a:ext cx="12192000" cy="6858009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55490F0-4D42-4210-A669-8A1CCD8926DB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1524000" y="1066800"/>
            <a:ext cx="9525000" cy="3733800"/>
          </a:xfrm>
        </p:spPr>
        <p:txBody>
          <a:bodyPr>
            <a:noAutofit/>
          </a:bodyPr>
          <a:lstStyle/>
          <a:p>
            <a:r>
              <a:rPr lang="en-US" sz="5625" dirty="0">
                <a:solidFill>
                  <a:schemeClr val="bg1"/>
                </a:solidFill>
              </a:rPr>
              <a:t>GEF-7 Results Framework </a:t>
            </a:r>
            <a:br>
              <a:rPr lang="en-US" sz="5625" dirty="0">
                <a:solidFill>
                  <a:schemeClr val="bg1"/>
                </a:solidFill>
              </a:rPr>
            </a:br>
            <a:r>
              <a:rPr lang="en-US" sz="5625" dirty="0">
                <a:solidFill>
                  <a:schemeClr val="bg1"/>
                </a:solidFill>
              </a:rPr>
              <a:t>&amp; </a:t>
            </a:r>
            <a:br>
              <a:rPr lang="en-US" sz="5625" dirty="0">
                <a:solidFill>
                  <a:schemeClr val="bg1"/>
                </a:solidFill>
              </a:rPr>
            </a:br>
            <a:r>
              <a:rPr lang="en-US" sz="5625" dirty="0">
                <a:solidFill>
                  <a:schemeClr val="bg1"/>
                </a:solidFill>
              </a:rPr>
              <a:t>Monitoring Policy</a:t>
            </a:r>
          </a:p>
        </p:txBody>
      </p:sp>
    </p:spTree>
    <p:extLst>
      <p:ext uri="{BB962C8B-B14F-4D97-AF65-F5344CB8AC3E}">
        <p14:creationId xmlns:p14="http://schemas.microsoft.com/office/powerpoint/2010/main" val="2810960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45444"/>
            <a:ext cx="8534400" cy="742950"/>
          </a:xfrm>
        </p:spPr>
        <p:txBody>
          <a:bodyPr>
            <a:noAutofit/>
          </a:bodyPr>
          <a:lstStyle/>
          <a:p>
            <a:pPr algn="l"/>
            <a:r>
              <a:rPr lang="en-US" sz="3200" dirty="0"/>
              <a:t>CONTINUOUS IMPROVEMENT OF </a:t>
            </a:r>
            <a:br>
              <a:rPr lang="en-US" sz="3200" dirty="0"/>
            </a:br>
            <a:r>
              <a:rPr lang="en-US" sz="3200" dirty="0"/>
              <a:t>THE RESULTS ARCHITECTURE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B875F132-EF57-4F3B-A600-07F69C15006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93029265"/>
              </p:ext>
            </p:extLst>
          </p:nvPr>
        </p:nvGraphicFramePr>
        <p:xfrm>
          <a:off x="990600" y="557538"/>
          <a:ext cx="10363200" cy="49288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E58A600D-B2E3-45A0-80C5-5E8E0EFB2828}"/>
              </a:ext>
            </a:extLst>
          </p:cNvPr>
          <p:cNvSpPr/>
          <p:nvPr/>
        </p:nvSpPr>
        <p:spPr>
          <a:xfrm>
            <a:off x="6934200" y="2345694"/>
            <a:ext cx="1981200" cy="3352800"/>
          </a:xfrm>
          <a:prstGeom prst="rect">
            <a:avLst/>
          </a:prstGeom>
          <a:noFill/>
          <a:ln w="254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9539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1475" y="54585"/>
            <a:ext cx="11387138" cy="555015"/>
          </a:xfrm>
        </p:spPr>
        <p:txBody>
          <a:bodyPr>
            <a:normAutofit/>
          </a:bodyPr>
          <a:lstStyle/>
          <a:p>
            <a:pPr algn="ctr"/>
            <a:r>
              <a:rPr lang="en-US" sz="2800" b="1" dirty="0">
                <a:solidFill>
                  <a:schemeClr val="accent1">
                    <a:lumMod val="50000"/>
                  </a:schemeClr>
                </a:solidFill>
              </a:rPr>
              <a:t>GEF-7 11 Core Indicators &amp; Target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57623511"/>
              </p:ext>
            </p:extLst>
          </p:nvPr>
        </p:nvGraphicFramePr>
        <p:xfrm>
          <a:off x="0" y="668212"/>
          <a:ext cx="12191999" cy="61352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467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452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8896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CORE</a:t>
                      </a:r>
                      <a:r>
                        <a:rPr lang="en-US" sz="2000" baseline="0" dirty="0"/>
                        <a:t> INDICATOR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TARGET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54167">
                <a:tc>
                  <a:txBody>
                    <a:bodyPr/>
                    <a:lstStyle/>
                    <a:p>
                      <a:r>
                        <a:rPr lang="en-US" sz="1700" dirty="0"/>
                        <a:t>Terrestrial protected areas created or under improved management for conservation and sustainable use </a:t>
                      </a:r>
                    </a:p>
                    <a:p>
                      <a:r>
                        <a:rPr lang="en-US" sz="1700" dirty="0"/>
                        <a:t>(million hectares)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20215">
                <a:tc>
                  <a:txBody>
                    <a:bodyPr/>
                    <a:lstStyle/>
                    <a:p>
                      <a:r>
                        <a:rPr lang="en-US" sz="1700" dirty="0"/>
                        <a:t>Marine protected areas created or under improved management for conservation and sustainable use </a:t>
                      </a:r>
                    </a:p>
                    <a:p>
                      <a:r>
                        <a:rPr lang="en-US" sz="1700" dirty="0"/>
                        <a:t>(million hectares) 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8896">
                <a:tc>
                  <a:txBody>
                    <a:bodyPr/>
                    <a:lstStyle/>
                    <a:p>
                      <a:r>
                        <a:rPr lang="en-US" sz="1700" dirty="0"/>
                        <a:t>Area of land restored (million hectares)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8896">
                <a:tc>
                  <a:txBody>
                    <a:bodyPr/>
                    <a:lstStyle/>
                    <a:p>
                      <a:r>
                        <a:rPr lang="en-US" sz="1700" dirty="0"/>
                        <a:t>Area of landscapes under improved practices (million hectares; excluding protected areas) 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320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20215">
                <a:tc>
                  <a:txBody>
                    <a:bodyPr/>
                    <a:lstStyle/>
                    <a:p>
                      <a:r>
                        <a:rPr lang="en-US" sz="1700" dirty="0"/>
                        <a:t>Area of marine habitat under improved practices to benefit</a:t>
                      </a:r>
                      <a:r>
                        <a:rPr lang="en-US" sz="1700" baseline="0" dirty="0"/>
                        <a:t> biodiversity</a:t>
                      </a:r>
                      <a:r>
                        <a:rPr lang="en-US" sz="1700" dirty="0"/>
                        <a:t> </a:t>
                      </a:r>
                    </a:p>
                    <a:p>
                      <a:r>
                        <a:rPr lang="en-US" sz="1700" dirty="0"/>
                        <a:t>(million hectares; excluding protected areas)    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8896">
                <a:tc>
                  <a:txBody>
                    <a:bodyPr/>
                    <a:lstStyle/>
                    <a:p>
                      <a:r>
                        <a:rPr lang="en-US" sz="1700" dirty="0"/>
                        <a:t>Greenhouse Gas Emissions Mitigated (million metric tons of CO2e)    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1500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8896">
                <a:tc>
                  <a:txBody>
                    <a:bodyPr/>
                    <a:lstStyle/>
                    <a:p>
                      <a:r>
                        <a:rPr lang="en-US" sz="1700" dirty="0"/>
                        <a:t>Number of shared water ecosystems (fresh or marine) under new or improved cooperative management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54167">
                <a:tc>
                  <a:txBody>
                    <a:bodyPr/>
                    <a:lstStyle/>
                    <a:p>
                      <a:r>
                        <a:rPr lang="en-US" sz="1700" dirty="0"/>
                        <a:t>Globally over-exploited marine fisheries moved to more sustainable levels ( thousand metric tons)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3500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654167">
                <a:tc>
                  <a:txBody>
                    <a:bodyPr/>
                    <a:lstStyle/>
                    <a:p>
                      <a:r>
                        <a:rPr lang="en-US" sz="1700" dirty="0"/>
                        <a:t>Reduction, disposal/destruction, phase out, elimination and avoidance of chemicals of global concern and their waste in the environment and in processes, materials and products (thousand metric tons of toxic chemicals reduced)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18896">
                <a:tc>
                  <a:txBody>
                    <a:bodyPr/>
                    <a:lstStyle/>
                    <a:p>
                      <a:r>
                        <a:rPr lang="en-US" sz="1700" dirty="0"/>
                        <a:t>Reduction, avoidance of emissions of POPS to air from point and non-point sources (grams of toxic equivalent </a:t>
                      </a:r>
                      <a:r>
                        <a:rPr lang="en-US" sz="1700" dirty="0" err="1"/>
                        <a:t>gTEQ</a:t>
                      </a:r>
                      <a:r>
                        <a:rPr lang="en-US" sz="1700" dirty="0"/>
                        <a:t>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1300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18896">
                <a:tc>
                  <a:txBody>
                    <a:bodyPr/>
                    <a:lstStyle/>
                    <a:p>
                      <a:r>
                        <a:rPr lang="en-US" sz="1700" dirty="0"/>
                        <a:t>Number of direct beneficiaries disaggregated by gender as co-benefit of GEF investment  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Monitored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90273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4E25BDD1-3230-41C8-B63A-11ABE620A2CD}"/>
              </a:ext>
            </a:extLst>
          </p:cNvPr>
          <p:cNvSpPr txBox="1"/>
          <p:nvPr/>
        </p:nvSpPr>
        <p:spPr>
          <a:xfrm>
            <a:off x="723900" y="2133600"/>
            <a:ext cx="2286000" cy="1885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chemeClr val="accent2"/>
                </a:solidFill>
              </a:rPr>
              <a:t>Indicative expected </a:t>
            </a:r>
            <a:r>
              <a:rPr lang="en-US" dirty="0">
                <a:solidFill>
                  <a:schemeClr val="accent2"/>
                </a:solidFill>
              </a:rPr>
              <a:t>Results</a:t>
            </a:r>
            <a:r>
              <a:rPr lang="en-US" dirty="0"/>
              <a:t> </a:t>
            </a:r>
          </a:p>
          <a:p>
            <a:r>
              <a:rPr lang="en-US" dirty="0"/>
              <a:t>across applicable Core Indicators &amp; Sub-Indicators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/>
          </a:p>
          <a:p>
            <a:pPr lvl="0">
              <a:buClr>
                <a:srgbClr val="002060"/>
              </a:buClr>
              <a:buSzPct val="150000"/>
              <a:defRPr/>
            </a:pPr>
            <a:endParaRPr lang="en-US" sz="105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A51C502-09D9-4994-8A63-FA629330D816}"/>
              </a:ext>
            </a:extLst>
          </p:cNvPr>
          <p:cNvSpPr txBox="1"/>
          <p:nvPr/>
        </p:nvSpPr>
        <p:spPr>
          <a:xfrm>
            <a:off x="7429499" y="1981200"/>
            <a:ext cx="3924301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  <a:buClr>
                <a:srgbClr val="002060"/>
              </a:buClr>
              <a:buSzPct val="100000"/>
              <a:defRPr/>
            </a:pPr>
            <a:r>
              <a:rPr lang="en-US" sz="1600" b="1" dirty="0">
                <a:solidFill>
                  <a:schemeClr val="tx2"/>
                </a:solidFill>
              </a:rPr>
              <a:t>ANNUAL IMPLEMENTATION REPORT</a:t>
            </a:r>
            <a:endParaRPr lang="en-US" sz="1600" dirty="0">
              <a:solidFill>
                <a:schemeClr val="accent2"/>
              </a:solidFill>
            </a:endParaRPr>
          </a:p>
          <a:p>
            <a:pPr marL="287338" indent="-287338">
              <a:spcAft>
                <a:spcPts val="600"/>
              </a:spcAft>
              <a:buClr>
                <a:srgbClr val="002060"/>
              </a:buClr>
              <a:buSzPct val="100000"/>
              <a:buFont typeface="Wingdings" panose="05000000000000000000" pitchFamily="2" charset="2"/>
              <a:buChar char="ü"/>
              <a:defRPr/>
            </a:pPr>
            <a:r>
              <a:rPr lang="en-US" sz="1600" dirty="0"/>
              <a:t>Project status</a:t>
            </a:r>
          </a:p>
          <a:p>
            <a:pPr marL="287338" indent="-287338">
              <a:spcAft>
                <a:spcPts val="600"/>
              </a:spcAft>
              <a:buClr>
                <a:srgbClr val="002060"/>
              </a:buClr>
              <a:buSzPct val="100000"/>
              <a:buFont typeface="Wingdings" panose="05000000000000000000" pitchFamily="2" charset="2"/>
              <a:buChar char="ü"/>
              <a:defRPr/>
            </a:pPr>
            <a:r>
              <a:rPr lang="en-US" sz="1600" dirty="0"/>
              <a:t>GEF funding disbursement </a:t>
            </a:r>
          </a:p>
          <a:p>
            <a:pPr marL="287338" indent="-287338">
              <a:spcAft>
                <a:spcPts val="600"/>
              </a:spcAft>
              <a:buClr>
                <a:srgbClr val="002060"/>
              </a:buClr>
              <a:buSzPct val="100000"/>
              <a:buFont typeface="Wingdings" panose="05000000000000000000" pitchFamily="2" charset="2"/>
              <a:buChar char="ü"/>
              <a:defRPr/>
            </a:pPr>
            <a:r>
              <a:rPr lang="en-US" sz="1600" dirty="0"/>
              <a:t>Implementation progress &amp; risk rating</a:t>
            </a:r>
          </a:p>
          <a:p>
            <a:pPr marL="287338" indent="-287338">
              <a:spcAft>
                <a:spcPts val="600"/>
              </a:spcAft>
              <a:buClr>
                <a:srgbClr val="002060"/>
              </a:buClr>
              <a:buSzPct val="100000"/>
              <a:buFont typeface="Wingdings" panose="05000000000000000000" pitchFamily="2" charset="2"/>
              <a:buChar char="ü"/>
              <a:defRPr/>
            </a:pPr>
            <a:endParaRPr lang="en-US" sz="1600" b="1" dirty="0">
              <a:solidFill>
                <a:schemeClr val="tx2"/>
              </a:solidFill>
            </a:endParaRPr>
          </a:p>
          <a:p>
            <a:pPr>
              <a:spcAft>
                <a:spcPts val="600"/>
              </a:spcAft>
              <a:buClr>
                <a:srgbClr val="002060"/>
              </a:buClr>
              <a:buSzPct val="100000"/>
              <a:defRPr/>
            </a:pPr>
            <a:r>
              <a:rPr lang="en-US" sz="1600" b="1" dirty="0">
                <a:solidFill>
                  <a:schemeClr val="tx2"/>
                </a:solidFill>
              </a:rPr>
              <a:t>MID-TERM EVALUATION </a:t>
            </a:r>
            <a:r>
              <a:rPr lang="en-US" sz="1600" dirty="0"/>
              <a:t>(learning &amp; adaptation)</a:t>
            </a:r>
          </a:p>
          <a:p>
            <a:pPr marL="287338" lvl="1" indent="-287338">
              <a:buClr>
                <a:srgbClr val="002060"/>
              </a:buClr>
              <a:buSzPct val="100000"/>
              <a:buFont typeface="Wingdings" panose="05000000000000000000" pitchFamily="2" charset="2"/>
              <a:buChar char="ü"/>
              <a:defRPr/>
            </a:pPr>
            <a:r>
              <a:rPr lang="en-US" sz="1600" b="1" i="1" dirty="0">
                <a:solidFill>
                  <a:schemeClr val="accent2"/>
                </a:solidFill>
              </a:rPr>
              <a:t>Achieved Results </a:t>
            </a:r>
            <a:r>
              <a:rPr lang="en-US" sz="1600" dirty="0"/>
              <a:t>across applicable Core Indicators &amp; Sub-Indicators</a:t>
            </a:r>
          </a:p>
          <a:p>
            <a:pPr marL="287338" lvl="1" indent="-287338">
              <a:buClr>
                <a:srgbClr val="002060"/>
              </a:buClr>
              <a:buSzPct val="100000"/>
              <a:buFont typeface="Wingdings" panose="05000000000000000000" pitchFamily="2" charset="2"/>
              <a:buChar char="ü"/>
              <a:defRPr/>
            </a:pPr>
            <a:endParaRPr lang="en-US" sz="1600" dirty="0"/>
          </a:p>
          <a:p>
            <a:pPr marL="0" lvl="1">
              <a:buClr>
                <a:srgbClr val="002060"/>
              </a:buClr>
              <a:buSzPct val="100000"/>
              <a:defRPr/>
            </a:pPr>
            <a:r>
              <a:rPr lang="en-US" sz="1600" b="1" dirty="0">
                <a:solidFill>
                  <a:schemeClr val="tx2"/>
                </a:solidFill>
              </a:rPr>
              <a:t>TERMINAL EVALUATION</a:t>
            </a:r>
          </a:p>
          <a:p>
            <a:pPr marL="287338" lvl="1" indent="-287338">
              <a:buClr>
                <a:srgbClr val="002060"/>
              </a:buClr>
              <a:buSzPct val="100000"/>
              <a:buFont typeface="Wingdings" panose="05000000000000000000" pitchFamily="2" charset="2"/>
              <a:buChar char="ü"/>
              <a:defRPr/>
            </a:pPr>
            <a:r>
              <a:rPr lang="en-US" sz="1600" b="1" i="1" dirty="0">
                <a:solidFill>
                  <a:schemeClr val="accent2"/>
                </a:solidFill>
              </a:rPr>
              <a:t>Achieved Results</a:t>
            </a:r>
            <a:r>
              <a:rPr lang="en-US" sz="1600" i="1" dirty="0"/>
              <a:t> </a:t>
            </a:r>
            <a:r>
              <a:rPr lang="en-US" sz="1600" dirty="0"/>
              <a:t>across applicable Core Indicators &amp; Sub-Indicators</a:t>
            </a:r>
          </a:p>
          <a:p>
            <a:pPr marL="287338" lvl="1" indent="-287338">
              <a:buClr>
                <a:srgbClr val="002060"/>
              </a:buClr>
              <a:buSzPct val="100000"/>
              <a:buFont typeface="Wingdings" panose="05000000000000000000" pitchFamily="2" charset="2"/>
              <a:buChar char="Ø"/>
              <a:defRPr/>
            </a:pPr>
            <a:endParaRPr lang="en-US" sz="1600" dirty="0"/>
          </a:p>
          <a:p>
            <a:pPr>
              <a:spcAft>
                <a:spcPts val="600"/>
              </a:spcAft>
              <a:buClr>
                <a:srgbClr val="002060"/>
              </a:buClr>
              <a:buSzPct val="100000"/>
              <a:defRPr/>
            </a:pPr>
            <a:r>
              <a:rPr lang="en-US" sz="1600" dirty="0"/>
              <a:t>Portfolio Monitoring &amp; Reporting</a:t>
            </a:r>
          </a:p>
          <a:p>
            <a:pPr marL="515937" indent="-285750">
              <a:spcAft>
                <a:spcPts val="600"/>
              </a:spcAft>
              <a:buClr>
                <a:srgbClr val="002060"/>
              </a:buClr>
              <a:buSzPct val="100000"/>
              <a:buFont typeface="Wingdings" panose="05000000000000000000" pitchFamily="2" charset="2"/>
              <a:buChar char="ü"/>
              <a:defRPr/>
            </a:pPr>
            <a:endParaRPr lang="en-US" sz="1400" dirty="0"/>
          </a:p>
          <a:p>
            <a:pPr>
              <a:spcAft>
                <a:spcPts val="600"/>
              </a:spcAft>
              <a:buClr>
                <a:srgbClr val="002060"/>
              </a:buClr>
              <a:buSzPct val="150000"/>
              <a:defRPr/>
            </a:pPr>
            <a:r>
              <a:rPr lang="en-US" sz="1400" dirty="0"/>
              <a:t> </a:t>
            </a:r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0597D5F0-226C-4EDD-8CD3-391792C7ED70}"/>
              </a:ext>
            </a:extLst>
          </p:cNvPr>
          <p:cNvSpPr txBox="1">
            <a:spLocks/>
          </p:cNvSpPr>
          <p:nvPr/>
        </p:nvSpPr>
        <p:spPr>
          <a:xfrm>
            <a:off x="1536840" y="102092"/>
            <a:ext cx="9194519" cy="749422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1F497D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1F497D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1F497D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1F497D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200" b="1" dirty="0">
                <a:solidFill>
                  <a:schemeClr val="tx2"/>
                </a:solidFill>
              </a:rPr>
              <a:t>Monitoring Policy </a:t>
            </a:r>
            <a:r>
              <a:rPr lang="en-US" sz="2400" dirty="0">
                <a:solidFill>
                  <a:schemeClr val="tx2"/>
                </a:solidFill>
              </a:rPr>
              <a:t>(Council approved in June 2019)</a:t>
            </a:r>
            <a:endParaRPr lang="en-US" sz="2400" b="1" dirty="0">
              <a:solidFill>
                <a:schemeClr val="tx2"/>
              </a:solidFill>
            </a:endParaRPr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04E1BA1A-7A0E-474A-9BB1-A5A9021BE92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59108829"/>
              </p:ext>
            </p:extLst>
          </p:nvPr>
        </p:nvGraphicFramePr>
        <p:xfrm>
          <a:off x="685800" y="851514"/>
          <a:ext cx="10820400" cy="9010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08A86C9B-F045-4EBC-AA38-C92B67708559}"/>
              </a:ext>
            </a:extLst>
          </p:cNvPr>
          <p:cNvSpPr/>
          <p:nvPr/>
        </p:nvSpPr>
        <p:spPr>
          <a:xfrm>
            <a:off x="3200400" y="1981200"/>
            <a:ext cx="4038599" cy="3724096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600" b="1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6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Monitoring &amp; Evaluation Plan</a:t>
            </a:r>
          </a:p>
          <a:p>
            <a:pPr marL="214313" indent="-214313">
              <a:buFont typeface="Wingdings" panose="05000000000000000000" pitchFamily="2" charset="2"/>
              <a:buChar char="Ø"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39725" lvl="1" indent="-227013">
              <a:spcAft>
                <a:spcPts val="600"/>
              </a:spcAft>
              <a:buClr>
                <a:schemeClr val="bg1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Project Results Framework, incl. indicators, baselines &amp; targets</a:t>
            </a:r>
          </a:p>
          <a:p>
            <a:pPr marL="339725" lvl="1" indent="-227013">
              <a:spcAft>
                <a:spcPts val="600"/>
              </a:spcAft>
              <a:buClr>
                <a:schemeClr val="bg1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US" sz="1600" i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Expected Results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across applicable Core Indicators &amp; Sub-Indicators</a:t>
            </a:r>
          </a:p>
          <a:p>
            <a:pPr marL="339725" lvl="1" indent="-227013">
              <a:spcAft>
                <a:spcPts val="600"/>
              </a:spcAft>
              <a:buClr>
                <a:schemeClr val="bg1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Timeline of planned M&amp;E activities</a:t>
            </a:r>
          </a:p>
          <a:p>
            <a:pPr marL="339725" lvl="1" indent="-227013">
              <a:spcAft>
                <a:spcPts val="600"/>
              </a:spcAft>
              <a:buClr>
                <a:schemeClr val="bg1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Expected submission dates for  Mid-Term Reviews, Terminal Evaluation, budget report</a:t>
            </a:r>
          </a:p>
          <a:p>
            <a:pPr marL="339725" lvl="1" indent="-227013">
              <a:spcAft>
                <a:spcPts val="600"/>
              </a:spcAft>
              <a:buClr>
                <a:schemeClr val="bg1"/>
              </a:buClr>
              <a:buSzPct val="150000"/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Arrangements for Stakeholder Engagement &amp; Information disclosure</a:t>
            </a:r>
          </a:p>
          <a:p>
            <a:pPr marL="339725" lvl="1" indent="-227013">
              <a:spcAft>
                <a:spcPts val="600"/>
              </a:spcAft>
              <a:buClr>
                <a:schemeClr val="bg1"/>
              </a:buClr>
              <a:buSzPct val="150000"/>
              <a:buFont typeface="Arial" panose="020B0604020202020204" pitchFamily="34" charset="0"/>
              <a:buChar char="•"/>
              <a:defRPr/>
            </a:pP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4647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>
            <a:extLst>
              <a:ext uri="{FF2B5EF4-FFF2-40B4-BE49-F238E27FC236}">
                <a16:creationId xmlns:a16="http://schemas.microsoft.com/office/drawing/2014/main" id="{A0C4006A-DA54-431C-B662-5C91BA25869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16609" y="193592"/>
            <a:ext cx="5860876" cy="718862"/>
          </a:xfrm>
        </p:spPr>
        <p:txBody>
          <a:bodyPr/>
          <a:lstStyle/>
          <a:p>
            <a:pPr algn="l" eaLnBrk="1" hangingPunct="1"/>
            <a:r>
              <a:rPr lang="en-US" altLang="en-US" sz="2800" b="1" dirty="0"/>
              <a:t>Full-Sized </a:t>
            </a:r>
            <a:r>
              <a:rPr lang="en-US" altLang="en-US" sz="2800" dirty="0"/>
              <a:t>Project Cycle</a:t>
            </a:r>
            <a:endParaRPr lang="en-US" altLang="en-US" sz="2000" i="1" dirty="0"/>
          </a:p>
        </p:txBody>
      </p:sp>
      <p:sp>
        <p:nvSpPr>
          <p:cNvPr id="15365" name="Freeform 5">
            <a:extLst>
              <a:ext uri="{FF2B5EF4-FFF2-40B4-BE49-F238E27FC236}">
                <a16:creationId xmlns:a16="http://schemas.microsoft.com/office/drawing/2014/main" id="{1F75BB6F-7ECF-49DF-BB69-BED26F354C08}"/>
              </a:ext>
            </a:extLst>
          </p:cNvPr>
          <p:cNvSpPr>
            <a:spLocks noEditPoints="1"/>
          </p:cNvSpPr>
          <p:nvPr/>
        </p:nvSpPr>
        <p:spPr bwMode="gray">
          <a:xfrm rot="-1358056">
            <a:off x="1823299" y="1878825"/>
            <a:ext cx="7073729" cy="2222187"/>
          </a:xfrm>
          <a:custGeom>
            <a:avLst/>
            <a:gdLst>
              <a:gd name="T0" fmla="*/ 1692 w 4040"/>
              <a:gd name="T1" fmla="*/ 12 h 1888"/>
              <a:gd name="T2" fmla="*/ 1234 w 4040"/>
              <a:gd name="T3" fmla="*/ 74 h 1888"/>
              <a:gd name="T4" fmla="*/ 828 w 4040"/>
              <a:gd name="T5" fmla="*/ 182 h 1888"/>
              <a:gd name="T6" fmla="*/ 486 w 4040"/>
              <a:gd name="T7" fmla="*/ 330 h 1888"/>
              <a:gd name="T8" fmla="*/ 226 w 4040"/>
              <a:gd name="T9" fmla="*/ 510 h 1888"/>
              <a:gd name="T10" fmla="*/ 58 w 4040"/>
              <a:gd name="T11" fmla="*/ 718 h 1888"/>
              <a:gd name="T12" fmla="*/ 0 w 4040"/>
              <a:gd name="T13" fmla="*/ 944 h 1888"/>
              <a:gd name="T14" fmla="*/ 58 w 4040"/>
              <a:gd name="T15" fmla="*/ 1170 h 1888"/>
              <a:gd name="T16" fmla="*/ 226 w 4040"/>
              <a:gd name="T17" fmla="*/ 1378 h 1888"/>
              <a:gd name="T18" fmla="*/ 486 w 4040"/>
              <a:gd name="T19" fmla="*/ 1558 h 1888"/>
              <a:gd name="T20" fmla="*/ 828 w 4040"/>
              <a:gd name="T21" fmla="*/ 1706 h 1888"/>
              <a:gd name="T22" fmla="*/ 1234 w 4040"/>
              <a:gd name="T23" fmla="*/ 1814 h 1888"/>
              <a:gd name="T24" fmla="*/ 1692 w 4040"/>
              <a:gd name="T25" fmla="*/ 1876 h 1888"/>
              <a:gd name="T26" fmla="*/ 2186 w 4040"/>
              <a:gd name="T27" fmla="*/ 1884 h 1888"/>
              <a:gd name="T28" fmla="*/ 2658 w 4040"/>
              <a:gd name="T29" fmla="*/ 1840 h 1888"/>
              <a:gd name="T30" fmla="*/ 3084 w 4040"/>
              <a:gd name="T31" fmla="*/ 1746 h 1888"/>
              <a:gd name="T32" fmla="*/ 3448 w 4040"/>
              <a:gd name="T33" fmla="*/ 1612 h 1888"/>
              <a:gd name="T34" fmla="*/ 3738 w 4040"/>
              <a:gd name="T35" fmla="*/ 1442 h 1888"/>
              <a:gd name="T36" fmla="*/ 3938 w 4040"/>
              <a:gd name="T37" fmla="*/ 1242 h 1888"/>
              <a:gd name="T38" fmla="*/ 4034 w 4040"/>
              <a:gd name="T39" fmla="*/ 1022 h 1888"/>
              <a:gd name="T40" fmla="*/ 4014 w 4040"/>
              <a:gd name="T41" fmla="*/ 790 h 1888"/>
              <a:gd name="T42" fmla="*/ 3882 w 4040"/>
              <a:gd name="T43" fmla="*/ 576 h 1888"/>
              <a:gd name="T44" fmla="*/ 3650 w 4040"/>
              <a:gd name="T45" fmla="*/ 386 h 1888"/>
              <a:gd name="T46" fmla="*/ 3334 w 4040"/>
              <a:gd name="T47" fmla="*/ 228 h 1888"/>
              <a:gd name="T48" fmla="*/ 2948 w 4040"/>
              <a:gd name="T49" fmla="*/ 106 h 1888"/>
              <a:gd name="T50" fmla="*/ 2506 w 4040"/>
              <a:gd name="T51" fmla="*/ 28 h 1888"/>
              <a:gd name="T52" fmla="*/ 2020 w 4040"/>
              <a:gd name="T53" fmla="*/ 0 h 1888"/>
              <a:gd name="T54" fmla="*/ 1606 w 4040"/>
              <a:gd name="T55" fmla="*/ 1736 h 1888"/>
              <a:gd name="T56" fmla="*/ 1164 w 4040"/>
              <a:gd name="T57" fmla="*/ 1678 h 1888"/>
              <a:gd name="T58" fmla="*/ 776 w 4040"/>
              <a:gd name="T59" fmla="*/ 1576 h 1888"/>
              <a:gd name="T60" fmla="*/ 458 w 4040"/>
              <a:gd name="T61" fmla="*/ 1436 h 1888"/>
              <a:gd name="T62" fmla="*/ 224 w 4040"/>
              <a:gd name="T63" fmla="*/ 1266 h 1888"/>
              <a:gd name="T64" fmla="*/ 88 w 4040"/>
              <a:gd name="T65" fmla="*/ 1074 h 1888"/>
              <a:gd name="T66" fmla="*/ 68 w 4040"/>
              <a:gd name="T67" fmla="*/ 864 h 1888"/>
              <a:gd name="T68" fmla="*/ 166 w 4040"/>
              <a:gd name="T69" fmla="*/ 664 h 1888"/>
              <a:gd name="T70" fmla="*/ 370 w 4040"/>
              <a:gd name="T71" fmla="*/ 486 h 1888"/>
              <a:gd name="T72" fmla="*/ 662 w 4040"/>
              <a:gd name="T73" fmla="*/ 336 h 1888"/>
              <a:gd name="T74" fmla="*/ 1028 w 4040"/>
              <a:gd name="T75" fmla="*/ 222 h 1888"/>
              <a:gd name="T76" fmla="*/ 1454 w 4040"/>
              <a:gd name="T77" fmla="*/ 148 h 1888"/>
              <a:gd name="T78" fmla="*/ 1922 w 4040"/>
              <a:gd name="T79" fmla="*/ 120 h 1888"/>
              <a:gd name="T80" fmla="*/ 2392 w 4040"/>
              <a:gd name="T81" fmla="*/ 148 h 1888"/>
              <a:gd name="T82" fmla="*/ 2818 w 4040"/>
              <a:gd name="T83" fmla="*/ 222 h 1888"/>
              <a:gd name="T84" fmla="*/ 3184 w 4040"/>
              <a:gd name="T85" fmla="*/ 336 h 1888"/>
              <a:gd name="T86" fmla="*/ 3476 w 4040"/>
              <a:gd name="T87" fmla="*/ 486 h 1888"/>
              <a:gd name="T88" fmla="*/ 3680 w 4040"/>
              <a:gd name="T89" fmla="*/ 664 h 1888"/>
              <a:gd name="T90" fmla="*/ 3778 w 4040"/>
              <a:gd name="T91" fmla="*/ 864 h 1888"/>
              <a:gd name="T92" fmla="*/ 3758 w 4040"/>
              <a:gd name="T93" fmla="*/ 1074 h 1888"/>
              <a:gd name="T94" fmla="*/ 3622 w 4040"/>
              <a:gd name="T95" fmla="*/ 1266 h 1888"/>
              <a:gd name="T96" fmla="*/ 3388 w 4040"/>
              <a:gd name="T97" fmla="*/ 1436 h 1888"/>
              <a:gd name="T98" fmla="*/ 3070 w 4040"/>
              <a:gd name="T99" fmla="*/ 1576 h 1888"/>
              <a:gd name="T100" fmla="*/ 2682 w 4040"/>
              <a:gd name="T101" fmla="*/ 1678 h 1888"/>
              <a:gd name="T102" fmla="*/ 2240 w 4040"/>
              <a:gd name="T103" fmla="*/ 1736 h 18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040" h="1888">
                <a:moveTo>
                  <a:pt x="2020" y="0"/>
                </a:moveTo>
                <a:lnTo>
                  <a:pt x="1854" y="4"/>
                </a:lnTo>
                <a:lnTo>
                  <a:pt x="1692" y="12"/>
                </a:lnTo>
                <a:lnTo>
                  <a:pt x="1534" y="28"/>
                </a:lnTo>
                <a:lnTo>
                  <a:pt x="1382" y="48"/>
                </a:lnTo>
                <a:lnTo>
                  <a:pt x="1234" y="74"/>
                </a:lnTo>
                <a:lnTo>
                  <a:pt x="1092" y="106"/>
                </a:lnTo>
                <a:lnTo>
                  <a:pt x="956" y="142"/>
                </a:lnTo>
                <a:lnTo>
                  <a:pt x="828" y="182"/>
                </a:lnTo>
                <a:lnTo>
                  <a:pt x="706" y="228"/>
                </a:lnTo>
                <a:lnTo>
                  <a:pt x="592" y="276"/>
                </a:lnTo>
                <a:lnTo>
                  <a:pt x="486" y="330"/>
                </a:lnTo>
                <a:lnTo>
                  <a:pt x="390" y="386"/>
                </a:lnTo>
                <a:lnTo>
                  <a:pt x="302" y="446"/>
                </a:lnTo>
                <a:lnTo>
                  <a:pt x="226" y="510"/>
                </a:lnTo>
                <a:lnTo>
                  <a:pt x="158" y="576"/>
                </a:lnTo>
                <a:lnTo>
                  <a:pt x="102" y="646"/>
                </a:lnTo>
                <a:lnTo>
                  <a:pt x="58" y="718"/>
                </a:lnTo>
                <a:lnTo>
                  <a:pt x="26" y="790"/>
                </a:lnTo>
                <a:lnTo>
                  <a:pt x="6" y="866"/>
                </a:lnTo>
                <a:lnTo>
                  <a:pt x="0" y="944"/>
                </a:lnTo>
                <a:lnTo>
                  <a:pt x="6" y="1022"/>
                </a:lnTo>
                <a:lnTo>
                  <a:pt x="26" y="1098"/>
                </a:lnTo>
                <a:lnTo>
                  <a:pt x="58" y="1170"/>
                </a:lnTo>
                <a:lnTo>
                  <a:pt x="102" y="1242"/>
                </a:lnTo>
                <a:lnTo>
                  <a:pt x="158" y="1312"/>
                </a:lnTo>
                <a:lnTo>
                  <a:pt x="226" y="1378"/>
                </a:lnTo>
                <a:lnTo>
                  <a:pt x="302" y="1442"/>
                </a:lnTo>
                <a:lnTo>
                  <a:pt x="390" y="1502"/>
                </a:lnTo>
                <a:lnTo>
                  <a:pt x="486" y="1558"/>
                </a:lnTo>
                <a:lnTo>
                  <a:pt x="592" y="1612"/>
                </a:lnTo>
                <a:lnTo>
                  <a:pt x="706" y="1660"/>
                </a:lnTo>
                <a:lnTo>
                  <a:pt x="828" y="1706"/>
                </a:lnTo>
                <a:lnTo>
                  <a:pt x="956" y="1746"/>
                </a:lnTo>
                <a:lnTo>
                  <a:pt x="1092" y="1782"/>
                </a:lnTo>
                <a:lnTo>
                  <a:pt x="1234" y="1814"/>
                </a:lnTo>
                <a:lnTo>
                  <a:pt x="1382" y="1840"/>
                </a:lnTo>
                <a:lnTo>
                  <a:pt x="1534" y="1860"/>
                </a:lnTo>
                <a:lnTo>
                  <a:pt x="1692" y="1876"/>
                </a:lnTo>
                <a:lnTo>
                  <a:pt x="1854" y="1884"/>
                </a:lnTo>
                <a:lnTo>
                  <a:pt x="2020" y="1888"/>
                </a:lnTo>
                <a:lnTo>
                  <a:pt x="2186" y="1884"/>
                </a:lnTo>
                <a:lnTo>
                  <a:pt x="2348" y="1876"/>
                </a:lnTo>
                <a:lnTo>
                  <a:pt x="2506" y="1860"/>
                </a:lnTo>
                <a:lnTo>
                  <a:pt x="2658" y="1840"/>
                </a:lnTo>
                <a:lnTo>
                  <a:pt x="2806" y="1814"/>
                </a:lnTo>
                <a:lnTo>
                  <a:pt x="2948" y="1782"/>
                </a:lnTo>
                <a:lnTo>
                  <a:pt x="3084" y="1746"/>
                </a:lnTo>
                <a:lnTo>
                  <a:pt x="3212" y="1706"/>
                </a:lnTo>
                <a:lnTo>
                  <a:pt x="3334" y="1660"/>
                </a:lnTo>
                <a:lnTo>
                  <a:pt x="3448" y="1612"/>
                </a:lnTo>
                <a:lnTo>
                  <a:pt x="3554" y="1558"/>
                </a:lnTo>
                <a:lnTo>
                  <a:pt x="3650" y="1502"/>
                </a:lnTo>
                <a:lnTo>
                  <a:pt x="3738" y="1442"/>
                </a:lnTo>
                <a:lnTo>
                  <a:pt x="3814" y="1378"/>
                </a:lnTo>
                <a:lnTo>
                  <a:pt x="3882" y="1312"/>
                </a:lnTo>
                <a:lnTo>
                  <a:pt x="3938" y="1242"/>
                </a:lnTo>
                <a:lnTo>
                  <a:pt x="3982" y="1170"/>
                </a:lnTo>
                <a:lnTo>
                  <a:pt x="4014" y="1098"/>
                </a:lnTo>
                <a:lnTo>
                  <a:pt x="4034" y="1022"/>
                </a:lnTo>
                <a:lnTo>
                  <a:pt x="4040" y="944"/>
                </a:lnTo>
                <a:lnTo>
                  <a:pt x="4034" y="866"/>
                </a:lnTo>
                <a:lnTo>
                  <a:pt x="4014" y="790"/>
                </a:lnTo>
                <a:lnTo>
                  <a:pt x="3982" y="718"/>
                </a:lnTo>
                <a:lnTo>
                  <a:pt x="3938" y="646"/>
                </a:lnTo>
                <a:lnTo>
                  <a:pt x="3882" y="576"/>
                </a:lnTo>
                <a:lnTo>
                  <a:pt x="3814" y="510"/>
                </a:lnTo>
                <a:lnTo>
                  <a:pt x="3738" y="446"/>
                </a:lnTo>
                <a:lnTo>
                  <a:pt x="3650" y="386"/>
                </a:lnTo>
                <a:lnTo>
                  <a:pt x="3554" y="330"/>
                </a:lnTo>
                <a:lnTo>
                  <a:pt x="3448" y="276"/>
                </a:lnTo>
                <a:lnTo>
                  <a:pt x="3334" y="228"/>
                </a:lnTo>
                <a:lnTo>
                  <a:pt x="3212" y="182"/>
                </a:lnTo>
                <a:lnTo>
                  <a:pt x="3084" y="142"/>
                </a:lnTo>
                <a:lnTo>
                  <a:pt x="2948" y="106"/>
                </a:lnTo>
                <a:lnTo>
                  <a:pt x="2806" y="74"/>
                </a:lnTo>
                <a:lnTo>
                  <a:pt x="2658" y="48"/>
                </a:lnTo>
                <a:lnTo>
                  <a:pt x="2506" y="28"/>
                </a:lnTo>
                <a:lnTo>
                  <a:pt x="2348" y="12"/>
                </a:lnTo>
                <a:lnTo>
                  <a:pt x="2186" y="4"/>
                </a:lnTo>
                <a:lnTo>
                  <a:pt x="2020" y="0"/>
                </a:lnTo>
                <a:close/>
                <a:moveTo>
                  <a:pt x="1922" y="1748"/>
                </a:moveTo>
                <a:lnTo>
                  <a:pt x="1762" y="1746"/>
                </a:lnTo>
                <a:lnTo>
                  <a:pt x="1606" y="1736"/>
                </a:lnTo>
                <a:lnTo>
                  <a:pt x="1454" y="1722"/>
                </a:lnTo>
                <a:lnTo>
                  <a:pt x="1306" y="1702"/>
                </a:lnTo>
                <a:lnTo>
                  <a:pt x="1164" y="1678"/>
                </a:lnTo>
                <a:lnTo>
                  <a:pt x="1028" y="1648"/>
                </a:lnTo>
                <a:lnTo>
                  <a:pt x="898" y="1614"/>
                </a:lnTo>
                <a:lnTo>
                  <a:pt x="776" y="1576"/>
                </a:lnTo>
                <a:lnTo>
                  <a:pt x="662" y="1532"/>
                </a:lnTo>
                <a:lnTo>
                  <a:pt x="554" y="1486"/>
                </a:lnTo>
                <a:lnTo>
                  <a:pt x="458" y="1436"/>
                </a:lnTo>
                <a:lnTo>
                  <a:pt x="370" y="1382"/>
                </a:lnTo>
                <a:lnTo>
                  <a:pt x="292" y="1326"/>
                </a:lnTo>
                <a:lnTo>
                  <a:pt x="224" y="1266"/>
                </a:lnTo>
                <a:lnTo>
                  <a:pt x="166" y="1204"/>
                </a:lnTo>
                <a:lnTo>
                  <a:pt x="122" y="1140"/>
                </a:lnTo>
                <a:lnTo>
                  <a:pt x="88" y="1074"/>
                </a:lnTo>
                <a:lnTo>
                  <a:pt x="68" y="1004"/>
                </a:lnTo>
                <a:lnTo>
                  <a:pt x="62" y="934"/>
                </a:lnTo>
                <a:lnTo>
                  <a:pt x="68" y="864"/>
                </a:lnTo>
                <a:lnTo>
                  <a:pt x="88" y="796"/>
                </a:lnTo>
                <a:lnTo>
                  <a:pt x="122" y="730"/>
                </a:lnTo>
                <a:lnTo>
                  <a:pt x="166" y="664"/>
                </a:lnTo>
                <a:lnTo>
                  <a:pt x="224" y="602"/>
                </a:lnTo>
                <a:lnTo>
                  <a:pt x="292" y="544"/>
                </a:lnTo>
                <a:lnTo>
                  <a:pt x="370" y="486"/>
                </a:lnTo>
                <a:lnTo>
                  <a:pt x="458" y="434"/>
                </a:lnTo>
                <a:lnTo>
                  <a:pt x="554" y="382"/>
                </a:lnTo>
                <a:lnTo>
                  <a:pt x="662" y="336"/>
                </a:lnTo>
                <a:lnTo>
                  <a:pt x="776" y="294"/>
                </a:lnTo>
                <a:lnTo>
                  <a:pt x="898" y="256"/>
                </a:lnTo>
                <a:lnTo>
                  <a:pt x="1028" y="222"/>
                </a:lnTo>
                <a:lnTo>
                  <a:pt x="1164" y="192"/>
                </a:lnTo>
                <a:lnTo>
                  <a:pt x="1306" y="166"/>
                </a:lnTo>
                <a:lnTo>
                  <a:pt x="1454" y="148"/>
                </a:lnTo>
                <a:lnTo>
                  <a:pt x="1606" y="132"/>
                </a:lnTo>
                <a:lnTo>
                  <a:pt x="1762" y="124"/>
                </a:lnTo>
                <a:lnTo>
                  <a:pt x="1922" y="120"/>
                </a:lnTo>
                <a:lnTo>
                  <a:pt x="2084" y="124"/>
                </a:lnTo>
                <a:lnTo>
                  <a:pt x="2240" y="132"/>
                </a:lnTo>
                <a:lnTo>
                  <a:pt x="2392" y="148"/>
                </a:lnTo>
                <a:lnTo>
                  <a:pt x="2540" y="166"/>
                </a:lnTo>
                <a:lnTo>
                  <a:pt x="2682" y="192"/>
                </a:lnTo>
                <a:lnTo>
                  <a:pt x="2818" y="222"/>
                </a:lnTo>
                <a:lnTo>
                  <a:pt x="2948" y="256"/>
                </a:lnTo>
                <a:lnTo>
                  <a:pt x="3070" y="294"/>
                </a:lnTo>
                <a:lnTo>
                  <a:pt x="3184" y="336"/>
                </a:lnTo>
                <a:lnTo>
                  <a:pt x="3292" y="382"/>
                </a:lnTo>
                <a:lnTo>
                  <a:pt x="3388" y="434"/>
                </a:lnTo>
                <a:lnTo>
                  <a:pt x="3476" y="486"/>
                </a:lnTo>
                <a:lnTo>
                  <a:pt x="3554" y="544"/>
                </a:lnTo>
                <a:lnTo>
                  <a:pt x="3622" y="602"/>
                </a:lnTo>
                <a:lnTo>
                  <a:pt x="3680" y="664"/>
                </a:lnTo>
                <a:lnTo>
                  <a:pt x="3724" y="730"/>
                </a:lnTo>
                <a:lnTo>
                  <a:pt x="3758" y="796"/>
                </a:lnTo>
                <a:lnTo>
                  <a:pt x="3778" y="864"/>
                </a:lnTo>
                <a:lnTo>
                  <a:pt x="3784" y="934"/>
                </a:lnTo>
                <a:lnTo>
                  <a:pt x="3778" y="1004"/>
                </a:lnTo>
                <a:lnTo>
                  <a:pt x="3758" y="1074"/>
                </a:lnTo>
                <a:lnTo>
                  <a:pt x="3724" y="1140"/>
                </a:lnTo>
                <a:lnTo>
                  <a:pt x="3680" y="1204"/>
                </a:lnTo>
                <a:lnTo>
                  <a:pt x="3622" y="1266"/>
                </a:lnTo>
                <a:lnTo>
                  <a:pt x="3554" y="1326"/>
                </a:lnTo>
                <a:lnTo>
                  <a:pt x="3476" y="1382"/>
                </a:lnTo>
                <a:lnTo>
                  <a:pt x="3388" y="1436"/>
                </a:lnTo>
                <a:lnTo>
                  <a:pt x="3292" y="1486"/>
                </a:lnTo>
                <a:lnTo>
                  <a:pt x="3184" y="1532"/>
                </a:lnTo>
                <a:lnTo>
                  <a:pt x="3070" y="1576"/>
                </a:lnTo>
                <a:lnTo>
                  <a:pt x="2948" y="1614"/>
                </a:lnTo>
                <a:lnTo>
                  <a:pt x="2818" y="1648"/>
                </a:lnTo>
                <a:lnTo>
                  <a:pt x="2682" y="1678"/>
                </a:lnTo>
                <a:lnTo>
                  <a:pt x="2540" y="1702"/>
                </a:lnTo>
                <a:lnTo>
                  <a:pt x="2392" y="1722"/>
                </a:lnTo>
                <a:lnTo>
                  <a:pt x="2240" y="1736"/>
                </a:lnTo>
                <a:lnTo>
                  <a:pt x="2084" y="1746"/>
                </a:lnTo>
                <a:lnTo>
                  <a:pt x="1922" y="1748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/>
          <a:lstStyle/>
          <a:p>
            <a:pPr eaLnBrk="1" hangingPunct="1">
              <a:defRPr/>
            </a:pPr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0AEFD28-98F0-45D0-86D2-6212E3B53F44}"/>
              </a:ext>
            </a:extLst>
          </p:cNvPr>
          <p:cNvGrpSpPr/>
          <p:nvPr/>
        </p:nvGrpSpPr>
        <p:grpSpPr>
          <a:xfrm>
            <a:off x="4835407" y="770143"/>
            <a:ext cx="1371600" cy="1371600"/>
            <a:chOff x="4300754" y="1604272"/>
            <a:chExt cx="1371600" cy="1371600"/>
          </a:xfrm>
        </p:grpSpPr>
        <p:sp>
          <p:nvSpPr>
            <p:cNvPr id="15367" name="Oval 7">
              <a:hlinkClick r:id="rId3" action="ppaction://hlinkfile"/>
              <a:extLst>
                <a:ext uri="{FF2B5EF4-FFF2-40B4-BE49-F238E27FC236}">
                  <a16:creationId xmlns:a16="http://schemas.microsoft.com/office/drawing/2014/main" id="{FD0F61EB-9E00-45F9-9064-60A2DA945C15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4300754" y="1604272"/>
              <a:ext cx="1371600" cy="13716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wrap="none" lIns="0" tIns="0" rIns="0" bIns="0" anchor="ctr"/>
            <a:lstStyle/>
            <a:p>
              <a:pPr algn="ctr" eaLnBrk="1" hangingPunct="1">
                <a:defRPr/>
              </a:pPr>
              <a:endParaRPr lang="en-US" altLang="en-US" sz="1400"/>
            </a:p>
          </p:txBody>
        </p:sp>
        <p:sp>
          <p:nvSpPr>
            <p:cNvPr id="5130" name="Text Box 22">
              <a:extLst>
                <a:ext uri="{FF2B5EF4-FFF2-40B4-BE49-F238E27FC236}">
                  <a16:creationId xmlns:a16="http://schemas.microsoft.com/office/drawing/2014/main" id="{71940C78-C1A7-4C83-AB2A-8739082AC73C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4453555" y="1752860"/>
              <a:ext cx="1065997" cy="11695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817" dir="27080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r>
                <a:rPr lang="en-US" altLang="en-US" sz="1400" b="1" u="sng" dirty="0">
                  <a:solidFill>
                    <a:schemeClr val="bg1"/>
                  </a:solidFill>
                  <a:latin typeface="+mj-lt"/>
                </a:rPr>
                <a:t>Step 1</a:t>
              </a:r>
            </a:p>
            <a:p>
              <a:pPr algn="ctr" eaLnBrk="1" hangingPunct="1">
                <a:defRPr/>
              </a:pPr>
              <a:r>
                <a:rPr lang="en-US" altLang="en-US" sz="1400" b="1" dirty="0">
                  <a:solidFill>
                    <a:schemeClr val="bg1"/>
                  </a:solidFill>
                  <a:latin typeface="+mj-lt"/>
                </a:rPr>
                <a:t>GEF SEC  </a:t>
              </a:r>
            </a:p>
            <a:p>
              <a:pPr algn="ctr" eaLnBrk="1" hangingPunct="1">
                <a:defRPr/>
              </a:pPr>
              <a:r>
                <a:rPr lang="en-US" altLang="en-US" sz="1400" b="1" dirty="0">
                  <a:solidFill>
                    <a:schemeClr val="bg1"/>
                  </a:solidFill>
                  <a:latin typeface="+mj-lt"/>
                </a:rPr>
                <a:t>Clearance of</a:t>
              </a:r>
            </a:p>
            <a:p>
              <a:pPr algn="ctr" eaLnBrk="1" hangingPunct="1">
                <a:defRPr/>
              </a:pPr>
              <a:r>
                <a:rPr lang="en-US" altLang="en-US" sz="1400" b="1" dirty="0">
                  <a:solidFill>
                    <a:schemeClr val="bg1"/>
                  </a:solidFill>
                  <a:latin typeface="+mj-lt"/>
                </a:rPr>
                <a:t>Concept</a:t>
              </a:r>
            </a:p>
            <a:p>
              <a:pPr algn="ctr" eaLnBrk="1" hangingPunct="1">
                <a:defRPr/>
              </a:pPr>
              <a:endParaRPr lang="en-US" altLang="en-US" sz="1400" b="1" dirty="0">
                <a:latin typeface="+mj-lt"/>
              </a:endParaRP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C4B4B0B6-D073-453E-ABAC-54E0B774D5A6}"/>
              </a:ext>
            </a:extLst>
          </p:cNvPr>
          <p:cNvGrpSpPr/>
          <p:nvPr/>
        </p:nvGrpSpPr>
        <p:grpSpPr>
          <a:xfrm>
            <a:off x="7301780" y="283881"/>
            <a:ext cx="1371600" cy="1371600"/>
            <a:chOff x="7011707" y="1604273"/>
            <a:chExt cx="1371600" cy="1371600"/>
          </a:xfrm>
        </p:grpSpPr>
        <p:sp>
          <p:nvSpPr>
            <p:cNvPr id="15379" name="Oval 19">
              <a:extLst>
                <a:ext uri="{FF2B5EF4-FFF2-40B4-BE49-F238E27FC236}">
                  <a16:creationId xmlns:a16="http://schemas.microsoft.com/office/drawing/2014/main" id="{F56052E5-CDA7-4E71-A403-9907B8AB7AE1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011707" y="1604273"/>
              <a:ext cx="1371600" cy="1371600"/>
            </a:xfrm>
            <a:prstGeom prst="ellipse">
              <a:avLst/>
            </a:prstGeom>
            <a:gradFill flip="none" rotWithShape="1">
              <a:gsLst>
                <a:gs pos="0">
                  <a:schemeClr val="accent6">
                    <a:lumMod val="89000"/>
                  </a:schemeClr>
                </a:gs>
                <a:gs pos="23000">
                  <a:schemeClr val="accent6">
                    <a:lumMod val="89000"/>
                  </a:schemeClr>
                </a:gs>
                <a:gs pos="69000">
                  <a:schemeClr val="accent6">
                    <a:lumMod val="75000"/>
                  </a:schemeClr>
                </a:gs>
                <a:gs pos="97000">
                  <a:schemeClr val="accent6">
                    <a:lumMod val="70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/>
            <a:extLst/>
          </p:spPr>
          <p:txBody>
            <a:bodyPr wrap="none" lIns="0" tIns="0" rIns="0" bIns="0" anchor="ctr"/>
            <a:lstStyle/>
            <a:p>
              <a:pPr algn="ctr" eaLnBrk="1" hangingPunct="1">
                <a:defRPr/>
              </a:pPr>
              <a:endParaRPr lang="en-US" altLang="en-US" sz="1400"/>
            </a:p>
          </p:txBody>
        </p:sp>
        <p:sp>
          <p:nvSpPr>
            <p:cNvPr id="5131" name="Text Box 23">
              <a:extLst>
                <a:ext uri="{FF2B5EF4-FFF2-40B4-BE49-F238E27FC236}">
                  <a16:creationId xmlns:a16="http://schemas.microsoft.com/office/drawing/2014/main" id="{334596B0-F18B-4C28-9A30-39F42F05D7F1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7223400" y="1750414"/>
              <a:ext cx="1035220" cy="11695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817" dir="27080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r>
                <a:rPr lang="en-US" altLang="en-US" sz="1400" b="1" u="sng" dirty="0">
                  <a:solidFill>
                    <a:schemeClr val="bg1"/>
                  </a:solidFill>
                  <a:latin typeface="+mj-lt"/>
                </a:rPr>
                <a:t>Step 2</a:t>
              </a:r>
            </a:p>
            <a:p>
              <a:pPr algn="ctr" eaLnBrk="1" hangingPunct="1">
                <a:defRPr/>
              </a:pPr>
              <a:r>
                <a:rPr lang="en-US" altLang="en-US" sz="1400" b="1" dirty="0">
                  <a:solidFill>
                    <a:schemeClr val="bg1"/>
                  </a:solidFill>
                  <a:latin typeface="+mj-lt"/>
                </a:rPr>
                <a:t>Council </a:t>
              </a:r>
            </a:p>
            <a:p>
              <a:pPr algn="ctr" eaLnBrk="1" hangingPunct="1">
                <a:defRPr/>
              </a:pPr>
              <a:r>
                <a:rPr lang="en-US" altLang="en-US" sz="1400" b="1" dirty="0">
                  <a:solidFill>
                    <a:schemeClr val="bg1"/>
                  </a:solidFill>
                  <a:latin typeface="+mj-lt"/>
                </a:rPr>
                <a:t>Approval of </a:t>
              </a:r>
            </a:p>
            <a:p>
              <a:pPr algn="ctr" eaLnBrk="1" hangingPunct="1">
                <a:defRPr/>
              </a:pPr>
              <a:r>
                <a:rPr lang="en-US" altLang="en-US" sz="1400" b="1" dirty="0">
                  <a:solidFill>
                    <a:schemeClr val="bg1"/>
                  </a:solidFill>
                  <a:latin typeface="+mj-lt"/>
                </a:rPr>
                <a:t>Concept</a:t>
              </a:r>
            </a:p>
            <a:p>
              <a:pPr algn="ctr" eaLnBrk="1" hangingPunct="1">
                <a:defRPr/>
              </a:pPr>
              <a:endParaRPr lang="en-US" altLang="en-US" sz="1400" b="1" dirty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25C41BE3-DA1E-4BB7-87AB-F67A4D9B6458}"/>
              </a:ext>
            </a:extLst>
          </p:cNvPr>
          <p:cNvGrpSpPr/>
          <p:nvPr/>
        </p:nvGrpSpPr>
        <p:grpSpPr>
          <a:xfrm>
            <a:off x="7694640" y="2172378"/>
            <a:ext cx="1371600" cy="1371600"/>
            <a:chOff x="4690995" y="3660560"/>
            <a:chExt cx="1371600" cy="1371600"/>
          </a:xfrm>
          <a:effectLst/>
        </p:grpSpPr>
        <p:sp>
          <p:nvSpPr>
            <p:cNvPr id="9221" name="Oval 16">
              <a:extLst>
                <a:ext uri="{FF2B5EF4-FFF2-40B4-BE49-F238E27FC236}">
                  <a16:creationId xmlns:a16="http://schemas.microsoft.com/office/drawing/2014/main" id="{DD53D6F2-ACE8-405F-A660-9DB26991A57E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4690995" y="3660560"/>
              <a:ext cx="1371600" cy="1371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89000"/>
                  </a:schemeClr>
                </a:gs>
                <a:gs pos="23000">
                  <a:schemeClr val="accent1">
                    <a:lumMod val="89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/>
            <a:extLst/>
          </p:spPr>
          <p:txBody>
            <a:bodyPr wrap="none" lIns="0" tIns="0" rIns="0" bIns="0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US" altLang="en-US" sz="1400"/>
            </a:p>
          </p:txBody>
        </p:sp>
        <p:sp>
          <p:nvSpPr>
            <p:cNvPr id="5132" name="Text Box 24">
              <a:extLst>
                <a:ext uri="{FF2B5EF4-FFF2-40B4-BE49-F238E27FC236}">
                  <a16:creationId xmlns:a16="http://schemas.microsoft.com/office/drawing/2014/main" id="{5BD182FA-98B8-4CB8-9000-55A03FFDA830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4810999" y="3799897"/>
              <a:ext cx="1131592" cy="11695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817" dir="27080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r>
                <a:rPr lang="en-US" altLang="en-US" sz="1400" b="1" u="sng" dirty="0">
                  <a:solidFill>
                    <a:schemeClr val="bg1"/>
                  </a:solidFill>
                  <a:latin typeface="+mj-lt"/>
                </a:rPr>
                <a:t>Step 3</a:t>
              </a:r>
            </a:p>
            <a:p>
              <a:pPr algn="ctr" eaLnBrk="1" hangingPunct="1">
                <a:defRPr/>
              </a:pPr>
              <a:r>
                <a:rPr lang="en-US" altLang="en-US" sz="1400" b="1" dirty="0">
                  <a:solidFill>
                    <a:schemeClr val="bg1"/>
                  </a:solidFill>
                  <a:latin typeface="+mj-lt"/>
                </a:rPr>
                <a:t>GEF CEO </a:t>
              </a:r>
            </a:p>
            <a:p>
              <a:pPr algn="ctr" eaLnBrk="1" hangingPunct="1">
                <a:defRPr/>
              </a:pPr>
              <a:r>
                <a:rPr lang="en-US" altLang="en-US" sz="1400" b="1" dirty="0">
                  <a:solidFill>
                    <a:schemeClr val="bg1"/>
                  </a:solidFill>
                  <a:latin typeface="+mj-lt"/>
                </a:rPr>
                <a:t>Endorsement</a:t>
              </a:r>
            </a:p>
            <a:p>
              <a:pPr algn="ctr" eaLnBrk="1" hangingPunct="1">
                <a:defRPr/>
              </a:pPr>
              <a:r>
                <a:rPr lang="en-US" altLang="en-US" sz="1400" dirty="0">
                  <a:solidFill>
                    <a:srgbClr val="FFFF00"/>
                  </a:solidFill>
                  <a:latin typeface="+mj-lt"/>
                </a:rPr>
                <a:t>18 mon from</a:t>
              </a:r>
            </a:p>
            <a:p>
              <a:pPr algn="ctr" eaLnBrk="1" hangingPunct="1">
                <a:defRPr/>
              </a:pPr>
              <a:r>
                <a:rPr lang="en-US" altLang="en-US" sz="1400" dirty="0">
                  <a:solidFill>
                    <a:srgbClr val="FFFF00"/>
                  </a:solidFill>
                  <a:latin typeface="+mj-lt"/>
                </a:rPr>
                <a:t>step 2</a:t>
              </a:r>
            </a:p>
          </p:txBody>
        </p:sp>
      </p:grpSp>
      <p:sp>
        <p:nvSpPr>
          <p:cNvPr id="5137" name="Text Box 35">
            <a:extLst>
              <a:ext uri="{FF2B5EF4-FFF2-40B4-BE49-F238E27FC236}">
                <a16:creationId xmlns:a16="http://schemas.microsoft.com/office/drawing/2014/main" id="{8E0303A5-B267-4D2C-A451-3878BA61C4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72966" y="4022333"/>
            <a:ext cx="5050439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sz="1400" i="1" dirty="0">
                <a:solidFill>
                  <a:srgbClr val="FF0000"/>
                </a:solidFill>
              </a:rPr>
              <a:t>Agency</a:t>
            </a:r>
            <a:r>
              <a:rPr lang="en-US" altLang="en-US" sz="1400" i="1" dirty="0"/>
              <a:t> internal project approval &amp; implementation begins</a:t>
            </a:r>
          </a:p>
        </p:txBody>
      </p:sp>
      <p:sp>
        <p:nvSpPr>
          <p:cNvPr id="5141" name="Text Box 39">
            <a:extLst>
              <a:ext uri="{FF2B5EF4-FFF2-40B4-BE49-F238E27FC236}">
                <a16:creationId xmlns:a16="http://schemas.microsoft.com/office/drawing/2014/main" id="{4106C928-51BE-439C-A036-41D05A0420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77484" y="631127"/>
            <a:ext cx="995646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sz="1400" i="1" dirty="0">
                <a:solidFill>
                  <a:srgbClr val="FF0000"/>
                </a:solidFill>
              </a:rPr>
              <a:t>STAP</a:t>
            </a:r>
            <a:r>
              <a:rPr lang="en-US" altLang="en-US" sz="1200" i="1" dirty="0">
                <a:solidFill>
                  <a:srgbClr val="FF0000"/>
                </a:solidFill>
              </a:rPr>
              <a:t> </a:t>
            </a:r>
            <a:r>
              <a:rPr lang="en-US" altLang="en-US" sz="1200" i="1" dirty="0"/>
              <a:t>advisory</a:t>
            </a:r>
          </a:p>
          <a:p>
            <a:pPr eaLnBrk="1" hangingPunct="1">
              <a:defRPr/>
            </a:pPr>
            <a:endParaRPr lang="en-US" altLang="en-US" sz="1200" i="1" dirty="0"/>
          </a:p>
        </p:txBody>
      </p:sp>
      <p:sp>
        <p:nvSpPr>
          <p:cNvPr id="31" name="Text Box 35">
            <a:extLst>
              <a:ext uri="{FF2B5EF4-FFF2-40B4-BE49-F238E27FC236}">
                <a16:creationId xmlns:a16="http://schemas.microsoft.com/office/drawing/2014/main" id="{5144E028-01AF-44A5-990F-007A9E616F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82550" y="1056191"/>
            <a:ext cx="165438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sz="1400" i="1" dirty="0">
                <a:solidFill>
                  <a:srgbClr val="FF0000"/>
                </a:solidFill>
              </a:rPr>
              <a:t>Agency</a:t>
            </a:r>
          </a:p>
          <a:p>
            <a:pPr eaLnBrk="1" hangingPunct="1">
              <a:defRPr/>
            </a:pPr>
            <a:r>
              <a:rPr lang="en-US" altLang="en-US" sz="1400" i="1" dirty="0"/>
              <a:t>project appraisal </a:t>
            </a:r>
          </a:p>
        </p:txBody>
      </p:sp>
      <p:sp>
        <p:nvSpPr>
          <p:cNvPr id="36" name="Text Box 39">
            <a:extLst>
              <a:ext uri="{FF2B5EF4-FFF2-40B4-BE49-F238E27FC236}">
                <a16:creationId xmlns:a16="http://schemas.microsoft.com/office/drawing/2014/main" id="{A2DA6F95-FC5F-4028-B027-E11F80F214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82550" y="341768"/>
            <a:ext cx="2179348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sz="1400" i="1" dirty="0">
                <a:solidFill>
                  <a:srgbClr val="FF0000"/>
                </a:solidFill>
              </a:rPr>
              <a:t>Trustee</a:t>
            </a:r>
            <a:r>
              <a:rPr lang="en-US" altLang="en-US" sz="1400" i="1" dirty="0"/>
              <a:t> sets aside</a:t>
            </a:r>
          </a:p>
          <a:p>
            <a:pPr eaLnBrk="1" hangingPunct="1">
              <a:defRPr/>
            </a:pPr>
            <a:r>
              <a:rPr lang="en-US" altLang="en-US" sz="1400" i="1" dirty="0"/>
              <a:t>GEF financing; disburse 20% Agency fee</a:t>
            </a:r>
          </a:p>
        </p:txBody>
      </p:sp>
      <p:sp>
        <p:nvSpPr>
          <p:cNvPr id="37" name="Text Box 39">
            <a:extLst>
              <a:ext uri="{FF2B5EF4-FFF2-40B4-BE49-F238E27FC236}">
                <a16:creationId xmlns:a16="http://schemas.microsoft.com/office/drawing/2014/main" id="{ECD2E60E-BCFE-4629-AC22-C6C0CED293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94956" y="3710946"/>
            <a:ext cx="292893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sz="1400" i="1" dirty="0">
                <a:solidFill>
                  <a:srgbClr val="FF0000"/>
                </a:solidFill>
              </a:rPr>
              <a:t>Trustee </a:t>
            </a:r>
            <a:r>
              <a:rPr lang="en-US" altLang="en-US" sz="1400" i="1" dirty="0"/>
              <a:t>disburse GEF financing</a:t>
            </a:r>
            <a:r>
              <a:rPr lang="en-US" altLang="en-US" sz="1400" i="1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43" name="Text Box 38">
            <a:extLst>
              <a:ext uri="{FF2B5EF4-FFF2-40B4-BE49-F238E27FC236}">
                <a16:creationId xmlns:a16="http://schemas.microsoft.com/office/drawing/2014/main" id="{D26D8B6E-8290-4BF7-8852-2CFA66D476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27401" y="1270345"/>
            <a:ext cx="1179842" cy="954107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sz="1400" i="1" dirty="0">
                <a:solidFill>
                  <a:srgbClr val="FF0000"/>
                </a:solidFill>
              </a:rPr>
              <a:t>Agency</a:t>
            </a:r>
          </a:p>
          <a:p>
            <a:pPr eaLnBrk="1" hangingPunct="1">
              <a:defRPr/>
            </a:pPr>
            <a:r>
              <a:rPr lang="en-US" altLang="en-US" sz="1400" i="1" dirty="0"/>
              <a:t>project concept submission</a:t>
            </a:r>
          </a:p>
        </p:txBody>
      </p:sp>
      <p:sp>
        <p:nvSpPr>
          <p:cNvPr id="44" name="Text Box 38">
            <a:extLst>
              <a:ext uri="{FF2B5EF4-FFF2-40B4-BE49-F238E27FC236}">
                <a16:creationId xmlns:a16="http://schemas.microsoft.com/office/drawing/2014/main" id="{64672599-44E4-4A8C-9A7D-E1ED674C03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65687" y="1433410"/>
            <a:ext cx="1304129" cy="1600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sz="1400" dirty="0">
                <a:solidFill>
                  <a:srgbClr val="FFFF00"/>
                </a:solidFill>
                <a:highlight>
                  <a:srgbClr val="FF0000"/>
                </a:highlight>
                <a:cs typeface="Arial" panose="020B0604020202020204" pitchFamily="34" charset="0"/>
              </a:rPr>
              <a:t>START</a:t>
            </a:r>
          </a:p>
          <a:p>
            <a:pPr algn="ctr" eaLnBrk="1" hangingPunct="1">
              <a:defRPr/>
            </a:pPr>
            <a:endParaRPr lang="en-US" altLang="en-US" sz="1400" dirty="0">
              <a:solidFill>
                <a:srgbClr val="FFFF00"/>
              </a:solidFill>
              <a:highlight>
                <a:srgbClr val="FF0000"/>
              </a:highlight>
              <a:cs typeface="Arial" panose="020B0604020202020204" pitchFamily="34" charset="0"/>
            </a:endParaRPr>
          </a:p>
          <a:p>
            <a:pPr eaLnBrk="1" hangingPunct="1">
              <a:defRPr/>
            </a:pPr>
            <a:r>
              <a:rPr lang="en-US" altLang="en-US" sz="1400" i="1" dirty="0">
                <a:solidFill>
                  <a:srgbClr val="FF0000"/>
                </a:solidFill>
                <a:cs typeface="Arial" panose="020B0604020202020204" pitchFamily="34" charset="0"/>
              </a:rPr>
              <a:t>OFP</a:t>
            </a:r>
          </a:p>
          <a:p>
            <a:pPr eaLnBrk="1" hangingPunct="1">
              <a:defRPr/>
            </a:pPr>
            <a:r>
              <a:rPr lang="en-US" altLang="en-US" sz="1400" i="1" dirty="0">
                <a:cs typeface="Arial" panose="020B0604020202020204" pitchFamily="34" charset="0"/>
              </a:rPr>
              <a:t>project concept consultation &amp; development</a:t>
            </a:r>
          </a:p>
        </p:txBody>
      </p:sp>
      <p:sp>
        <p:nvSpPr>
          <p:cNvPr id="28" name="Text Box 35">
            <a:extLst>
              <a:ext uri="{FF2B5EF4-FFF2-40B4-BE49-F238E27FC236}">
                <a16:creationId xmlns:a16="http://schemas.microsoft.com/office/drawing/2014/main" id="{77C4D222-6B64-45BD-B05C-0B7BE7DEBC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81964" y="1611229"/>
            <a:ext cx="1939325" cy="954107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sz="1400" i="1" dirty="0">
                <a:solidFill>
                  <a:srgbClr val="FF0000"/>
                </a:solidFill>
              </a:rPr>
              <a:t>Agency</a:t>
            </a:r>
            <a:endParaRPr lang="en-US" altLang="en-US" sz="1400" i="1" dirty="0"/>
          </a:p>
          <a:p>
            <a:pPr eaLnBrk="1" hangingPunct="1">
              <a:defRPr/>
            </a:pPr>
            <a:r>
              <a:rPr lang="en-US" altLang="en-US" sz="1400" i="1" dirty="0"/>
              <a:t>fully developed project submission </a:t>
            </a:r>
          </a:p>
          <a:p>
            <a:pPr eaLnBrk="1" hangingPunct="1">
              <a:defRPr/>
            </a:pPr>
            <a:r>
              <a:rPr lang="en-US" altLang="en-US" sz="1400" i="1" dirty="0">
                <a:solidFill>
                  <a:srgbClr val="FF0000"/>
                </a:solidFill>
              </a:rPr>
              <a:t>12 mon from step 2</a:t>
            </a:r>
          </a:p>
        </p:txBody>
      </p:sp>
      <p:sp>
        <p:nvSpPr>
          <p:cNvPr id="29" name="Text Box 35">
            <a:extLst>
              <a:ext uri="{FF2B5EF4-FFF2-40B4-BE49-F238E27FC236}">
                <a16:creationId xmlns:a16="http://schemas.microsoft.com/office/drawing/2014/main" id="{3DF11C59-E595-4F94-870C-A9B8299EA9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44222" y="4444832"/>
            <a:ext cx="3801915" cy="5232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sz="1400" i="1" dirty="0">
                <a:solidFill>
                  <a:schemeClr val="accent1">
                    <a:lumMod val="50000"/>
                  </a:schemeClr>
                </a:solidFill>
              </a:rPr>
              <a:t>Agency: 1</a:t>
            </a:r>
            <a:r>
              <a:rPr lang="en-US" altLang="en-US" sz="1400" i="1" baseline="30000" dirty="0">
                <a:solidFill>
                  <a:schemeClr val="accent1">
                    <a:lumMod val="50000"/>
                  </a:schemeClr>
                </a:solidFill>
              </a:rPr>
              <a:t>st</a:t>
            </a:r>
            <a:r>
              <a:rPr lang="en-US" altLang="en-US" sz="1400" i="1" dirty="0">
                <a:solidFill>
                  <a:schemeClr val="accent1">
                    <a:lumMod val="50000"/>
                  </a:schemeClr>
                </a:solidFill>
              </a:rPr>
              <a:t> disbursement to country</a:t>
            </a:r>
          </a:p>
          <a:p>
            <a:pPr eaLnBrk="1" hangingPunct="1">
              <a:defRPr/>
            </a:pPr>
            <a:r>
              <a:rPr lang="en-US" altLang="en-US" sz="1400" i="1" dirty="0">
                <a:solidFill>
                  <a:schemeClr val="accent1">
                    <a:lumMod val="50000"/>
                  </a:schemeClr>
                </a:solidFill>
              </a:rPr>
              <a:t>Trustee commits 50% Agency fee</a:t>
            </a:r>
          </a:p>
        </p:txBody>
      </p:sp>
      <p:sp>
        <p:nvSpPr>
          <p:cNvPr id="30" name="Text Box 25">
            <a:extLst>
              <a:ext uri="{FF2B5EF4-FFF2-40B4-BE49-F238E27FC236}">
                <a16:creationId xmlns:a16="http://schemas.microsoft.com/office/drawing/2014/main" id="{FF5F127D-897C-4901-B58D-FADE02A92D3F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2333312" y="5053442"/>
            <a:ext cx="5361328" cy="738664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817" dir="2708076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sz="1400" i="1" dirty="0">
                <a:solidFill>
                  <a:srgbClr val="FF0000"/>
                </a:solidFill>
                <a:cs typeface="Arial" panose="020B0604020202020204" pitchFamily="34" charset="0"/>
              </a:rPr>
              <a:t>Agency</a:t>
            </a:r>
            <a:r>
              <a:rPr lang="en-US" altLang="en-US" sz="1400" i="1" dirty="0">
                <a:cs typeface="Arial" panose="020B0604020202020204" pitchFamily="34" charset="0"/>
              </a:rPr>
              <a:t> </a:t>
            </a:r>
          </a:p>
          <a:p>
            <a:pPr eaLnBrk="1" hangingPunct="1">
              <a:defRPr/>
            </a:pPr>
            <a:r>
              <a:rPr lang="en-US" altLang="en-US" sz="1400" b="1" i="1" dirty="0">
                <a:cs typeface="Arial" panose="020B0604020202020204" pitchFamily="34" charset="0"/>
              </a:rPr>
              <a:t>Annual project implementation report </a:t>
            </a:r>
          </a:p>
          <a:p>
            <a:pPr eaLnBrk="1" hangingPunct="1">
              <a:defRPr/>
            </a:pPr>
            <a:r>
              <a:rPr lang="en-US" altLang="en-US" sz="1400" b="1" i="1" dirty="0">
                <a:cs typeface="Arial" panose="020B0604020202020204" pitchFamily="34" charset="0"/>
              </a:rPr>
              <a:t>Mid-term evaluation </a:t>
            </a:r>
            <a:r>
              <a:rPr lang="en-US" altLang="en-US" sz="1400" i="1" dirty="0">
                <a:cs typeface="Arial" panose="020B0604020202020204" pitchFamily="34" charset="0"/>
              </a:rPr>
              <a:t>- </a:t>
            </a:r>
            <a:r>
              <a:rPr lang="en-US" altLang="en-US" sz="1400" i="1" dirty="0">
                <a:solidFill>
                  <a:srgbClr val="FF0000"/>
                </a:solidFill>
                <a:cs typeface="Arial" panose="020B0604020202020204" pitchFamily="34" charset="0"/>
              </a:rPr>
              <a:t>Trustee</a:t>
            </a:r>
            <a:r>
              <a:rPr lang="en-US" altLang="en-US" sz="1400" i="1" dirty="0">
                <a:cs typeface="Arial" panose="020B0604020202020204" pitchFamily="34" charset="0"/>
              </a:rPr>
              <a:t> disburse 30% Agency fee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01DF8BDC-1465-42BC-A57F-6BA01739AF72}"/>
              </a:ext>
            </a:extLst>
          </p:cNvPr>
          <p:cNvGrpSpPr/>
          <p:nvPr/>
        </p:nvGrpSpPr>
        <p:grpSpPr>
          <a:xfrm>
            <a:off x="1092450" y="2521350"/>
            <a:ext cx="1394977" cy="1371600"/>
            <a:chOff x="585337" y="4113284"/>
            <a:chExt cx="1394977" cy="1371600"/>
          </a:xfrm>
          <a:gradFill flip="none" rotWithShape="1">
            <a:gsLst>
              <a:gs pos="0">
                <a:schemeClr val="accent5">
                  <a:lumMod val="40000"/>
                  <a:lumOff val="60000"/>
                </a:schemeClr>
              </a:gs>
              <a:gs pos="46000">
                <a:schemeClr val="accent5">
                  <a:lumMod val="95000"/>
                  <a:lumOff val="5000"/>
                </a:schemeClr>
              </a:gs>
              <a:gs pos="100000">
                <a:schemeClr val="accent5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</p:grpSpPr>
        <p:sp>
          <p:nvSpPr>
            <p:cNvPr id="34" name="Oval 16">
              <a:extLst>
                <a:ext uri="{FF2B5EF4-FFF2-40B4-BE49-F238E27FC236}">
                  <a16:creationId xmlns:a16="http://schemas.microsoft.com/office/drawing/2014/main" id="{3AF0E765-D0B8-4F6F-9624-BEAAC65A9ACF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585337" y="4113284"/>
              <a:ext cx="1371600" cy="1371600"/>
            </a:xfrm>
            <a:prstGeom prst="ellipse">
              <a:avLst/>
            </a:prstGeom>
            <a:grpFill/>
            <a:ln>
              <a:noFill/>
            </a:ln>
            <a:effectLst/>
            <a:extLst/>
          </p:spPr>
          <p:txBody>
            <a:bodyPr wrap="none" lIns="0" tIns="0" rIns="0" bIns="0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US" altLang="en-US" sz="1400"/>
            </a:p>
          </p:txBody>
        </p:sp>
        <p:sp>
          <p:nvSpPr>
            <p:cNvPr id="35" name="Text Box 25">
              <a:extLst>
                <a:ext uri="{FF2B5EF4-FFF2-40B4-BE49-F238E27FC236}">
                  <a16:creationId xmlns:a16="http://schemas.microsoft.com/office/drawing/2014/main" id="{8F134BDC-B4BB-45CE-9CF4-E7D8952DA2FC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608714" y="4336615"/>
              <a:ext cx="1371600" cy="8617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817" dir="27080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r>
                <a:rPr lang="en-US" altLang="en-US" sz="1400" b="1" u="sng" dirty="0">
                  <a:solidFill>
                    <a:schemeClr val="bg1"/>
                  </a:solidFill>
                  <a:latin typeface="+mj-lt"/>
                </a:rPr>
                <a:t>Step 5</a:t>
              </a:r>
            </a:p>
            <a:p>
              <a:pPr algn="ctr" eaLnBrk="1" hangingPunct="1">
                <a:defRPr/>
              </a:pPr>
              <a:r>
                <a:rPr lang="en-US" altLang="en-US" sz="1400" b="1" dirty="0">
                  <a:solidFill>
                    <a:schemeClr val="bg1"/>
                  </a:solidFill>
                  <a:latin typeface="+mj-lt"/>
                </a:rPr>
                <a:t>Financial Closure</a:t>
              </a:r>
            </a:p>
            <a:p>
              <a:pPr algn="ctr" eaLnBrk="1" hangingPunct="1">
                <a:defRPr/>
              </a:pPr>
              <a:r>
                <a:rPr lang="en-US" altLang="en-US" sz="1400" dirty="0">
                  <a:solidFill>
                    <a:srgbClr val="FFFF00"/>
                  </a:solidFill>
                  <a:latin typeface="+mj-lt"/>
                </a:rPr>
                <a:t>12 mon from </a:t>
              </a:r>
            </a:p>
            <a:p>
              <a:pPr algn="ctr" eaLnBrk="1" hangingPunct="1">
                <a:defRPr/>
              </a:pPr>
              <a:r>
                <a:rPr lang="en-US" altLang="en-US" sz="1400" dirty="0">
                  <a:solidFill>
                    <a:srgbClr val="FFFF00"/>
                  </a:solidFill>
                  <a:latin typeface="+mj-lt"/>
                </a:rPr>
                <a:t>step 4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AE42B414-CECC-40E3-AC01-FCD393589F85}"/>
              </a:ext>
            </a:extLst>
          </p:cNvPr>
          <p:cNvGrpSpPr/>
          <p:nvPr/>
        </p:nvGrpSpPr>
        <p:grpSpPr>
          <a:xfrm>
            <a:off x="952668" y="3892950"/>
            <a:ext cx="1402838" cy="1371600"/>
            <a:chOff x="554099" y="4113284"/>
            <a:chExt cx="1402838" cy="1371600"/>
          </a:xfrm>
        </p:grpSpPr>
        <p:sp>
          <p:nvSpPr>
            <p:cNvPr id="9255" name="Oval 16">
              <a:extLst>
                <a:ext uri="{FF2B5EF4-FFF2-40B4-BE49-F238E27FC236}">
                  <a16:creationId xmlns:a16="http://schemas.microsoft.com/office/drawing/2014/main" id="{AC985AFE-D7F6-4136-8D59-8A303642675C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585337" y="4113284"/>
              <a:ext cx="1371600" cy="1371600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lumMod val="89000"/>
                  </a:schemeClr>
                </a:gs>
                <a:gs pos="23000">
                  <a:schemeClr val="accent4">
                    <a:lumMod val="89000"/>
                  </a:schemeClr>
                </a:gs>
                <a:gs pos="69000">
                  <a:schemeClr val="accent4">
                    <a:lumMod val="75000"/>
                  </a:schemeClr>
                </a:gs>
                <a:gs pos="97000">
                  <a:schemeClr val="accent4">
                    <a:lumMod val="70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/>
            <a:extLst/>
          </p:spPr>
          <p:txBody>
            <a:bodyPr wrap="none" lIns="0" tIns="0" rIns="0" bIns="0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US" altLang="en-US" sz="1400"/>
            </a:p>
          </p:txBody>
        </p:sp>
        <p:sp>
          <p:nvSpPr>
            <p:cNvPr id="42" name="Text Box 25">
              <a:extLst>
                <a:ext uri="{FF2B5EF4-FFF2-40B4-BE49-F238E27FC236}">
                  <a16:creationId xmlns:a16="http://schemas.microsoft.com/office/drawing/2014/main" id="{0BD296C9-D9C6-4865-8552-3981344DD6AA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554099" y="4419210"/>
              <a:ext cx="1371600" cy="8617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817" dir="27080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r>
                <a:rPr lang="en-US" altLang="en-US" sz="1400" b="1" u="sng" dirty="0">
                  <a:solidFill>
                    <a:schemeClr val="bg1"/>
                  </a:solidFill>
                  <a:latin typeface="+mj-lt"/>
                </a:rPr>
                <a:t>Step 4</a:t>
              </a:r>
            </a:p>
            <a:p>
              <a:pPr algn="ctr" eaLnBrk="1" hangingPunct="1">
                <a:defRPr/>
              </a:pPr>
              <a:r>
                <a:rPr lang="en-US" altLang="en-US" sz="1400" b="1" dirty="0">
                  <a:solidFill>
                    <a:schemeClr val="bg1"/>
                  </a:solidFill>
                  <a:latin typeface="+mj-lt"/>
                </a:rPr>
                <a:t>Terminal </a:t>
              </a:r>
            </a:p>
            <a:p>
              <a:pPr algn="ctr" eaLnBrk="1" hangingPunct="1">
                <a:defRPr/>
              </a:pPr>
              <a:r>
                <a:rPr lang="en-US" altLang="en-US" sz="1400" b="1" dirty="0">
                  <a:solidFill>
                    <a:schemeClr val="bg1"/>
                  </a:solidFill>
                  <a:latin typeface="+mj-lt"/>
                </a:rPr>
                <a:t>Evaluation</a:t>
              </a:r>
            </a:p>
            <a:p>
              <a:pPr algn="ctr" eaLnBrk="1" hangingPunct="1">
                <a:defRPr/>
              </a:pPr>
              <a:endParaRPr lang="en-US" altLang="en-US" sz="1400" dirty="0">
                <a:solidFill>
                  <a:schemeClr val="bg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43223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245771"/>
            <a:ext cx="8089040" cy="674184"/>
          </a:xfrm>
        </p:spPr>
        <p:txBody>
          <a:bodyPr>
            <a:normAutofit/>
          </a:bodyPr>
          <a:lstStyle/>
          <a:p>
            <a:pPr algn="ctr"/>
            <a:r>
              <a:rPr lang="en-US" sz="3600" dirty="0"/>
              <a:t>GEF-7 CORE INDICATOR GUIDELINES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40318B-39C1-4A39-AFE6-0FB1EC2C07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6400" y="1110179"/>
            <a:ext cx="5679555" cy="3857624"/>
          </a:xfrm>
        </p:spPr>
        <p:txBody>
          <a:bodyPr>
            <a:normAutofit/>
          </a:bodyPr>
          <a:lstStyle/>
          <a:p>
            <a:r>
              <a:rPr lang="en-US" sz="2250" dirty="0"/>
              <a:t>Consistent application and reporting of results on GEF-7 indicators across all GEF projects and programs, and across the GEF Partnership.</a:t>
            </a:r>
          </a:p>
          <a:p>
            <a:endParaRPr lang="en-US" sz="2250" dirty="0"/>
          </a:p>
          <a:p>
            <a:r>
              <a:rPr lang="en-US" sz="2250" dirty="0"/>
              <a:t>Clear technical definitions and methodological guidance for each core indicator and sub-indicator</a:t>
            </a:r>
          </a:p>
          <a:p>
            <a:pPr marL="0" indent="0">
              <a:buNone/>
            </a:pPr>
            <a:endParaRPr lang="en-US" sz="225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B0F16EC-BA77-4FB9-B903-01F6DFE62D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1086366"/>
            <a:ext cx="4191000" cy="390525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60E5DE50-8647-4A67-A228-184A737713F3}"/>
              </a:ext>
            </a:extLst>
          </p:cNvPr>
          <p:cNvSpPr/>
          <p:nvPr/>
        </p:nvSpPr>
        <p:spPr>
          <a:xfrm>
            <a:off x="2086475" y="5161571"/>
            <a:ext cx="85939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4"/>
              </a:rPr>
              <a:t>http://www.thegef.org/sites/default/files/documents/Results_Guidelines.pdf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912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5543C0A-556E-4D10-977C-9A9B68C89B52}"/>
              </a:ext>
            </a:extLst>
          </p:cNvPr>
          <p:cNvSpPr/>
          <p:nvPr/>
        </p:nvSpPr>
        <p:spPr>
          <a:xfrm>
            <a:off x="1295400" y="990600"/>
            <a:ext cx="9677400" cy="25801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750"/>
              </a:spcBef>
            </a:pPr>
            <a:r>
              <a:rPr lang="en-US" sz="2250" b="1" i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COMPONENT: the data entries are made at sub-indicator level, and these mutually exclusive entries sum up to the core indicator value</a:t>
            </a:r>
          </a:p>
          <a:p>
            <a:pPr>
              <a:spcBef>
                <a:spcPts val="750"/>
              </a:spcBef>
            </a:pPr>
            <a:endParaRPr lang="en-US" sz="2250" b="1" i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750"/>
              </a:spcBef>
            </a:pPr>
            <a:endParaRPr lang="en-US" sz="2250" b="1" i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750"/>
              </a:spcBef>
            </a:pPr>
            <a:endParaRPr lang="en-US" sz="2250" b="1" i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750"/>
              </a:spcBef>
            </a:pPr>
            <a:endParaRPr lang="en-US" sz="2250" b="1" i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7A6AC06-8089-4A6D-A7FD-1A335B2293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5823" y="457201"/>
            <a:ext cx="8540354" cy="416261"/>
          </a:xfrm>
        </p:spPr>
        <p:txBody>
          <a:bodyPr>
            <a:noAutofit/>
          </a:bodyPr>
          <a:lstStyle/>
          <a:p>
            <a:pPr algn="ctr"/>
            <a:r>
              <a:rPr lang="en-US" sz="3600" dirty="0"/>
              <a:t>GEF-7 SUB-INDICATOR TYPES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D76DCE0-A156-48A3-85E4-0690DE93A9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5400" y="1905000"/>
            <a:ext cx="9677400" cy="34290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91945724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5543C0A-556E-4D10-977C-9A9B68C89B52}"/>
              </a:ext>
            </a:extLst>
          </p:cNvPr>
          <p:cNvSpPr/>
          <p:nvPr/>
        </p:nvSpPr>
        <p:spPr>
          <a:xfrm>
            <a:off x="1219200" y="1192883"/>
            <a:ext cx="9677400" cy="25801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750"/>
              </a:spcBef>
            </a:pPr>
            <a:r>
              <a:rPr lang="en-US" sz="2250" b="1" i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CONTEXTUAL: the sub-indicators provide additional context for the core indicator, and the data entry is made at the core indicator level</a:t>
            </a:r>
          </a:p>
          <a:p>
            <a:pPr>
              <a:spcBef>
                <a:spcPts val="750"/>
              </a:spcBef>
            </a:pPr>
            <a:endParaRPr lang="en-US" sz="2250" b="1" i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750"/>
              </a:spcBef>
            </a:pPr>
            <a:endParaRPr lang="en-US" sz="2250" b="1" i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750"/>
              </a:spcBef>
            </a:pPr>
            <a:endParaRPr lang="en-US" sz="2250" b="1" i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750"/>
              </a:spcBef>
            </a:pPr>
            <a:endParaRPr lang="en-US" sz="2250" b="1" i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7A6AC06-8089-4A6D-A7FD-1A335B2293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0200" y="497613"/>
            <a:ext cx="8540354" cy="416261"/>
          </a:xfrm>
        </p:spPr>
        <p:txBody>
          <a:bodyPr>
            <a:noAutofit/>
          </a:bodyPr>
          <a:lstStyle/>
          <a:p>
            <a:pPr algn="ctr"/>
            <a:r>
              <a:rPr lang="en-US" sz="3600" dirty="0"/>
              <a:t>GEF-7 SUB-INDICATOR TYPES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79F6A1B-607D-4EC1-BF09-ED4B2BBC17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00" y="2167162"/>
            <a:ext cx="10058399" cy="321183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24885999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C9ECB9-ED0A-426A-9C0A-C3D5CF8566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0" y="1171485"/>
            <a:ext cx="5715000" cy="4515029"/>
          </a:xfrm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sz="2250" dirty="0"/>
              <a:t>Tracking/reporting of progress to targets through the GEF Portal is live and undergoing continuous improvements</a:t>
            </a:r>
          </a:p>
          <a:p>
            <a:r>
              <a:rPr lang="en-US" sz="2250" dirty="0"/>
              <a:t>Revised reporting, monitoring and analyses</a:t>
            </a:r>
          </a:p>
          <a:p>
            <a:r>
              <a:rPr lang="en-US" sz="2250" dirty="0"/>
              <a:t>The capture of disaggregated information on gender results and socio-economic co-benefits</a:t>
            </a:r>
            <a:endParaRPr lang="en-US" sz="2250" dirty="0">
              <a:cs typeface="Calibri"/>
            </a:endParaRPr>
          </a:p>
          <a:p>
            <a:r>
              <a:rPr lang="en-US" sz="2250" dirty="0"/>
              <a:t>The IP rollout is underway</a:t>
            </a:r>
          </a:p>
          <a:p>
            <a:r>
              <a:rPr lang="en-US" sz="2250" dirty="0"/>
              <a:t>Managing approvals for greater results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B77239D-F9F8-4AE4-A4AA-259B0CCCC7B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28" t="18391" r="32495" b="8199"/>
          <a:stretch/>
        </p:blipFill>
        <p:spPr>
          <a:xfrm>
            <a:off x="990600" y="1143000"/>
            <a:ext cx="4035552" cy="414268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8E956E7-8C76-4E6D-96C4-AC8340DBA3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6152" y="228601"/>
            <a:ext cx="2593848" cy="620663"/>
          </a:xfrm>
        </p:spPr>
        <p:txBody>
          <a:bodyPr/>
          <a:lstStyle/>
          <a:p>
            <a:r>
              <a:rPr lang="en-US" sz="3000" dirty="0"/>
              <a:t>NEXT STEPS</a:t>
            </a:r>
          </a:p>
        </p:txBody>
      </p:sp>
    </p:spTree>
    <p:extLst>
      <p:ext uri="{BB962C8B-B14F-4D97-AF65-F5344CB8AC3E}">
        <p14:creationId xmlns:p14="http://schemas.microsoft.com/office/powerpoint/2010/main" val="112965731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8E90704C-53E8-4E93-B0EF-ECDCF8AEEF3F}"/>
              </a:ext>
            </a:extLst>
          </p:cNvPr>
          <p:cNvSpPr txBox="1">
            <a:spLocks/>
          </p:cNvSpPr>
          <p:nvPr/>
        </p:nvSpPr>
        <p:spPr>
          <a:xfrm>
            <a:off x="243127" y="0"/>
            <a:ext cx="11575063" cy="8971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en-US" sz="4000" b="1" spc="-100" dirty="0">
                <a:solidFill>
                  <a:schemeClr val="accent5">
                    <a:lumMod val="50000"/>
                  </a:schemeClr>
                </a:solidFill>
              </a:rPr>
              <a:t>GEF Portal </a:t>
            </a:r>
            <a:endParaRPr lang="en-US" sz="3200" b="1" spc="-1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B41C724-624A-4DA4-B69F-D02508991012}"/>
              </a:ext>
            </a:extLst>
          </p:cNvPr>
          <p:cNvSpPr txBox="1">
            <a:spLocks/>
          </p:cNvSpPr>
          <p:nvPr/>
        </p:nvSpPr>
        <p:spPr>
          <a:xfrm>
            <a:off x="433814" y="2876060"/>
            <a:ext cx="10856902" cy="30409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0" lvl="1" indent="-45720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000" spc="-100" dirty="0">
                <a:ea typeface="+mj-ea"/>
                <a:cs typeface="+mj-cs"/>
              </a:rPr>
              <a:t>Measuring and reporting of results throughout the project life cycle</a:t>
            </a:r>
          </a:p>
          <a:p>
            <a:pPr marL="1714500" lvl="3" indent="-34290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2600" spc="-100" dirty="0">
                <a:solidFill>
                  <a:srgbClr val="FF0000"/>
                </a:solidFill>
                <a:ea typeface="+mj-ea"/>
                <a:cs typeface="+mj-cs"/>
              </a:rPr>
              <a:t>Expected</a:t>
            </a:r>
            <a:r>
              <a:rPr lang="en-US" sz="2600" spc="-100" dirty="0">
                <a:ea typeface="+mj-ea"/>
                <a:cs typeface="+mj-cs"/>
              </a:rPr>
              <a:t> results at Council approval &amp; CEO approval/endorsement stage </a:t>
            </a:r>
          </a:p>
          <a:p>
            <a:pPr marL="1714500" lvl="3" indent="-34290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2600" spc="-100" dirty="0">
                <a:solidFill>
                  <a:srgbClr val="FF0000"/>
                </a:solidFill>
                <a:ea typeface="+mj-ea"/>
                <a:cs typeface="+mj-cs"/>
              </a:rPr>
              <a:t>Achieved</a:t>
            </a:r>
            <a:r>
              <a:rPr lang="en-US" sz="2600" spc="-100" dirty="0">
                <a:ea typeface="+mj-ea"/>
                <a:cs typeface="+mj-cs"/>
              </a:rPr>
              <a:t> results at Mid-term evaluation &amp; Terminal evaluation stage </a:t>
            </a:r>
          </a:p>
          <a:p>
            <a:pPr marL="914400" lvl="1" indent="-45720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000" spc="-100" dirty="0">
                <a:ea typeface="+mj-ea"/>
                <a:cs typeface="+mj-cs"/>
              </a:rPr>
              <a:t>Project documents &amp; results data published on GEF website </a:t>
            </a:r>
          </a:p>
          <a:p>
            <a:pPr marL="914400" lvl="1" indent="-45720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000" spc="-100" dirty="0">
                <a:ea typeface="+mj-ea"/>
                <a:cs typeface="+mj-cs"/>
              </a:rPr>
              <a:t>Real-time reporting</a:t>
            </a:r>
          </a:p>
          <a:p>
            <a:pPr marL="914400" lvl="1" indent="-45720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000" spc="-100" dirty="0">
                <a:ea typeface="+mj-ea"/>
                <a:cs typeface="+mj-cs"/>
              </a:rPr>
              <a:t>Enhancing the capture of qualitative information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pc="-100" dirty="0">
              <a:ea typeface="+mj-ea"/>
              <a:cs typeface="+mj-cs"/>
            </a:endParaRP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pc="-100" dirty="0">
              <a:ea typeface="+mj-ea"/>
              <a:cs typeface="+mj-cs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074E814-2B83-43A8-9D76-A0857A209D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1284" y="901159"/>
            <a:ext cx="10389432" cy="197490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1712442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0"/>
            <a:ext cx="8229600" cy="990600"/>
          </a:xfrm>
        </p:spPr>
        <p:txBody>
          <a:bodyPr/>
          <a:lstStyle/>
          <a:p>
            <a:r>
              <a:rPr lang="en-US" dirty="0"/>
              <a:t>Calculating STAR Allocations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1676400" y="1295400"/>
            <a:ext cx="8763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defRPr/>
            </a:pPr>
            <a:endParaRPr lang="en-US" sz="2800" dirty="0">
              <a:latin typeface="Calibri" pitchFamily="34" charset="0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  <a:defRPr/>
            </a:pPr>
            <a:endParaRPr lang="en-US" sz="2400" dirty="0">
              <a:latin typeface="Calibri" pitchFamily="34" charset="0"/>
              <a:cs typeface="+mn-cs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56554721"/>
              </p:ext>
            </p:extLst>
          </p:nvPr>
        </p:nvGraphicFramePr>
        <p:xfrm>
          <a:off x="1676400" y="914401"/>
          <a:ext cx="87630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2133600" y="152400"/>
            <a:ext cx="8229600" cy="685800"/>
          </a:xfrm>
        </p:spPr>
        <p:txBody>
          <a:bodyPr/>
          <a:lstStyle/>
          <a:p>
            <a:pPr>
              <a:defRPr/>
            </a:pPr>
            <a:r>
              <a:rPr lang="en-US" dirty="0">
                <a:latin typeface="Calibri" pitchFamily="34" charset="0"/>
              </a:rPr>
              <a:t>Available Focal Area Funds</a:t>
            </a: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208827012"/>
              </p:ext>
            </p:extLst>
          </p:nvPr>
        </p:nvGraphicFramePr>
        <p:xfrm>
          <a:off x="1638300" y="984379"/>
          <a:ext cx="8915400" cy="48892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967305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0"/>
            <a:ext cx="8229600" cy="990600"/>
          </a:xfrm>
        </p:spPr>
        <p:txBody>
          <a:bodyPr/>
          <a:lstStyle/>
          <a:p>
            <a:r>
              <a:rPr lang="en-US" dirty="0"/>
              <a:t>Calculating STAR Allocations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1676400" y="1295400"/>
            <a:ext cx="8763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defRPr/>
            </a:pPr>
            <a:endParaRPr lang="en-US" sz="2800" dirty="0">
              <a:latin typeface="Calibri" pitchFamily="34" charset="0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  <a:defRPr/>
            </a:pPr>
            <a:endParaRPr lang="en-US" sz="2400" dirty="0">
              <a:latin typeface="Calibri" pitchFamily="34" charset="0"/>
              <a:cs typeface="+mn-cs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1676400" y="914401"/>
          <a:ext cx="87630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2971800" y="152400"/>
            <a:ext cx="6172200" cy="571500"/>
          </a:xfrm>
        </p:spPr>
        <p:txBody>
          <a:bodyPr>
            <a:noAutofit/>
          </a:bodyPr>
          <a:lstStyle/>
          <a:p>
            <a:pPr algn="ctr"/>
            <a:r>
              <a:rPr lang="en-US" sz="4000" dirty="0">
                <a:latin typeface="Calibri" pitchFamily="34" charset="0"/>
              </a:rPr>
              <a:t>The STAR Indices</a:t>
            </a: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765696211"/>
              </p:ext>
            </p:extLst>
          </p:nvPr>
        </p:nvGraphicFramePr>
        <p:xfrm>
          <a:off x="381000" y="-762001"/>
          <a:ext cx="11277600" cy="63352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Rectangle 5"/>
          <p:cNvSpPr/>
          <p:nvPr/>
        </p:nvSpPr>
        <p:spPr>
          <a:xfrm>
            <a:off x="1714499" y="4942329"/>
            <a:ext cx="8763001" cy="63094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3500" i="1" dirty="0">
                <a:latin typeface="+mn-lt"/>
              </a:rPr>
              <a:t>Country Score = GBI </a:t>
            </a:r>
            <a:r>
              <a:rPr lang="en-US" sz="3500" i="1" baseline="30000" dirty="0">
                <a:latin typeface="+mn-lt"/>
              </a:rPr>
              <a:t>0.8 </a:t>
            </a:r>
            <a:r>
              <a:rPr lang="en-US" sz="3500" i="1" dirty="0">
                <a:latin typeface="+mn-lt"/>
              </a:rPr>
              <a:t>CPI </a:t>
            </a:r>
            <a:r>
              <a:rPr lang="en-US" sz="3500" i="1" baseline="30000" dirty="0">
                <a:latin typeface="+mn-lt"/>
              </a:rPr>
              <a:t>1.0</a:t>
            </a:r>
            <a:r>
              <a:rPr lang="en-US" sz="3500" i="1" dirty="0">
                <a:latin typeface="+mn-lt"/>
              </a:rPr>
              <a:t> GDP </a:t>
            </a:r>
            <a:r>
              <a:rPr lang="en-US" sz="3500" i="1" baseline="30000" dirty="0">
                <a:latin typeface="+mn-lt"/>
              </a:rPr>
              <a:t>-0.12</a:t>
            </a:r>
          </a:p>
        </p:txBody>
      </p:sp>
    </p:spTree>
    <p:extLst>
      <p:ext uri="{BB962C8B-B14F-4D97-AF65-F5344CB8AC3E}">
        <p14:creationId xmlns:p14="http://schemas.microsoft.com/office/powerpoint/2010/main" val="2679189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0"/>
            <a:ext cx="8229600" cy="990600"/>
          </a:xfrm>
        </p:spPr>
        <p:txBody>
          <a:bodyPr/>
          <a:lstStyle/>
          <a:p>
            <a:r>
              <a:rPr lang="en-US" dirty="0"/>
              <a:t>Calculating STAR Allocations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1676400" y="1295400"/>
            <a:ext cx="8763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defRPr/>
            </a:pPr>
            <a:endParaRPr lang="en-US" sz="2800" dirty="0">
              <a:latin typeface="Calibri" pitchFamily="34" charset="0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  <a:defRPr/>
            </a:pPr>
            <a:endParaRPr lang="en-US" sz="2400" dirty="0">
              <a:latin typeface="Calibri" pitchFamily="34" charset="0"/>
              <a:cs typeface="+mn-cs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1676400" y="914401"/>
          <a:ext cx="87630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1981200" y="304800"/>
            <a:ext cx="8229600" cy="685800"/>
          </a:xfrm>
        </p:spPr>
        <p:txBody>
          <a:bodyPr/>
          <a:lstStyle/>
          <a:p>
            <a:pPr>
              <a:defRPr/>
            </a:pPr>
            <a:r>
              <a:rPr lang="en-US" dirty="0">
                <a:latin typeface="Calibri" pitchFamily="34" charset="0"/>
              </a:rPr>
              <a:t>Preliminary Country Allocations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1066800" y="1143000"/>
            <a:ext cx="10058400" cy="5257800"/>
          </a:xfrm>
          <a:noFill/>
        </p:spPr>
        <p:txBody>
          <a:bodyPr/>
          <a:lstStyle/>
          <a:p>
            <a:pPr>
              <a:buFont typeface="Wingdings" pitchFamily="2" charset="2"/>
              <a:buChar char="§"/>
              <a:defRPr/>
            </a:pPr>
            <a:r>
              <a:rPr lang="en-US" sz="4000" dirty="0">
                <a:solidFill>
                  <a:srgbClr val="FF0000"/>
                </a:solidFill>
              </a:rPr>
              <a:t>Country Share </a:t>
            </a:r>
            <a:r>
              <a:rPr lang="en-US" sz="4000" dirty="0"/>
              <a:t>= </a:t>
            </a:r>
          </a:p>
          <a:p>
            <a:pPr marL="0" indent="0" algn="ctr">
              <a:buNone/>
              <a:defRPr/>
            </a:pPr>
            <a:r>
              <a:rPr lang="en-US" sz="4000" dirty="0"/>
              <a:t>Country Score / Sum of Country Scores for all eligible countries</a:t>
            </a:r>
          </a:p>
          <a:p>
            <a:pPr>
              <a:buFont typeface="Wingdings" pitchFamily="2" charset="2"/>
              <a:buChar char="§"/>
              <a:defRPr/>
            </a:pPr>
            <a:endParaRPr lang="en-US" sz="4000" dirty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r>
              <a:rPr lang="en-US" sz="4000" dirty="0"/>
              <a:t>Preliminary Allocation = </a:t>
            </a:r>
          </a:p>
          <a:p>
            <a:pPr marL="0" indent="0" algn="ctr">
              <a:buNone/>
              <a:defRPr/>
            </a:pPr>
            <a:r>
              <a:rPr lang="en-US" sz="4000" dirty="0">
                <a:solidFill>
                  <a:srgbClr val="FF0000"/>
                </a:solidFill>
              </a:rPr>
              <a:t>Country Share </a:t>
            </a:r>
            <a:r>
              <a:rPr lang="en-US" sz="4000" dirty="0"/>
              <a:t>* Available Focal Area Funds</a:t>
            </a:r>
          </a:p>
          <a:p>
            <a:pPr>
              <a:buNone/>
              <a:defRPr/>
            </a:pP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0"/>
            <a:ext cx="8229600" cy="990600"/>
          </a:xfrm>
        </p:spPr>
        <p:txBody>
          <a:bodyPr/>
          <a:lstStyle/>
          <a:p>
            <a:r>
              <a:rPr lang="en-US" dirty="0"/>
              <a:t>Calculating STAR Allocations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1676400" y="1295400"/>
            <a:ext cx="8763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defRPr/>
            </a:pPr>
            <a:endParaRPr lang="en-US" sz="2800" dirty="0">
              <a:latin typeface="Calibri" pitchFamily="34" charset="0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  <a:defRPr/>
            </a:pPr>
            <a:endParaRPr lang="en-US" sz="2400" dirty="0">
              <a:latin typeface="Calibri" pitchFamily="34" charset="0"/>
              <a:cs typeface="+mn-cs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1676400" y="914401"/>
          <a:ext cx="87630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21078</TotalTime>
  <Words>1495</Words>
  <Application>Microsoft Office PowerPoint</Application>
  <PresentationFormat>Widescreen</PresentationFormat>
  <Paragraphs>517</Paragraphs>
  <Slides>29</Slides>
  <Notes>19</Notes>
  <HiddenSlides>1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5" baseType="lpstr">
      <vt:lpstr>Malgun Gothic</vt:lpstr>
      <vt:lpstr>Arial</vt:lpstr>
      <vt:lpstr>Calibri</vt:lpstr>
      <vt:lpstr>Times New Roman</vt:lpstr>
      <vt:lpstr>Wingdings</vt:lpstr>
      <vt:lpstr>Office Theme</vt:lpstr>
      <vt:lpstr> The GEF-7 System of Transparent Allocation of Resources  (STAR)  GEF Expanded Constituency Workshop  Nadi, Fiji July 2019  </vt:lpstr>
      <vt:lpstr>Background</vt:lpstr>
      <vt:lpstr>Calculating STAR Allocations</vt:lpstr>
      <vt:lpstr>Available Focal Area Funds</vt:lpstr>
      <vt:lpstr>Calculating STAR Allocations</vt:lpstr>
      <vt:lpstr>The STAR Indices</vt:lpstr>
      <vt:lpstr>Calculating STAR Allocations</vt:lpstr>
      <vt:lpstr>Preliminary Country Allocations</vt:lpstr>
      <vt:lpstr>Calculating STAR Allocations</vt:lpstr>
      <vt:lpstr>Floors and Ceilings</vt:lpstr>
      <vt:lpstr>Calculating STAR Allocations</vt:lpstr>
      <vt:lpstr>Final Allocations</vt:lpstr>
      <vt:lpstr>PowerPoint Presentation</vt:lpstr>
      <vt:lpstr>Calculating STAR Allocations</vt:lpstr>
      <vt:lpstr>Flexibilities and Marginal Adjustments</vt:lpstr>
      <vt:lpstr>Approximate Calculation: Trinidad and Tobago</vt:lpstr>
      <vt:lpstr>PowerPoint Presentation</vt:lpstr>
      <vt:lpstr>Question 1 </vt:lpstr>
      <vt:lpstr>Question 2 </vt:lpstr>
      <vt:lpstr>GEF-7 Results Framework  &amp;  Monitoring Policy</vt:lpstr>
      <vt:lpstr>CONTINUOUS IMPROVEMENT OF  THE RESULTS ARCHITECTURE</vt:lpstr>
      <vt:lpstr>GEF-7 11 Core Indicators &amp; Target</vt:lpstr>
      <vt:lpstr>PowerPoint Presentation</vt:lpstr>
      <vt:lpstr>Full-Sized Project Cycle</vt:lpstr>
      <vt:lpstr>GEF-7 CORE INDICATOR GUIDELINES</vt:lpstr>
      <vt:lpstr>GEF-7 SUB-INDICATOR TYPES</vt:lpstr>
      <vt:lpstr>GEF-7 SUB-INDICATOR TYPES</vt:lpstr>
      <vt:lpstr>NEXT STEPS</vt:lpstr>
      <vt:lpstr>PowerPoint Presentation</vt:lpstr>
    </vt:vector>
  </TitlesOfParts>
  <Company>The World Bank Group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Focal Area and Cross Cutting Strategies – Chemicals</dc:title>
  <dc:creator>wb350798</dc:creator>
  <cp:lastModifiedBy>Seo-Jeong Yoon</cp:lastModifiedBy>
  <cp:revision>930</cp:revision>
  <cp:lastPrinted>2019-02-06T15:14:15Z</cp:lastPrinted>
  <dcterms:created xsi:type="dcterms:W3CDTF">2011-03-08T15:42:01Z</dcterms:created>
  <dcterms:modified xsi:type="dcterms:W3CDTF">2019-07-21T17:53:54Z</dcterms:modified>
</cp:coreProperties>
</file>