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364" r:id="rId3"/>
    <p:sldId id="357" r:id="rId4"/>
    <p:sldId id="346" r:id="rId5"/>
    <p:sldId id="351" r:id="rId6"/>
    <p:sldId id="348" r:id="rId7"/>
    <p:sldId id="350" r:id="rId8"/>
    <p:sldId id="309" r:id="rId9"/>
    <p:sldId id="344" r:id="rId10"/>
    <p:sldId id="356" r:id="rId11"/>
    <p:sldId id="358" r:id="rId12"/>
    <p:sldId id="257" r:id="rId13"/>
    <p:sldId id="281" r:id="rId14"/>
    <p:sldId id="296" r:id="rId15"/>
    <p:sldId id="298" r:id="rId16"/>
    <p:sldId id="294" r:id="rId17"/>
    <p:sldId id="299" r:id="rId18"/>
    <p:sldId id="360" r:id="rId19"/>
    <p:sldId id="261" r:id="rId20"/>
    <p:sldId id="363" r:id="rId21"/>
    <p:sldId id="280" r:id="rId22"/>
    <p:sldId id="366" r:id="rId23"/>
    <p:sldId id="271" r:id="rId24"/>
    <p:sldId id="284" r:id="rId25"/>
  </p:sldIdLst>
  <p:sldSz cx="12192000" cy="6858000"/>
  <p:notesSz cx="6980238"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59AD19-DC41-4313-BAA6-69D4C23EB3AB}" v="6" dt="2019-07-22T17:37:18.146"/>
    <p1510:client id="{9460F5D8-4178-4E2E-BBE3-D9F960FA8BCB}" v="13" dt="2019-07-23T02:16:17.2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06" autoAdjust="0"/>
    <p:restoredTop sz="77394" autoAdjust="0"/>
  </p:normalViewPr>
  <p:slideViewPr>
    <p:cSldViewPr snapToGrid="0">
      <p:cViewPr varScale="1">
        <p:scale>
          <a:sx n="80" d="100"/>
          <a:sy n="80" d="100"/>
        </p:scale>
        <p:origin x="100" y="44"/>
      </p:cViewPr>
      <p:guideLst/>
    </p:cSldViewPr>
  </p:slideViewPr>
  <p:notesTextViewPr>
    <p:cViewPr>
      <p:scale>
        <a:sx n="1" d="1"/>
        <a:sy n="1" d="1"/>
      </p:scale>
      <p:origin x="0" y="0"/>
    </p:cViewPr>
  </p:notesTextViewPr>
  <p:notesViewPr>
    <p:cSldViewPr snapToGrid="0">
      <p:cViewPr varScale="1">
        <p:scale>
          <a:sx n="51" d="100"/>
          <a:sy n="51" d="100"/>
        </p:scale>
        <p:origin x="2676" y="5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san W. Matindi Waithaka" userId="d3ccde31-3547-4534-9ceb-c4d3e73bfbb9" providerId="ADAL" clId="{7B59AD19-DC41-4313-BAA6-69D4C23EB3AB}"/>
    <pc:docChg chg="modSld">
      <pc:chgData name="Susan W. Matindi Waithaka" userId="d3ccde31-3547-4534-9ceb-c4d3e73bfbb9" providerId="ADAL" clId="{7B59AD19-DC41-4313-BAA6-69D4C23EB3AB}" dt="2019-07-22T17:37:18.146" v="5" actId="20577"/>
      <pc:docMkLst>
        <pc:docMk/>
      </pc:docMkLst>
      <pc:sldChg chg="modSp">
        <pc:chgData name="Susan W. Matindi Waithaka" userId="d3ccde31-3547-4534-9ceb-c4d3e73bfbb9" providerId="ADAL" clId="{7B59AD19-DC41-4313-BAA6-69D4C23EB3AB}" dt="2019-07-22T16:55:47.178" v="1" actId="20577"/>
        <pc:sldMkLst>
          <pc:docMk/>
          <pc:sldMk cId="3692542307" sldId="256"/>
        </pc:sldMkLst>
        <pc:spChg chg="mod">
          <ac:chgData name="Susan W. Matindi Waithaka" userId="d3ccde31-3547-4534-9ceb-c4d3e73bfbb9" providerId="ADAL" clId="{7B59AD19-DC41-4313-BAA6-69D4C23EB3AB}" dt="2019-07-22T16:55:47.178" v="1" actId="20577"/>
          <ac:spMkLst>
            <pc:docMk/>
            <pc:sldMk cId="3692542307" sldId="256"/>
            <ac:spMk id="2" creationId="{3855C376-081C-47A4-8E21-558ACA24CE34}"/>
          </ac:spMkLst>
        </pc:spChg>
      </pc:sldChg>
      <pc:sldChg chg="modNotesTx">
        <pc:chgData name="Susan W. Matindi Waithaka" userId="d3ccde31-3547-4534-9ceb-c4d3e73bfbb9" providerId="ADAL" clId="{7B59AD19-DC41-4313-BAA6-69D4C23EB3AB}" dt="2019-07-22T17:37:18.146" v="5" actId="20577"/>
        <pc:sldMkLst>
          <pc:docMk/>
          <pc:sldMk cId="2576467170" sldId="348"/>
        </pc:sldMkLst>
      </pc:sldChg>
      <pc:sldChg chg="modSp">
        <pc:chgData name="Susan W. Matindi Waithaka" userId="d3ccde31-3547-4534-9ceb-c4d3e73bfbb9" providerId="ADAL" clId="{7B59AD19-DC41-4313-BAA6-69D4C23EB3AB}" dt="2019-07-22T17:09:23.827" v="4" actId="1036"/>
        <pc:sldMkLst>
          <pc:docMk/>
          <pc:sldMk cId="4099445105" sldId="364"/>
        </pc:sldMkLst>
        <pc:picChg chg="mod">
          <ac:chgData name="Susan W. Matindi Waithaka" userId="d3ccde31-3547-4534-9ceb-c4d3e73bfbb9" providerId="ADAL" clId="{7B59AD19-DC41-4313-BAA6-69D4C23EB3AB}" dt="2019-07-22T17:09:23.827" v="4" actId="1036"/>
          <ac:picMkLst>
            <pc:docMk/>
            <pc:sldMk cId="4099445105" sldId="364"/>
            <ac:picMk id="18" creationId="{4C1DDBC9-6812-4310-9DA0-6E6628399374}"/>
          </ac:picMkLst>
        </pc:picChg>
      </pc:sldChg>
    </pc:docChg>
  </pc:docChgLst>
  <pc:docChgLst>
    <pc:chgData name="Pilar Barrera Rey" userId="9ebcf702-e7c2-430d-98ea-f1113a00853c" providerId="ADAL" clId="{E48D6BE5-8649-43DE-8EB5-D7C4F5604A80}"/>
    <pc:docChg chg="undo custSel mod addSld delSld modSld">
      <pc:chgData name="Pilar Barrera Rey" userId="9ebcf702-e7c2-430d-98ea-f1113a00853c" providerId="ADAL" clId="{E48D6BE5-8649-43DE-8EB5-D7C4F5604A80}" dt="2019-07-09T12:51:17.872" v="1004" actId="20577"/>
      <pc:docMkLst>
        <pc:docMk/>
      </pc:docMkLst>
      <pc:sldChg chg="addSp delSp modSp add mod setBg setClrOvrMap delDesignElem">
        <pc:chgData name="Pilar Barrera Rey" userId="9ebcf702-e7c2-430d-98ea-f1113a00853c" providerId="ADAL" clId="{E48D6BE5-8649-43DE-8EB5-D7C4F5604A80}" dt="2019-07-09T12:23:27.949" v="571" actId="6549"/>
        <pc:sldMkLst>
          <pc:docMk/>
          <pc:sldMk cId="3692542307" sldId="256"/>
        </pc:sldMkLst>
        <pc:spChg chg="mod">
          <ac:chgData name="Pilar Barrera Rey" userId="9ebcf702-e7c2-430d-98ea-f1113a00853c" providerId="ADAL" clId="{E48D6BE5-8649-43DE-8EB5-D7C4F5604A80}" dt="2019-07-09T12:22:02.613" v="517" actId="26606"/>
          <ac:spMkLst>
            <pc:docMk/>
            <pc:sldMk cId="3692542307" sldId="256"/>
            <ac:spMk id="2" creationId="{3855C376-081C-47A4-8E21-558ACA24CE34}"/>
          </ac:spMkLst>
        </pc:spChg>
        <pc:spChg chg="mod ord">
          <ac:chgData name="Pilar Barrera Rey" userId="9ebcf702-e7c2-430d-98ea-f1113a00853c" providerId="ADAL" clId="{E48D6BE5-8649-43DE-8EB5-D7C4F5604A80}" dt="2019-07-09T12:23:27.949" v="571" actId="6549"/>
          <ac:spMkLst>
            <pc:docMk/>
            <pc:sldMk cId="3692542307" sldId="256"/>
            <ac:spMk id="3" creationId="{251ADF40-79EE-4316-BAB3-2F67956CC98E}"/>
          </ac:spMkLst>
        </pc:spChg>
        <pc:spChg chg="add del">
          <ac:chgData name="Pilar Barrera Rey" userId="9ebcf702-e7c2-430d-98ea-f1113a00853c" providerId="ADAL" clId="{E48D6BE5-8649-43DE-8EB5-D7C4F5604A80}" dt="2019-07-09T12:22:02.613" v="517" actId="26606"/>
          <ac:spMkLst>
            <pc:docMk/>
            <pc:sldMk cId="3692542307" sldId="256"/>
            <ac:spMk id="12" creationId="{4038CB10-1F5C-4D54-9DF7-12586DE5B007}"/>
          </ac:spMkLst>
        </pc:spChg>
        <pc:spChg chg="add del">
          <ac:chgData name="Pilar Barrera Rey" userId="9ebcf702-e7c2-430d-98ea-f1113a00853c" providerId="ADAL" clId="{E48D6BE5-8649-43DE-8EB5-D7C4F5604A80}" dt="2019-07-09T12:22:02.613" v="517" actId="26606"/>
          <ac:spMkLst>
            <pc:docMk/>
            <pc:sldMk cId="3692542307" sldId="256"/>
            <ac:spMk id="14" creationId="{73ED6512-6858-4552-B699-9A97FE9A4EA2}"/>
          </ac:spMkLst>
        </pc:spChg>
        <pc:spChg chg="del">
          <ac:chgData name="Pilar Barrera Rey" userId="9ebcf702-e7c2-430d-98ea-f1113a00853c" providerId="ADAL" clId="{E48D6BE5-8649-43DE-8EB5-D7C4F5604A80}" dt="2019-07-09T12:16:43.673" v="1"/>
          <ac:spMkLst>
            <pc:docMk/>
            <pc:sldMk cId="3692542307" sldId="256"/>
            <ac:spMk id="58" creationId="{4038CB10-1F5C-4D54-9DF7-12586DE5B007}"/>
          </ac:spMkLst>
        </pc:spChg>
        <pc:spChg chg="del">
          <ac:chgData name="Pilar Barrera Rey" userId="9ebcf702-e7c2-430d-98ea-f1113a00853c" providerId="ADAL" clId="{E48D6BE5-8649-43DE-8EB5-D7C4F5604A80}" dt="2019-07-09T12:16:43.673" v="1"/>
          <ac:spMkLst>
            <pc:docMk/>
            <pc:sldMk cId="3692542307" sldId="256"/>
            <ac:spMk id="59" creationId="{73ED6512-6858-4552-B699-9A97FE9A4EA2}"/>
          </ac:spMkLst>
        </pc:spChg>
        <pc:graphicFrameChg chg="del">
          <ac:chgData name="Pilar Barrera Rey" userId="9ebcf702-e7c2-430d-98ea-f1113a00853c" providerId="ADAL" clId="{E48D6BE5-8649-43DE-8EB5-D7C4F5604A80}" dt="2019-07-09T12:17:46.004" v="2" actId="478"/>
          <ac:graphicFrameMkLst>
            <pc:docMk/>
            <pc:sldMk cId="3692542307" sldId="256"/>
            <ac:graphicFrameMk id="4" creationId="{921F1353-C6FB-430E-8E78-5DDB681842D5}"/>
          </ac:graphicFrameMkLst>
        </pc:graphicFrameChg>
        <pc:picChg chg="del">
          <ac:chgData name="Pilar Barrera Rey" userId="9ebcf702-e7c2-430d-98ea-f1113a00853c" providerId="ADAL" clId="{E48D6BE5-8649-43DE-8EB5-D7C4F5604A80}" dt="2019-07-09T12:20:46.762" v="221" actId="478"/>
          <ac:picMkLst>
            <pc:docMk/>
            <pc:sldMk cId="3692542307" sldId="256"/>
            <ac:picMk id="6" creationId="{CFE4E899-1985-452A-A73E-61F3294B94F6}"/>
          </ac:picMkLst>
        </pc:picChg>
        <pc:picChg chg="del">
          <ac:chgData name="Pilar Barrera Rey" userId="9ebcf702-e7c2-430d-98ea-f1113a00853c" providerId="ADAL" clId="{E48D6BE5-8649-43DE-8EB5-D7C4F5604A80}" dt="2019-07-09T12:19:17.317" v="87" actId="478"/>
          <ac:picMkLst>
            <pc:docMk/>
            <pc:sldMk cId="3692542307" sldId="256"/>
            <ac:picMk id="7" creationId="{8620CEAD-5531-4D42-9444-7DF0353319B7}"/>
          </ac:picMkLst>
        </pc:picChg>
        <pc:picChg chg="add mod">
          <ac:chgData name="Pilar Barrera Rey" userId="9ebcf702-e7c2-430d-98ea-f1113a00853c" providerId="ADAL" clId="{E48D6BE5-8649-43DE-8EB5-D7C4F5604A80}" dt="2019-07-09T12:22:02.613" v="517" actId="26606"/>
          <ac:picMkLst>
            <pc:docMk/>
            <pc:sldMk cId="3692542307" sldId="256"/>
            <ac:picMk id="11" creationId="{76947FE3-8015-4356-A221-99881EF74911}"/>
          </ac:picMkLst>
        </pc:picChg>
        <pc:picChg chg="add mod">
          <ac:chgData name="Pilar Barrera Rey" userId="9ebcf702-e7c2-430d-98ea-f1113a00853c" providerId="ADAL" clId="{E48D6BE5-8649-43DE-8EB5-D7C4F5604A80}" dt="2019-07-09T12:22:02.613" v="517" actId="26606"/>
          <ac:picMkLst>
            <pc:docMk/>
            <pc:sldMk cId="3692542307" sldId="256"/>
            <ac:picMk id="13" creationId="{C17C5CDA-3253-4DC3-921F-B7CF290BEBDC}"/>
          </ac:picMkLst>
        </pc:picChg>
        <pc:picChg chg="add mod ord">
          <ac:chgData name="Pilar Barrera Rey" userId="9ebcf702-e7c2-430d-98ea-f1113a00853c" providerId="ADAL" clId="{E48D6BE5-8649-43DE-8EB5-D7C4F5604A80}" dt="2019-07-09T12:22:02.613" v="517" actId="26606"/>
          <ac:picMkLst>
            <pc:docMk/>
            <pc:sldMk cId="3692542307" sldId="256"/>
            <ac:picMk id="15" creationId="{D21CDB99-39ED-4E7D-9963-3FFF8F6C2DCD}"/>
          </ac:picMkLst>
        </pc:picChg>
      </pc:sldChg>
      <pc:sldChg chg="modSp">
        <pc:chgData name="Pilar Barrera Rey" userId="9ebcf702-e7c2-430d-98ea-f1113a00853c" providerId="ADAL" clId="{E48D6BE5-8649-43DE-8EB5-D7C4F5604A80}" dt="2019-07-09T12:51:17.872" v="1004" actId="20577"/>
        <pc:sldMkLst>
          <pc:docMk/>
          <pc:sldMk cId="1088097686" sldId="261"/>
        </pc:sldMkLst>
        <pc:graphicFrameChg chg="mod">
          <ac:chgData name="Pilar Barrera Rey" userId="9ebcf702-e7c2-430d-98ea-f1113a00853c" providerId="ADAL" clId="{E48D6BE5-8649-43DE-8EB5-D7C4F5604A80}" dt="2019-07-09T12:51:17.872" v="1004" actId="20577"/>
          <ac:graphicFrameMkLst>
            <pc:docMk/>
            <pc:sldMk cId="1088097686" sldId="261"/>
            <ac:graphicFrameMk id="9" creationId="{4A0FA072-8CCA-40EC-A5D1-3CD00003FD2D}"/>
          </ac:graphicFrameMkLst>
        </pc:graphicFrameChg>
      </pc:sldChg>
      <pc:sldChg chg="modSp add del">
        <pc:chgData name="Pilar Barrera Rey" userId="9ebcf702-e7c2-430d-98ea-f1113a00853c" providerId="ADAL" clId="{E48D6BE5-8649-43DE-8EB5-D7C4F5604A80}" dt="2019-07-09T12:49:59.395" v="937" actId="2696"/>
        <pc:sldMkLst>
          <pc:docMk/>
          <pc:sldMk cId="567732424" sldId="296"/>
        </pc:sldMkLst>
        <pc:spChg chg="mod">
          <ac:chgData name="Pilar Barrera Rey" userId="9ebcf702-e7c2-430d-98ea-f1113a00853c" providerId="ADAL" clId="{E48D6BE5-8649-43DE-8EB5-D7C4F5604A80}" dt="2019-07-09T12:49:11.910" v="935" actId="6549"/>
          <ac:spMkLst>
            <pc:docMk/>
            <pc:sldMk cId="567732424" sldId="296"/>
            <ac:spMk id="34" creationId="{4AE464B8-9249-44BE-BE5B-C624460BBC2C}"/>
          </ac:spMkLst>
        </pc:spChg>
      </pc:sldChg>
      <pc:sldChg chg="addSp delSp modSp">
        <pc:chgData name="Pilar Barrera Rey" userId="9ebcf702-e7c2-430d-98ea-f1113a00853c" providerId="ADAL" clId="{E48D6BE5-8649-43DE-8EB5-D7C4F5604A80}" dt="2019-07-09T12:48:20.128" v="933" actId="1037"/>
        <pc:sldMkLst>
          <pc:docMk/>
          <pc:sldMk cId="1438307595" sldId="309"/>
        </pc:sldMkLst>
        <pc:spChg chg="add del mod">
          <ac:chgData name="Pilar Barrera Rey" userId="9ebcf702-e7c2-430d-98ea-f1113a00853c" providerId="ADAL" clId="{E48D6BE5-8649-43DE-8EB5-D7C4F5604A80}" dt="2019-07-09T12:33:21.764" v="688"/>
          <ac:spMkLst>
            <pc:docMk/>
            <pc:sldMk cId="1438307595" sldId="309"/>
            <ac:spMk id="2" creationId="{4A08BCF0-0CFD-406C-BF63-F801089225D1}"/>
          </ac:spMkLst>
        </pc:spChg>
        <pc:spChg chg="del">
          <ac:chgData name="Pilar Barrera Rey" userId="9ebcf702-e7c2-430d-98ea-f1113a00853c" providerId="ADAL" clId="{E48D6BE5-8649-43DE-8EB5-D7C4F5604A80}" dt="2019-07-09T12:32:20.331" v="671" actId="478"/>
          <ac:spMkLst>
            <pc:docMk/>
            <pc:sldMk cId="1438307595" sldId="309"/>
            <ac:spMk id="5" creationId="{359D594B-AC4F-41AD-A47F-88210C6D12C3}"/>
          </ac:spMkLst>
        </pc:spChg>
        <pc:spChg chg="mod">
          <ac:chgData name="Pilar Barrera Rey" userId="9ebcf702-e7c2-430d-98ea-f1113a00853c" providerId="ADAL" clId="{E48D6BE5-8649-43DE-8EB5-D7C4F5604A80}" dt="2019-07-09T12:48:20.128" v="933" actId="1037"/>
          <ac:spMkLst>
            <pc:docMk/>
            <pc:sldMk cId="1438307595" sldId="309"/>
            <ac:spMk id="6" creationId="{64833792-948B-482B-913E-8CE247C641E4}"/>
          </ac:spMkLst>
        </pc:spChg>
        <pc:spChg chg="del mod">
          <ac:chgData name="Pilar Barrera Rey" userId="9ebcf702-e7c2-430d-98ea-f1113a00853c" providerId="ADAL" clId="{E48D6BE5-8649-43DE-8EB5-D7C4F5604A80}" dt="2019-07-09T12:33:44.768" v="693" actId="478"/>
          <ac:spMkLst>
            <pc:docMk/>
            <pc:sldMk cId="1438307595" sldId="309"/>
            <ac:spMk id="8" creationId="{8A29F65F-A123-4287-ADC7-E86831A09BD9}"/>
          </ac:spMkLst>
        </pc:spChg>
        <pc:spChg chg="add">
          <ac:chgData name="Pilar Barrera Rey" userId="9ebcf702-e7c2-430d-98ea-f1113a00853c" providerId="ADAL" clId="{E48D6BE5-8649-43DE-8EB5-D7C4F5604A80}" dt="2019-07-09T12:31:47.616" v="670"/>
          <ac:spMkLst>
            <pc:docMk/>
            <pc:sldMk cId="1438307595" sldId="309"/>
            <ac:spMk id="9" creationId="{A9778C6D-DA46-4A34-9F01-7DF0E86AC9E2}"/>
          </ac:spMkLst>
        </pc:spChg>
        <pc:spChg chg="del">
          <ac:chgData name="Pilar Barrera Rey" userId="9ebcf702-e7c2-430d-98ea-f1113a00853c" providerId="ADAL" clId="{E48D6BE5-8649-43DE-8EB5-D7C4F5604A80}" dt="2019-07-09T12:32:24.946" v="672" actId="478"/>
          <ac:spMkLst>
            <pc:docMk/>
            <pc:sldMk cId="1438307595" sldId="309"/>
            <ac:spMk id="10" creationId="{91E61401-CFCA-480D-804F-C7EA17C80391}"/>
          </ac:spMkLst>
        </pc:spChg>
      </pc:sldChg>
      <pc:sldChg chg="modSp modNotesTx">
        <pc:chgData name="Pilar Barrera Rey" userId="9ebcf702-e7c2-430d-98ea-f1113a00853c" providerId="ADAL" clId="{E48D6BE5-8649-43DE-8EB5-D7C4F5604A80}" dt="2019-07-09T12:26:17.457" v="575" actId="20577"/>
        <pc:sldMkLst>
          <pc:docMk/>
          <pc:sldMk cId="998238670" sldId="346"/>
        </pc:sldMkLst>
        <pc:spChg chg="mod">
          <ac:chgData name="Pilar Barrera Rey" userId="9ebcf702-e7c2-430d-98ea-f1113a00853c" providerId="ADAL" clId="{E48D6BE5-8649-43DE-8EB5-D7C4F5604A80}" dt="2019-07-09T12:24:55.904" v="574" actId="113"/>
          <ac:spMkLst>
            <pc:docMk/>
            <pc:sldMk cId="998238670" sldId="346"/>
            <ac:spMk id="9" creationId="{FF18D451-A90C-4AB0-9758-285E2807398B}"/>
          </ac:spMkLst>
        </pc:spChg>
      </pc:sldChg>
      <pc:sldChg chg="modNotesTx">
        <pc:chgData name="Pilar Barrera Rey" userId="9ebcf702-e7c2-430d-98ea-f1113a00853c" providerId="ADAL" clId="{E48D6BE5-8649-43DE-8EB5-D7C4F5604A80}" dt="2019-07-09T12:46:10.905" v="842" actId="20577"/>
        <pc:sldMkLst>
          <pc:docMk/>
          <pc:sldMk cId="2576467170" sldId="348"/>
        </pc:sldMkLst>
      </pc:sldChg>
      <pc:sldChg chg="addSp modSp">
        <pc:chgData name="Pilar Barrera Rey" userId="9ebcf702-e7c2-430d-98ea-f1113a00853c" providerId="ADAL" clId="{E48D6BE5-8649-43DE-8EB5-D7C4F5604A80}" dt="2019-07-09T12:31:31.003" v="669"/>
        <pc:sldMkLst>
          <pc:docMk/>
          <pc:sldMk cId="1894647120" sldId="350"/>
        </pc:sldMkLst>
        <pc:spChg chg="mod">
          <ac:chgData name="Pilar Barrera Rey" userId="9ebcf702-e7c2-430d-98ea-f1113a00853c" providerId="ADAL" clId="{E48D6BE5-8649-43DE-8EB5-D7C4F5604A80}" dt="2019-07-09T12:28:02.946" v="621" actId="6549"/>
          <ac:spMkLst>
            <pc:docMk/>
            <pc:sldMk cId="1894647120" sldId="350"/>
            <ac:spMk id="19" creationId="{4E25BDD1-3230-41C8-B63A-11ABE620A2CD}"/>
          </ac:spMkLst>
        </pc:spChg>
        <pc:spChg chg="mod">
          <ac:chgData name="Pilar Barrera Rey" userId="9ebcf702-e7c2-430d-98ea-f1113a00853c" providerId="ADAL" clId="{E48D6BE5-8649-43DE-8EB5-D7C4F5604A80}" dt="2019-07-09T12:28:32.711" v="626" actId="115"/>
          <ac:spMkLst>
            <pc:docMk/>
            <pc:sldMk cId="1894647120" sldId="350"/>
            <ac:spMk id="22" creationId="{1ACDFAD9-B9AE-4937-878D-84BC48310468}"/>
          </ac:spMkLst>
        </pc:spChg>
        <pc:spChg chg="add">
          <ac:chgData name="Pilar Barrera Rey" userId="9ebcf702-e7c2-430d-98ea-f1113a00853c" providerId="ADAL" clId="{E48D6BE5-8649-43DE-8EB5-D7C4F5604A80}" dt="2019-07-09T12:31:31.003" v="669"/>
          <ac:spMkLst>
            <pc:docMk/>
            <pc:sldMk cId="1894647120" sldId="350"/>
            <ac:spMk id="24" creationId="{9C76FB34-812C-47C5-B720-DF0898AE4D8A}"/>
          </ac:spMkLst>
        </pc:spChg>
        <pc:spChg chg="mod">
          <ac:chgData name="Pilar Barrera Rey" userId="9ebcf702-e7c2-430d-98ea-f1113a00853c" providerId="ADAL" clId="{E48D6BE5-8649-43DE-8EB5-D7C4F5604A80}" dt="2019-07-09T12:29:03.911" v="640" actId="6549"/>
          <ac:spMkLst>
            <pc:docMk/>
            <pc:sldMk cId="1894647120" sldId="350"/>
            <ac:spMk id="30" creationId="{DA51C502-09D9-4994-8A63-FA629330D816}"/>
          </ac:spMkLst>
        </pc:spChg>
      </pc:sldChg>
      <pc:sldChg chg="delSp modSp">
        <pc:chgData name="Pilar Barrera Rey" userId="9ebcf702-e7c2-430d-98ea-f1113a00853c" providerId="ADAL" clId="{E48D6BE5-8649-43DE-8EB5-D7C4F5604A80}" dt="2019-07-09T12:41:17.690" v="838" actId="20577"/>
        <pc:sldMkLst>
          <pc:docMk/>
          <pc:sldMk cId="2243086095" sldId="357"/>
        </pc:sldMkLst>
        <pc:spChg chg="mod">
          <ac:chgData name="Pilar Barrera Rey" userId="9ebcf702-e7c2-430d-98ea-f1113a00853c" providerId="ADAL" clId="{E48D6BE5-8649-43DE-8EB5-D7C4F5604A80}" dt="2019-07-09T12:41:17.690" v="838" actId="20577"/>
          <ac:spMkLst>
            <pc:docMk/>
            <pc:sldMk cId="2243086095" sldId="357"/>
            <ac:spMk id="7" creationId="{FD2DA7EB-4AF5-4A8A-931B-F8439FBC82C0}"/>
          </ac:spMkLst>
        </pc:spChg>
        <pc:picChg chg="del">
          <ac:chgData name="Pilar Barrera Rey" userId="9ebcf702-e7c2-430d-98ea-f1113a00853c" providerId="ADAL" clId="{E48D6BE5-8649-43DE-8EB5-D7C4F5604A80}" dt="2019-07-09T12:40:38.704" v="791"/>
          <ac:picMkLst>
            <pc:docMk/>
            <pc:sldMk cId="2243086095" sldId="357"/>
            <ac:picMk id="8" creationId="{719927FC-35E3-4129-A626-4551C239AFAC}"/>
          </ac:picMkLst>
        </pc:picChg>
      </pc:sldChg>
      <pc:sldChg chg="delSp">
        <pc:chgData name="Pilar Barrera Rey" userId="9ebcf702-e7c2-430d-98ea-f1113a00853c" providerId="ADAL" clId="{E48D6BE5-8649-43DE-8EB5-D7C4F5604A80}" dt="2019-07-09T12:18:56.108" v="41" actId="478"/>
        <pc:sldMkLst>
          <pc:docMk/>
          <pc:sldMk cId="4099445105" sldId="364"/>
        </pc:sldMkLst>
        <pc:spChg chg="del">
          <ac:chgData name="Pilar Barrera Rey" userId="9ebcf702-e7c2-430d-98ea-f1113a00853c" providerId="ADAL" clId="{E48D6BE5-8649-43DE-8EB5-D7C4F5604A80}" dt="2019-07-09T12:18:56.108" v="41" actId="478"/>
          <ac:spMkLst>
            <pc:docMk/>
            <pc:sldMk cId="4099445105" sldId="364"/>
            <ac:spMk id="11" creationId="{3A0F4565-C872-4B7C-AF4B-2FA8D6A3C5EE}"/>
          </ac:spMkLst>
        </pc:spChg>
      </pc:sldChg>
    </pc:docChg>
  </pc:docChgLst>
  <pc:docChgLst>
    <pc:chgData name="Robert T. Schreiber" userId="7217f2b9-6cab-487b-83ce-6d780528ca97" providerId="ADAL" clId="{9460F5D8-4178-4E2E-BBE3-D9F960FA8BCB}"/>
    <pc:docChg chg="modSld">
      <pc:chgData name="Robert T. Schreiber" userId="7217f2b9-6cab-487b-83ce-6d780528ca97" providerId="ADAL" clId="{9460F5D8-4178-4E2E-BBE3-D9F960FA8BCB}" dt="2019-07-23T02:16:17.252" v="12" actId="14100"/>
      <pc:docMkLst>
        <pc:docMk/>
      </pc:docMkLst>
      <pc:sldChg chg="modSp">
        <pc:chgData name="Robert T. Schreiber" userId="7217f2b9-6cab-487b-83ce-6d780528ca97" providerId="ADAL" clId="{9460F5D8-4178-4E2E-BBE3-D9F960FA8BCB}" dt="2019-07-23T02:15:25.925" v="2" actId="14100"/>
        <pc:sldMkLst>
          <pc:docMk/>
          <pc:sldMk cId="3692542307" sldId="256"/>
        </pc:sldMkLst>
        <pc:picChg chg="mod">
          <ac:chgData name="Robert T. Schreiber" userId="7217f2b9-6cab-487b-83ce-6d780528ca97" providerId="ADAL" clId="{9460F5D8-4178-4E2E-BBE3-D9F960FA8BCB}" dt="2019-07-23T02:15:25.925" v="2" actId="14100"/>
          <ac:picMkLst>
            <pc:docMk/>
            <pc:sldMk cId="3692542307" sldId="256"/>
            <ac:picMk id="15" creationId="{D21CDB99-39ED-4E7D-9963-3FFF8F6C2DCD}"/>
          </ac:picMkLst>
        </pc:picChg>
      </pc:sldChg>
      <pc:sldChg chg="modSp">
        <pc:chgData name="Robert T. Schreiber" userId="7217f2b9-6cab-487b-83ce-6d780528ca97" providerId="ADAL" clId="{9460F5D8-4178-4E2E-BBE3-D9F960FA8BCB}" dt="2019-07-23T02:16:17.252" v="12" actId="14100"/>
        <pc:sldMkLst>
          <pc:docMk/>
          <pc:sldMk cId="3283052924" sldId="360"/>
        </pc:sldMkLst>
        <pc:spChg chg="mod">
          <ac:chgData name="Robert T. Schreiber" userId="7217f2b9-6cab-487b-83ce-6d780528ca97" providerId="ADAL" clId="{9460F5D8-4178-4E2E-BBE3-D9F960FA8BCB}" dt="2019-07-23T02:16:09.205" v="10" actId="1076"/>
          <ac:spMkLst>
            <pc:docMk/>
            <pc:sldMk cId="3283052924" sldId="360"/>
            <ac:spMk id="5" creationId="{AF16F4BE-10D3-4380-A95B-F3CD474EF397}"/>
          </ac:spMkLst>
        </pc:spChg>
        <pc:picChg chg="mod">
          <ac:chgData name="Robert T. Schreiber" userId="7217f2b9-6cab-487b-83ce-6d780528ca97" providerId="ADAL" clId="{9460F5D8-4178-4E2E-BBE3-D9F960FA8BCB}" dt="2019-07-23T02:16:17.252" v="12" actId="14100"/>
          <ac:picMkLst>
            <pc:docMk/>
            <pc:sldMk cId="3283052924" sldId="360"/>
            <ac:picMk id="3" creationId="{3ACE7DAA-3B61-42BD-AF2A-CF29664DE70A}"/>
          </ac:picMkLst>
        </pc:picChg>
      </pc:sldChg>
      <pc:sldChg chg="modSp">
        <pc:chgData name="Robert T. Schreiber" userId="7217f2b9-6cab-487b-83ce-6d780528ca97" providerId="ADAL" clId="{9460F5D8-4178-4E2E-BBE3-D9F960FA8BCB}" dt="2019-07-23T02:15:44.064" v="5" actId="1076"/>
        <pc:sldMkLst>
          <pc:docMk/>
          <pc:sldMk cId="4099445105" sldId="364"/>
        </pc:sldMkLst>
        <pc:picChg chg="mod">
          <ac:chgData name="Robert T. Schreiber" userId="7217f2b9-6cab-487b-83ce-6d780528ca97" providerId="ADAL" clId="{9460F5D8-4178-4E2E-BBE3-D9F960FA8BCB}" dt="2019-07-23T02:15:44.064" v="5" actId="1076"/>
          <ac:picMkLst>
            <pc:docMk/>
            <pc:sldMk cId="4099445105" sldId="364"/>
            <ac:picMk id="18" creationId="{4C1DDBC9-6812-4310-9DA0-6E6628399374}"/>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0914C8-96F9-4BF0-9C27-93FB605F58C3}" type="doc">
      <dgm:prSet loTypeId="urn:microsoft.com/office/officeart/2005/8/layout/arrow2" loCatId="process" qsTypeId="urn:microsoft.com/office/officeart/2005/8/quickstyle/simple1" qsCatId="simple" csTypeId="urn:microsoft.com/office/officeart/2005/8/colors/accent1_2" csCatId="accent1" phldr="1"/>
      <dgm:spPr/>
      <dgm:t>
        <a:bodyPr/>
        <a:lstStyle/>
        <a:p>
          <a:endParaRPr lang="en-US"/>
        </a:p>
      </dgm:t>
    </dgm:pt>
    <dgm:pt modelId="{8C29BC7B-DB23-420B-9F39-B572F9C60516}">
      <dgm:prSet phldrT="[Text]" custT="1"/>
      <dgm:spPr>
        <a:solidFill>
          <a:schemeClr val="bg1">
            <a:alpha val="50000"/>
          </a:schemeClr>
        </a:solidFill>
      </dgm:spPr>
      <dgm:t>
        <a:bodyPr/>
        <a:lstStyle/>
        <a:p>
          <a:pPr>
            <a:lnSpc>
              <a:spcPct val="100000"/>
            </a:lnSpc>
          </a:pPr>
          <a:r>
            <a:rPr lang="en-US" sz="1600" b="1" i="1" dirty="0"/>
            <a:t>1994</a:t>
          </a:r>
        </a:p>
        <a:p>
          <a:pPr>
            <a:lnSpc>
              <a:spcPct val="100000"/>
            </a:lnSpc>
          </a:pPr>
          <a:r>
            <a:rPr lang="en-US" sz="1600" i="1" dirty="0"/>
            <a:t>Instrument- Disclosure and participation</a:t>
          </a:r>
          <a:endParaRPr lang="en-US" sz="1600" dirty="0"/>
        </a:p>
      </dgm:t>
    </dgm:pt>
    <dgm:pt modelId="{47C5A8E2-5408-4731-BF9E-A20506F88956}" type="parTrans" cxnId="{3409D273-1255-47E2-9207-4572CD4A91C0}">
      <dgm:prSet/>
      <dgm:spPr/>
      <dgm:t>
        <a:bodyPr/>
        <a:lstStyle/>
        <a:p>
          <a:endParaRPr lang="en-US"/>
        </a:p>
      </dgm:t>
    </dgm:pt>
    <dgm:pt modelId="{A102EAA9-3DF7-4460-93B6-0FB9323AE246}" type="sibTrans" cxnId="{3409D273-1255-47E2-9207-4572CD4A91C0}">
      <dgm:prSet/>
      <dgm:spPr/>
      <dgm:t>
        <a:bodyPr/>
        <a:lstStyle/>
        <a:p>
          <a:endParaRPr lang="en-US"/>
        </a:p>
      </dgm:t>
    </dgm:pt>
    <dgm:pt modelId="{B3648657-DF94-4136-9599-882674306455}">
      <dgm:prSet phldrT="[Text]" custT="1"/>
      <dgm:spPr>
        <a:solidFill>
          <a:schemeClr val="bg1">
            <a:alpha val="50000"/>
          </a:schemeClr>
        </a:solidFill>
      </dgm:spPr>
      <dgm:t>
        <a:bodyPr/>
        <a:lstStyle/>
        <a:p>
          <a:pPr>
            <a:lnSpc>
              <a:spcPct val="100000"/>
            </a:lnSpc>
          </a:pPr>
          <a:r>
            <a:rPr lang="en-US" sz="1600" b="1" dirty="0"/>
            <a:t>1996 </a:t>
          </a:r>
        </a:p>
        <a:p>
          <a:pPr>
            <a:lnSpc>
              <a:spcPct val="100000"/>
            </a:lnSpc>
          </a:pPr>
          <a:r>
            <a:rPr lang="en-US" sz="1600" dirty="0"/>
            <a:t>Policy on public involvement</a:t>
          </a:r>
        </a:p>
      </dgm:t>
    </dgm:pt>
    <dgm:pt modelId="{482E1B46-C091-4982-837E-66745F45AF33}" type="parTrans" cxnId="{AB5A5822-FC5A-48D5-8325-FC78C8C3F8F5}">
      <dgm:prSet/>
      <dgm:spPr/>
      <dgm:t>
        <a:bodyPr/>
        <a:lstStyle/>
        <a:p>
          <a:endParaRPr lang="en-US"/>
        </a:p>
      </dgm:t>
    </dgm:pt>
    <dgm:pt modelId="{EEE0CE26-0A31-48F7-9B58-C295A2857DC6}" type="sibTrans" cxnId="{AB5A5822-FC5A-48D5-8325-FC78C8C3F8F5}">
      <dgm:prSet/>
      <dgm:spPr/>
      <dgm:t>
        <a:bodyPr/>
        <a:lstStyle/>
        <a:p>
          <a:endParaRPr lang="en-US"/>
        </a:p>
      </dgm:t>
    </dgm:pt>
    <dgm:pt modelId="{BA803188-19BD-476E-95A3-15FE350864DE}">
      <dgm:prSet phldrT="[Text]" custT="1"/>
      <dgm:spPr>
        <a:solidFill>
          <a:schemeClr val="bg1">
            <a:alpha val="50000"/>
          </a:schemeClr>
        </a:solidFill>
      </dgm:spPr>
      <dgm:t>
        <a:bodyPr/>
        <a:lstStyle/>
        <a:p>
          <a:pPr>
            <a:lnSpc>
              <a:spcPct val="100000"/>
            </a:lnSpc>
          </a:pPr>
          <a:r>
            <a:rPr lang="en-US" sz="1600" b="1" dirty="0"/>
            <a:t>2014</a:t>
          </a:r>
        </a:p>
        <a:p>
          <a:pPr>
            <a:lnSpc>
              <a:spcPct val="100000"/>
            </a:lnSpc>
          </a:pPr>
          <a:r>
            <a:rPr lang="en-US" sz="1600" dirty="0"/>
            <a:t>Guidelines to implement the principles of the 1996 Policy</a:t>
          </a:r>
        </a:p>
      </dgm:t>
    </dgm:pt>
    <dgm:pt modelId="{CF03C8B6-ADD0-4DC0-B072-F9739FFBAFEB}" type="parTrans" cxnId="{223203B1-7D8E-443A-B084-AFE191D22753}">
      <dgm:prSet/>
      <dgm:spPr/>
      <dgm:t>
        <a:bodyPr/>
        <a:lstStyle/>
        <a:p>
          <a:endParaRPr lang="en-US"/>
        </a:p>
      </dgm:t>
    </dgm:pt>
    <dgm:pt modelId="{2B2A8B69-68B6-4BB2-ADCF-A3D9C2FFB56D}" type="sibTrans" cxnId="{223203B1-7D8E-443A-B084-AFE191D22753}">
      <dgm:prSet/>
      <dgm:spPr/>
      <dgm:t>
        <a:bodyPr/>
        <a:lstStyle/>
        <a:p>
          <a:endParaRPr lang="en-US"/>
        </a:p>
      </dgm:t>
    </dgm:pt>
    <dgm:pt modelId="{4E9C7261-6F44-47F8-BE1D-92900A3B1F43}">
      <dgm:prSet custT="1"/>
      <dgm:spPr>
        <a:solidFill>
          <a:schemeClr val="bg1">
            <a:alpha val="50000"/>
          </a:schemeClr>
        </a:solidFill>
        <a:ln>
          <a:noFill/>
          <a:prstDash val="dash"/>
        </a:ln>
      </dgm:spPr>
      <dgm:t>
        <a:bodyPr/>
        <a:lstStyle/>
        <a:p>
          <a:pPr>
            <a:lnSpc>
              <a:spcPct val="100000"/>
            </a:lnSpc>
          </a:pPr>
          <a:r>
            <a:rPr lang="en-US" sz="1600" b="1" dirty="0">
              <a:solidFill>
                <a:schemeClr val="accent1">
                  <a:lumMod val="50000"/>
                </a:schemeClr>
              </a:solidFill>
            </a:rPr>
            <a:t>2017</a:t>
          </a:r>
        </a:p>
        <a:p>
          <a:pPr>
            <a:lnSpc>
              <a:spcPct val="100000"/>
            </a:lnSpc>
          </a:pPr>
          <a:r>
            <a:rPr lang="en-US" sz="1600" dirty="0">
              <a:solidFill>
                <a:schemeClr val="accent1">
                  <a:lumMod val="50000"/>
                </a:schemeClr>
              </a:solidFill>
            </a:rPr>
            <a:t>Policy on stakeholder engagement</a:t>
          </a:r>
        </a:p>
      </dgm:t>
    </dgm:pt>
    <dgm:pt modelId="{22B0E14E-93DD-45A8-9E2D-47563037FA8E}" type="parTrans" cxnId="{5C9D3A6B-25AC-4ADD-9C3E-F25469EEF008}">
      <dgm:prSet/>
      <dgm:spPr/>
      <dgm:t>
        <a:bodyPr/>
        <a:lstStyle/>
        <a:p>
          <a:endParaRPr lang="en-US"/>
        </a:p>
      </dgm:t>
    </dgm:pt>
    <dgm:pt modelId="{FE3A35BB-8970-4C94-8D0E-3E58B11A3C4F}" type="sibTrans" cxnId="{5C9D3A6B-25AC-4ADD-9C3E-F25469EEF008}">
      <dgm:prSet/>
      <dgm:spPr/>
      <dgm:t>
        <a:bodyPr/>
        <a:lstStyle/>
        <a:p>
          <a:endParaRPr lang="en-US"/>
        </a:p>
      </dgm:t>
    </dgm:pt>
    <dgm:pt modelId="{7A223E7F-C31A-45B6-9B19-A866FCDA1348}" type="pres">
      <dgm:prSet presAssocID="{6C0914C8-96F9-4BF0-9C27-93FB605F58C3}" presName="arrowDiagram" presStyleCnt="0">
        <dgm:presLayoutVars>
          <dgm:chMax val="5"/>
          <dgm:dir/>
          <dgm:resizeHandles val="exact"/>
        </dgm:presLayoutVars>
      </dgm:prSet>
      <dgm:spPr/>
    </dgm:pt>
    <dgm:pt modelId="{F0936C3D-B01A-4DB2-93CF-6E2D1FAB686E}" type="pres">
      <dgm:prSet presAssocID="{6C0914C8-96F9-4BF0-9C27-93FB605F58C3}" presName="arrow" presStyleLbl="bgShp" presStyleIdx="0" presStyleCnt="1" custScaleX="122643" custLinFactNeighborX="303"/>
      <dgm:spPr>
        <a:solidFill>
          <a:srgbClr val="FFC000"/>
        </a:solidFill>
      </dgm:spPr>
    </dgm:pt>
    <dgm:pt modelId="{1A27A36A-4FAF-4012-9C04-12283AE4483B}" type="pres">
      <dgm:prSet presAssocID="{6C0914C8-96F9-4BF0-9C27-93FB605F58C3}" presName="arrowDiagram4" presStyleCnt="0"/>
      <dgm:spPr/>
    </dgm:pt>
    <dgm:pt modelId="{30007EFB-4AF7-4972-8AD0-18D6CC06F91C}" type="pres">
      <dgm:prSet presAssocID="{8C29BC7B-DB23-420B-9F39-B572F9C60516}" presName="bullet4a" presStyleLbl="node1" presStyleIdx="0" presStyleCnt="4" custLinFactX="-197207" custLinFactNeighborX="-200000" custLinFactNeighborY="20753"/>
      <dgm:spPr>
        <a:solidFill>
          <a:schemeClr val="accent1">
            <a:lumMod val="50000"/>
          </a:schemeClr>
        </a:solidFill>
        <a:ln>
          <a:solidFill>
            <a:schemeClr val="accent1">
              <a:lumMod val="50000"/>
            </a:schemeClr>
          </a:solidFill>
        </a:ln>
      </dgm:spPr>
    </dgm:pt>
    <dgm:pt modelId="{42EE5BE1-9258-4423-8514-1535EEBE1B87}" type="pres">
      <dgm:prSet presAssocID="{8C29BC7B-DB23-420B-9F39-B572F9C60516}" presName="textBox4a" presStyleLbl="revTx" presStyleIdx="0" presStyleCnt="4" custScaleX="203425" custLinFactNeighborX="-1713" custLinFactNeighborY="4932">
        <dgm:presLayoutVars>
          <dgm:bulletEnabled val="1"/>
        </dgm:presLayoutVars>
      </dgm:prSet>
      <dgm:spPr/>
    </dgm:pt>
    <dgm:pt modelId="{18822092-78F1-474C-9285-2FC7066E4DE0}" type="pres">
      <dgm:prSet presAssocID="{B3648657-DF94-4136-9599-882674306455}" presName="bullet4b" presStyleLbl="node1" presStyleIdx="1" presStyleCnt="4" custLinFactNeighborX="9494" custLinFactNeighborY="-46266"/>
      <dgm:spPr>
        <a:solidFill>
          <a:schemeClr val="accent1">
            <a:lumMod val="50000"/>
          </a:schemeClr>
        </a:solidFill>
        <a:ln>
          <a:solidFill>
            <a:schemeClr val="accent1">
              <a:lumMod val="50000"/>
            </a:schemeClr>
          </a:solidFill>
        </a:ln>
      </dgm:spPr>
    </dgm:pt>
    <dgm:pt modelId="{4CA89849-798C-40A6-BEB1-F20F56B11C80}" type="pres">
      <dgm:prSet presAssocID="{B3648657-DF94-4136-9599-882674306455}" presName="textBox4b" presStyleLbl="revTx" presStyleIdx="1" presStyleCnt="4" custScaleX="172463" custScaleY="66634" custLinFactNeighborX="38960" custLinFactNeighborY="-22237">
        <dgm:presLayoutVars>
          <dgm:bulletEnabled val="1"/>
        </dgm:presLayoutVars>
      </dgm:prSet>
      <dgm:spPr/>
    </dgm:pt>
    <dgm:pt modelId="{3F8D353B-EF91-4DCA-A7F9-546F195A2B46}" type="pres">
      <dgm:prSet presAssocID="{BA803188-19BD-476E-95A3-15FE350864DE}" presName="bullet4c" presStyleLbl="node1" presStyleIdx="2" presStyleCnt="4" custLinFactX="54259" custLinFactNeighborX="100000" custLinFactNeighborY="-16006"/>
      <dgm:spPr>
        <a:solidFill>
          <a:schemeClr val="accent1">
            <a:lumMod val="50000"/>
          </a:schemeClr>
        </a:solidFill>
        <a:ln>
          <a:solidFill>
            <a:schemeClr val="accent1">
              <a:lumMod val="50000"/>
            </a:schemeClr>
          </a:solidFill>
        </a:ln>
      </dgm:spPr>
    </dgm:pt>
    <dgm:pt modelId="{49DC229F-07D2-4B09-98A5-C3FDD7B2FBF1}" type="pres">
      <dgm:prSet presAssocID="{BA803188-19BD-476E-95A3-15FE350864DE}" presName="textBox4c" presStyleLbl="revTx" presStyleIdx="2" presStyleCnt="4" custScaleX="118574" custScaleY="43858" custLinFactNeighborX="48150" custLinFactNeighborY="-29356">
        <dgm:presLayoutVars>
          <dgm:bulletEnabled val="1"/>
        </dgm:presLayoutVars>
      </dgm:prSet>
      <dgm:spPr/>
    </dgm:pt>
    <dgm:pt modelId="{2964C028-55C8-4BB2-AEAC-2FA2D677D554}" type="pres">
      <dgm:prSet presAssocID="{4E9C7261-6F44-47F8-BE1D-92900A3B1F43}" presName="bullet4d" presStyleLbl="node1" presStyleIdx="3" presStyleCnt="4" custLinFactX="34305" custLinFactNeighborX="100000" custLinFactNeighborY="-27148"/>
      <dgm:spPr>
        <a:solidFill>
          <a:schemeClr val="accent1">
            <a:lumMod val="50000"/>
          </a:schemeClr>
        </a:solidFill>
        <a:ln>
          <a:solidFill>
            <a:schemeClr val="accent1">
              <a:lumMod val="50000"/>
            </a:schemeClr>
          </a:solidFill>
        </a:ln>
      </dgm:spPr>
    </dgm:pt>
    <dgm:pt modelId="{D4906EDF-70E4-43C3-8816-AF6200FD0937}" type="pres">
      <dgm:prSet presAssocID="{4E9C7261-6F44-47F8-BE1D-92900A3B1F43}" presName="textBox4d" presStyleLbl="revTx" presStyleIdx="3" presStyleCnt="4" custScaleX="132590" custScaleY="46244" custLinFactNeighborX="73344" custLinFactNeighborY="-31227">
        <dgm:presLayoutVars>
          <dgm:bulletEnabled val="1"/>
        </dgm:presLayoutVars>
      </dgm:prSet>
      <dgm:spPr/>
    </dgm:pt>
  </dgm:ptLst>
  <dgm:cxnLst>
    <dgm:cxn modelId="{AB5A5822-FC5A-48D5-8325-FC78C8C3F8F5}" srcId="{6C0914C8-96F9-4BF0-9C27-93FB605F58C3}" destId="{B3648657-DF94-4136-9599-882674306455}" srcOrd="1" destOrd="0" parTransId="{482E1B46-C091-4982-837E-66745F45AF33}" sibTransId="{EEE0CE26-0A31-48F7-9B58-C295A2857DC6}"/>
    <dgm:cxn modelId="{A3B2C732-D260-49FF-83B7-A53B2CE59B53}" type="presOf" srcId="{4E9C7261-6F44-47F8-BE1D-92900A3B1F43}" destId="{D4906EDF-70E4-43C3-8816-AF6200FD0937}" srcOrd="0" destOrd="0" presId="urn:microsoft.com/office/officeart/2005/8/layout/arrow2"/>
    <dgm:cxn modelId="{169FCA3F-7B88-4166-ACFF-DE761A02A88F}" type="presOf" srcId="{BA803188-19BD-476E-95A3-15FE350864DE}" destId="{49DC229F-07D2-4B09-98A5-C3FDD7B2FBF1}" srcOrd="0" destOrd="0" presId="urn:microsoft.com/office/officeart/2005/8/layout/arrow2"/>
    <dgm:cxn modelId="{9E103C60-AA29-4B76-AEB4-DB984AED1640}" type="presOf" srcId="{6C0914C8-96F9-4BF0-9C27-93FB605F58C3}" destId="{7A223E7F-C31A-45B6-9B19-A866FCDA1348}" srcOrd="0" destOrd="0" presId="urn:microsoft.com/office/officeart/2005/8/layout/arrow2"/>
    <dgm:cxn modelId="{5C9D3A6B-25AC-4ADD-9C3E-F25469EEF008}" srcId="{6C0914C8-96F9-4BF0-9C27-93FB605F58C3}" destId="{4E9C7261-6F44-47F8-BE1D-92900A3B1F43}" srcOrd="3" destOrd="0" parTransId="{22B0E14E-93DD-45A8-9E2D-47563037FA8E}" sibTransId="{FE3A35BB-8970-4C94-8D0E-3E58B11A3C4F}"/>
    <dgm:cxn modelId="{3409D273-1255-47E2-9207-4572CD4A91C0}" srcId="{6C0914C8-96F9-4BF0-9C27-93FB605F58C3}" destId="{8C29BC7B-DB23-420B-9F39-B572F9C60516}" srcOrd="0" destOrd="0" parTransId="{47C5A8E2-5408-4731-BF9E-A20506F88956}" sibTransId="{A102EAA9-3DF7-4460-93B6-0FB9323AE246}"/>
    <dgm:cxn modelId="{223203B1-7D8E-443A-B084-AFE191D22753}" srcId="{6C0914C8-96F9-4BF0-9C27-93FB605F58C3}" destId="{BA803188-19BD-476E-95A3-15FE350864DE}" srcOrd="2" destOrd="0" parTransId="{CF03C8B6-ADD0-4DC0-B072-F9739FFBAFEB}" sibTransId="{2B2A8B69-68B6-4BB2-ADCF-A3D9C2FFB56D}"/>
    <dgm:cxn modelId="{2831FFB1-12E4-4154-B3C5-AD6D53FAAE14}" type="presOf" srcId="{B3648657-DF94-4136-9599-882674306455}" destId="{4CA89849-798C-40A6-BEB1-F20F56B11C80}" srcOrd="0" destOrd="0" presId="urn:microsoft.com/office/officeart/2005/8/layout/arrow2"/>
    <dgm:cxn modelId="{EABA1AC5-FF02-424F-8DCF-F14BD7768357}" type="presOf" srcId="{8C29BC7B-DB23-420B-9F39-B572F9C60516}" destId="{42EE5BE1-9258-4423-8514-1535EEBE1B87}" srcOrd="0" destOrd="0" presId="urn:microsoft.com/office/officeart/2005/8/layout/arrow2"/>
    <dgm:cxn modelId="{3FDA363D-8C54-48BD-90F6-3BAB4526579C}" type="presParOf" srcId="{7A223E7F-C31A-45B6-9B19-A866FCDA1348}" destId="{F0936C3D-B01A-4DB2-93CF-6E2D1FAB686E}" srcOrd="0" destOrd="0" presId="urn:microsoft.com/office/officeart/2005/8/layout/arrow2"/>
    <dgm:cxn modelId="{20CE364A-7EAB-4A76-89CC-9C885B1C195E}" type="presParOf" srcId="{7A223E7F-C31A-45B6-9B19-A866FCDA1348}" destId="{1A27A36A-4FAF-4012-9C04-12283AE4483B}" srcOrd="1" destOrd="0" presId="urn:microsoft.com/office/officeart/2005/8/layout/arrow2"/>
    <dgm:cxn modelId="{D3877936-9F07-4607-823D-EAC78D140B38}" type="presParOf" srcId="{1A27A36A-4FAF-4012-9C04-12283AE4483B}" destId="{30007EFB-4AF7-4972-8AD0-18D6CC06F91C}" srcOrd="0" destOrd="0" presId="urn:microsoft.com/office/officeart/2005/8/layout/arrow2"/>
    <dgm:cxn modelId="{226E15BD-CD75-4782-8C23-ED77A2C7680C}" type="presParOf" srcId="{1A27A36A-4FAF-4012-9C04-12283AE4483B}" destId="{42EE5BE1-9258-4423-8514-1535EEBE1B87}" srcOrd="1" destOrd="0" presId="urn:microsoft.com/office/officeart/2005/8/layout/arrow2"/>
    <dgm:cxn modelId="{7D476F8E-686B-4566-80FC-00BD56A98E8F}" type="presParOf" srcId="{1A27A36A-4FAF-4012-9C04-12283AE4483B}" destId="{18822092-78F1-474C-9285-2FC7066E4DE0}" srcOrd="2" destOrd="0" presId="urn:microsoft.com/office/officeart/2005/8/layout/arrow2"/>
    <dgm:cxn modelId="{8B6E6EF8-E27A-4EC3-ACC3-C31893F6BBB4}" type="presParOf" srcId="{1A27A36A-4FAF-4012-9C04-12283AE4483B}" destId="{4CA89849-798C-40A6-BEB1-F20F56B11C80}" srcOrd="3" destOrd="0" presId="urn:microsoft.com/office/officeart/2005/8/layout/arrow2"/>
    <dgm:cxn modelId="{99A05030-B60F-4278-830D-FA209B0EDA3D}" type="presParOf" srcId="{1A27A36A-4FAF-4012-9C04-12283AE4483B}" destId="{3F8D353B-EF91-4DCA-A7F9-546F195A2B46}" srcOrd="4" destOrd="0" presId="urn:microsoft.com/office/officeart/2005/8/layout/arrow2"/>
    <dgm:cxn modelId="{989FBBBE-24E3-41E1-AA04-4481C0C69D00}" type="presParOf" srcId="{1A27A36A-4FAF-4012-9C04-12283AE4483B}" destId="{49DC229F-07D2-4B09-98A5-C3FDD7B2FBF1}" srcOrd="5" destOrd="0" presId="urn:microsoft.com/office/officeart/2005/8/layout/arrow2"/>
    <dgm:cxn modelId="{852187C9-8DC4-46D8-8FD2-04C75D0314D5}" type="presParOf" srcId="{1A27A36A-4FAF-4012-9C04-12283AE4483B}" destId="{2964C028-55C8-4BB2-AEAC-2FA2D677D554}" srcOrd="6" destOrd="0" presId="urn:microsoft.com/office/officeart/2005/8/layout/arrow2"/>
    <dgm:cxn modelId="{09540DD7-9D82-4621-9360-0E14928DF72F}" type="presParOf" srcId="{1A27A36A-4FAF-4012-9C04-12283AE4483B}" destId="{D4906EDF-70E4-43C3-8816-AF6200FD0937}" srcOrd="7"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F1A28F8-0197-4713-91EB-AD14710CED6C}" type="doc">
      <dgm:prSet loTypeId="urn:microsoft.com/office/officeart/2008/layout/CircleAccentTimeline" loCatId="process" qsTypeId="urn:microsoft.com/office/officeart/2005/8/quickstyle/simple1" qsCatId="simple" csTypeId="urn:microsoft.com/office/officeart/2005/8/colors/colorful5" csCatId="colorful" phldr="1"/>
      <dgm:spPr/>
      <dgm:t>
        <a:bodyPr/>
        <a:lstStyle/>
        <a:p>
          <a:endParaRPr lang="en-US"/>
        </a:p>
      </dgm:t>
    </dgm:pt>
    <dgm:pt modelId="{25202726-C4A4-4E2F-90DF-FE16E5E7EF7B}">
      <dgm:prSet phldrT="[Text]"/>
      <dgm:spPr/>
      <dgm:t>
        <a:bodyPr/>
        <a:lstStyle/>
        <a:p>
          <a:r>
            <a:rPr lang="en-US" dirty="0"/>
            <a:t> </a:t>
          </a:r>
        </a:p>
      </dgm:t>
    </dgm:pt>
    <dgm:pt modelId="{505046A9-49E0-4DE7-B6E0-A4E693660D61}" type="parTrans" cxnId="{55DCFAA6-67B9-4202-BD83-B397B06E1ABE}">
      <dgm:prSet/>
      <dgm:spPr/>
      <dgm:t>
        <a:bodyPr/>
        <a:lstStyle/>
        <a:p>
          <a:endParaRPr lang="en-US"/>
        </a:p>
      </dgm:t>
    </dgm:pt>
    <dgm:pt modelId="{ECBE01F1-E2F3-44A8-9184-F3C96A8F2E22}" type="sibTrans" cxnId="{55DCFAA6-67B9-4202-BD83-B397B06E1ABE}">
      <dgm:prSet/>
      <dgm:spPr/>
      <dgm:t>
        <a:bodyPr/>
        <a:lstStyle/>
        <a:p>
          <a:endParaRPr lang="en-US"/>
        </a:p>
      </dgm:t>
    </dgm:pt>
    <dgm:pt modelId="{77C1B359-6882-47F1-BD6A-124A4E830F50}">
      <dgm:prSet phldrT="[Text]" custT="1"/>
      <dgm:spPr/>
      <dgm:t>
        <a:bodyPr/>
        <a:lstStyle/>
        <a:p>
          <a:endParaRPr lang="en-US" sz="1400" b="1" kern="1200" dirty="0">
            <a:solidFill>
              <a:prstClr val="black">
                <a:hueOff val="0"/>
                <a:satOff val="0"/>
                <a:lumOff val="0"/>
                <a:alphaOff val="0"/>
              </a:prstClr>
            </a:solidFill>
            <a:latin typeface="Calibri" panose="020F0502020204030204"/>
            <a:ea typeface="+mn-ea"/>
            <a:cs typeface="+mn-cs"/>
          </a:endParaRPr>
        </a:p>
      </dgm:t>
    </dgm:pt>
    <dgm:pt modelId="{E7176848-9C8D-4363-8C73-D1A54187BF80}" type="parTrans" cxnId="{121875DA-B645-4665-B5B9-9283DA9BB71F}">
      <dgm:prSet/>
      <dgm:spPr/>
      <dgm:t>
        <a:bodyPr/>
        <a:lstStyle/>
        <a:p>
          <a:endParaRPr lang="en-US"/>
        </a:p>
      </dgm:t>
    </dgm:pt>
    <dgm:pt modelId="{4F2C16CF-E92D-479A-80AA-7428B20D455A}" type="sibTrans" cxnId="{121875DA-B645-4665-B5B9-9283DA9BB71F}">
      <dgm:prSet/>
      <dgm:spPr/>
      <dgm:t>
        <a:bodyPr/>
        <a:lstStyle/>
        <a:p>
          <a:endParaRPr lang="en-US"/>
        </a:p>
      </dgm:t>
    </dgm:pt>
    <dgm:pt modelId="{86A07129-AA12-4E09-9A39-84B40CBE1240}">
      <dgm:prSet phldrT="[Text]" custT="1"/>
      <dgm:spPr/>
      <dgm:t>
        <a:bodyPr/>
        <a:lstStyle/>
        <a:p>
          <a:pPr algn="r"/>
          <a:endParaRPr lang="en-US" sz="1200" dirty="0">
            <a:latin typeface="Arial Rounded MT Bold" panose="020F0704030504030204" pitchFamily="34" charset="0"/>
          </a:endParaRPr>
        </a:p>
      </dgm:t>
    </dgm:pt>
    <dgm:pt modelId="{8DD9D54F-CEBE-462F-97B3-24C57E3DBE74}" type="parTrans" cxnId="{8CEFA82E-F7A2-42BF-945B-5E6509FE6C96}">
      <dgm:prSet/>
      <dgm:spPr/>
      <dgm:t>
        <a:bodyPr/>
        <a:lstStyle/>
        <a:p>
          <a:endParaRPr lang="en-US"/>
        </a:p>
      </dgm:t>
    </dgm:pt>
    <dgm:pt modelId="{1A4C6A6C-0C94-456D-A377-BEBAD58422A4}" type="sibTrans" cxnId="{8CEFA82E-F7A2-42BF-945B-5E6509FE6C96}">
      <dgm:prSet/>
      <dgm:spPr/>
      <dgm:t>
        <a:bodyPr/>
        <a:lstStyle/>
        <a:p>
          <a:endParaRPr lang="en-US"/>
        </a:p>
      </dgm:t>
    </dgm:pt>
    <dgm:pt modelId="{D49C9557-A6B2-4B49-8B93-00B7FCD16FAB}">
      <dgm:prSet/>
      <dgm:spPr/>
      <dgm:t>
        <a:bodyPr/>
        <a:lstStyle/>
        <a:p>
          <a:endParaRPr lang="en-US"/>
        </a:p>
      </dgm:t>
    </dgm:pt>
    <dgm:pt modelId="{A9AC1B64-3B54-438F-9A4B-CC06ABE9C6FB}" type="parTrans" cxnId="{5A51903A-37D7-45C3-ACB5-3F960DD455A3}">
      <dgm:prSet/>
      <dgm:spPr/>
      <dgm:t>
        <a:bodyPr/>
        <a:lstStyle/>
        <a:p>
          <a:endParaRPr lang="en-US"/>
        </a:p>
      </dgm:t>
    </dgm:pt>
    <dgm:pt modelId="{E148487A-5050-4AFC-B15E-D8CABC9B5556}" type="sibTrans" cxnId="{5A51903A-37D7-45C3-ACB5-3F960DD455A3}">
      <dgm:prSet/>
      <dgm:spPr/>
      <dgm:t>
        <a:bodyPr/>
        <a:lstStyle/>
        <a:p>
          <a:endParaRPr lang="en-US"/>
        </a:p>
      </dgm:t>
    </dgm:pt>
    <dgm:pt modelId="{F994B219-9681-48AB-B4C5-3C2CF2A411BA}">
      <dgm:prSet phldrT="[Text]" custT="1"/>
      <dgm:spPr/>
      <dgm:t>
        <a:bodyPr/>
        <a:lstStyle/>
        <a:p>
          <a:pPr algn="r"/>
          <a:endParaRPr lang="en-US" sz="1200" dirty="0">
            <a:latin typeface="Arial Rounded MT Bold" panose="020F0704030504030204" pitchFamily="34" charset="0"/>
          </a:endParaRPr>
        </a:p>
      </dgm:t>
    </dgm:pt>
    <dgm:pt modelId="{2ECD2B34-4CE5-4A75-ABF1-97C7B4D84D52}" type="sibTrans" cxnId="{E30336AB-3219-43DF-958A-AE25BABCDC2F}">
      <dgm:prSet/>
      <dgm:spPr/>
      <dgm:t>
        <a:bodyPr/>
        <a:lstStyle/>
        <a:p>
          <a:endParaRPr lang="en-US"/>
        </a:p>
      </dgm:t>
    </dgm:pt>
    <dgm:pt modelId="{7BE1DC3F-9691-42A8-8DCB-9E731D9C6CF3}" type="parTrans" cxnId="{E30336AB-3219-43DF-958A-AE25BABCDC2F}">
      <dgm:prSet/>
      <dgm:spPr/>
      <dgm:t>
        <a:bodyPr/>
        <a:lstStyle/>
        <a:p>
          <a:endParaRPr lang="en-US"/>
        </a:p>
      </dgm:t>
    </dgm:pt>
    <dgm:pt modelId="{5F56F3BD-907A-488B-BC14-EA5E4D36E00E}">
      <dgm:prSet phldrT="[Text]" custT="1"/>
      <dgm:spPr/>
      <dgm:t>
        <a:bodyPr/>
        <a:lstStyle/>
        <a:p>
          <a:pPr>
            <a:lnSpc>
              <a:spcPct val="100000"/>
            </a:lnSpc>
            <a:spcAft>
              <a:spcPts val="0"/>
            </a:spcAft>
          </a:pPr>
          <a:endParaRPr lang="en-US" sz="1200" b="1" dirty="0">
            <a:latin typeface="Arial Black" panose="020B0A04020102020204" pitchFamily="34" charset="0"/>
          </a:endParaRPr>
        </a:p>
      </dgm:t>
    </dgm:pt>
    <dgm:pt modelId="{CB92EED4-9830-4655-9BDD-A7FD76C23F55}" type="sibTrans" cxnId="{621A39E4-FE44-4C85-B86B-7E05C023B6A1}">
      <dgm:prSet/>
      <dgm:spPr/>
      <dgm:t>
        <a:bodyPr/>
        <a:lstStyle/>
        <a:p>
          <a:endParaRPr lang="en-US"/>
        </a:p>
      </dgm:t>
    </dgm:pt>
    <dgm:pt modelId="{F9BE413A-62E6-492C-BAB0-473C5DEF6DF5}" type="parTrans" cxnId="{621A39E4-FE44-4C85-B86B-7E05C023B6A1}">
      <dgm:prSet/>
      <dgm:spPr/>
      <dgm:t>
        <a:bodyPr/>
        <a:lstStyle/>
        <a:p>
          <a:endParaRPr lang="en-US"/>
        </a:p>
      </dgm:t>
    </dgm:pt>
    <dgm:pt modelId="{5857B60F-AC62-4AF8-A481-DA02B85015A2}">
      <dgm:prSet phldrT="[Text]" custT="1"/>
      <dgm:spPr/>
      <dgm:t>
        <a:bodyPr/>
        <a:lstStyle/>
        <a:p>
          <a:pPr algn="r"/>
          <a:endParaRPr lang="en-US" sz="1200" kern="1200" dirty="0">
            <a:latin typeface="Arial Rounded MT Bold" panose="020F0704030504030204" pitchFamily="34" charset="0"/>
            <a:ea typeface="+mn-ea"/>
            <a:cs typeface="+mn-cs"/>
          </a:endParaRPr>
        </a:p>
      </dgm:t>
    </dgm:pt>
    <dgm:pt modelId="{F1F0A7DD-F89A-48C0-8410-69328B35A139}" type="sibTrans" cxnId="{A69D32A3-D652-42F0-B921-713ADC1E8200}">
      <dgm:prSet/>
      <dgm:spPr/>
      <dgm:t>
        <a:bodyPr/>
        <a:lstStyle/>
        <a:p>
          <a:endParaRPr lang="en-US"/>
        </a:p>
      </dgm:t>
    </dgm:pt>
    <dgm:pt modelId="{5D6D6257-6499-40FC-96B3-317A7C6784D5}" type="parTrans" cxnId="{A69D32A3-D652-42F0-B921-713ADC1E8200}">
      <dgm:prSet/>
      <dgm:spPr/>
      <dgm:t>
        <a:bodyPr/>
        <a:lstStyle/>
        <a:p>
          <a:endParaRPr lang="en-US"/>
        </a:p>
      </dgm:t>
    </dgm:pt>
    <dgm:pt modelId="{D1238C88-BD7A-4389-8BB9-71BFA14C3CEB}" type="pres">
      <dgm:prSet presAssocID="{2F1A28F8-0197-4713-91EB-AD14710CED6C}" presName="Name0" presStyleCnt="0">
        <dgm:presLayoutVars>
          <dgm:dir/>
        </dgm:presLayoutVars>
      </dgm:prSet>
      <dgm:spPr/>
    </dgm:pt>
    <dgm:pt modelId="{FFF54D1E-E868-4EE6-BC0F-7F26A00A7642}" type="pres">
      <dgm:prSet presAssocID="{5F56F3BD-907A-488B-BC14-EA5E4D36E00E}" presName="parComposite" presStyleCnt="0"/>
      <dgm:spPr/>
    </dgm:pt>
    <dgm:pt modelId="{4EA84797-F66D-43BB-AE3E-21852A722E48}" type="pres">
      <dgm:prSet presAssocID="{5F56F3BD-907A-488B-BC14-EA5E4D36E00E}" presName="parBigCircle" presStyleLbl="node0" presStyleIdx="0" presStyleCnt="3" custScaleX="105345" custScaleY="187744" custLinFactNeighborX="18923" custLinFactNeighborY="-14084"/>
      <dgm:spPr>
        <a:prstGeom prst="frame">
          <a:avLst/>
        </a:prstGeom>
        <a:solidFill>
          <a:schemeClr val="accent1">
            <a:lumMod val="50000"/>
          </a:schemeClr>
        </a:solidFill>
      </dgm:spPr>
    </dgm:pt>
    <dgm:pt modelId="{CEE265B0-FA48-4942-AE09-3B221CEFE6E4}" type="pres">
      <dgm:prSet presAssocID="{5F56F3BD-907A-488B-BC14-EA5E4D36E00E}" presName="parTx" presStyleLbl="revTx" presStyleIdx="0" presStyleCnt="11" custAng="3900000" custScaleX="111518" custLinFactNeighborX="-36304" custLinFactNeighborY="15151"/>
      <dgm:spPr/>
    </dgm:pt>
    <dgm:pt modelId="{6F690471-E8D6-4413-A790-E1B497080AC3}" type="pres">
      <dgm:prSet presAssocID="{5F56F3BD-907A-488B-BC14-EA5E4D36E00E}" presName="bSpace" presStyleCnt="0"/>
      <dgm:spPr/>
    </dgm:pt>
    <dgm:pt modelId="{6F9EDE00-A7DA-4E07-AC19-74A4B966BD9B}" type="pres">
      <dgm:prSet presAssocID="{5F56F3BD-907A-488B-BC14-EA5E4D36E00E}" presName="parBackupNorm" presStyleCnt="0"/>
      <dgm:spPr/>
    </dgm:pt>
    <dgm:pt modelId="{2F516914-0511-462D-B3FB-75909663A4E1}" type="pres">
      <dgm:prSet presAssocID="{CB92EED4-9830-4655-9BDD-A7FD76C23F55}" presName="parSpace" presStyleCnt="0"/>
      <dgm:spPr/>
    </dgm:pt>
    <dgm:pt modelId="{96155808-14ED-4AA7-8E12-BAB62F883832}" type="pres">
      <dgm:prSet presAssocID="{25202726-C4A4-4E2F-90DF-FE16E5E7EF7B}" presName="desBackupLeftNorm" presStyleCnt="0"/>
      <dgm:spPr/>
    </dgm:pt>
    <dgm:pt modelId="{035BD4CF-F06F-4636-9311-FA1670FBB4B5}" type="pres">
      <dgm:prSet presAssocID="{25202726-C4A4-4E2F-90DF-FE16E5E7EF7B}" presName="desComposite" presStyleCnt="0"/>
      <dgm:spPr/>
    </dgm:pt>
    <dgm:pt modelId="{61C91A14-EA38-4DC8-AAEE-73A7BE09D4BF}" type="pres">
      <dgm:prSet presAssocID="{25202726-C4A4-4E2F-90DF-FE16E5E7EF7B}" presName="desCircle" presStyleLbl="node1" presStyleIdx="0" presStyleCnt="4" custLinFactNeighborX="46574" custLinFactNeighborY="-12659"/>
      <dgm:spPr>
        <a:prstGeom prst="cube">
          <a:avLst/>
        </a:prstGeom>
        <a:solidFill>
          <a:schemeClr val="accent1">
            <a:lumMod val="50000"/>
          </a:schemeClr>
        </a:solidFill>
      </dgm:spPr>
    </dgm:pt>
    <dgm:pt modelId="{347982B9-C21B-4186-9A2A-6A3C6C637C47}" type="pres">
      <dgm:prSet presAssocID="{25202726-C4A4-4E2F-90DF-FE16E5E7EF7B}" presName="chTx" presStyleLbl="revTx" presStyleIdx="1" presStyleCnt="11" custLinFactNeighborX="34669" custLinFactNeighborY="10150"/>
      <dgm:spPr/>
    </dgm:pt>
    <dgm:pt modelId="{ABE0B50A-AC67-44C3-8A8E-097F094EB1EC}" type="pres">
      <dgm:prSet presAssocID="{25202726-C4A4-4E2F-90DF-FE16E5E7EF7B}" presName="desTx" presStyleLbl="revTx" presStyleIdx="2" presStyleCnt="11">
        <dgm:presLayoutVars>
          <dgm:bulletEnabled val="1"/>
        </dgm:presLayoutVars>
      </dgm:prSet>
      <dgm:spPr/>
    </dgm:pt>
    <dgm:pt modelId="{9D91912A-1269-49CD-91B0-97EB0241D887}" type="pres">
      <dgm:prSet presAssocID="{25202726-C4A4-4E2F-90DF-FE16E5E7EF7B}" presName="desBackupRightNorm" presStyleCnt="0"/>
      <dgm:spPr/>
    </dgm:pt>
    <dgm:pt modelId="{0B59645E-55DE-46E8-8587-0601A20ECC3D}" type="pres">
      <dgm:prSet presAssocID="{ECBE01F1-E2F3-44A8-9184-F3C96A8F2E22}" presName="desSpace" presStyleCnt="0"/>
      <dgm:spPr/>
    </dgm:pt>
    <dgm:pt modelId="{1232D990-48CE-4F5B-80A9-A120B8E36A13}" type="pres">
      <dgm:prSet presAssocID="{77C1B359-6882-47F1-BD6A-124A4E830F50}" presName="parComposite" presStyleCnt="0"/>
      <dgm:spPr/>
    </dgm:pt>
    <dgm:pt modelId="{D6478770-AF7C-4B16-B763-C09A6A5C5AC1}" type="pres">
      <dgm:prSet presAssocID="{77C1B359-6882-47F1-BD6A-124A4E830F50}" presName="parBigCircle" presStyleLbl="node0" presStyleIdx="1" presStyleCnt="3" custScaleX="105345" custScaleY="187744" custLinFactNeighborX="32216" custLinFactNeighborY="-12147"/>
      <dgm:spPr>
        <a:prstGeom prst="frame">
          <a:avLst/>
        </a:prstGeom>
      </dgm:spPr>
    </dgm:pt>
    <dgm:pt modelId="{D04371CA-D16E-4BDC-9186-661EF6DDDCAF}" type="pres">
      <dgm:prSet presAssocID="{77C1B359-6882-47F1-BD6A-124A4E830F50}" presName="parTx" presStyleLbl="revTx" presStyleIdx="3" presStyleCnt="11" custAng="3900000" custLinFactNeighborX="-24174" custLinFactNeighborY="18352"/>
      <dgm:spPr/>
    </dgm:pt>
    <dgm:pt modelId="{69DEF569-64E0-45F1-829E-0BA09E7726D2}" type="pres">
      <dgm:prSet presAssocID="{77C1B359-6882-47F1-BD6A-124A4E830F50}" presName="bSpace" presStyleCnt="0"/>
      <dgm:spPr/>
    </dgm:pt>
    <dgm:pt modelId="{CF962ED6-C713-40B6-A2CF-B4A8E669A24E}" type="pres">
      <dgm:prSet presAssocID="{77C1B359-6882-47F1-BD6A-124A4E830F50}" presName="parBackupNorm" presStyleCnt="0"/>
      <dgm:spPr/>
    </dgm:pt>
    <dgm:pt modelId="{5A26E3CE-F398-43A6-B8F3-4F99655F9E3E}" type="pres">
      <dgm:prSet presAssocID="{4F2C16CF-E92D-479A-80AA-7428B20D455A}" presName="parSpace" presStyleCnt="0"/>
      <dgm:spPr/>
    </dgm:pt>
    <dgm:pt modelId="{23A008BD-1CDF-4485-ACE9-1E424CCA5993}" type="pres">
      <dgm:prSet presAssocID="{86A07129-AA12-4E09-9A39-84B40CBE1240}" presName="desBackupLeftNorm" presStyleCnt="0"/>
      <dgm:spPr/>
    </dgm:pt>
    <dgm:pt modelId="{8D617573-B683-4414-A8C9-5AEDA70482DB}" type="pres">
      <dgm:prSet presAssocID="{86A07129-AA12-4E09-9A39-84B40CBE1240}" presName="desComposite" presStyleCnt="0"/>
      <dgm:spPr/>
    </dgm:pt>
    <dgm:pt modelId="{9D0436D6-1EAF-4522-932C-7A8F907C9A15}" type="pres">
      <dgm:prSet presAssocID="{86A07129-AA12-4E09-9A39-84B40CBE1240}" presName="desCircle" presStyleLbl="node1" presStyleIdx="1" presStyleCnt="4" custLinFactNeighborX="94627" custLinFactNeighborY="-26963"/>
      <dgm:spPr>
        <a:prstGeom prst="cube">
          <a:avLst/>
        </a:prstGeom>
        <a:solidFill>
          <a:schemeClr val="accent4"/>
        </a:solidFill>
      </dgm:spPr>
    </dgm:pt>
    <dgm:pt modelId="{A3FDD145-6082-4B04-AC4D-1D7C382F0AF3}" type="pres">
      <dgm:prSet presAssocID="{86A07129-AA12-4E09-9A39-84B40CBE1240}" presName="chTx" presStyleLbl="revTx" presStyleIdx="4" presStyleCnt="11" custAng="154439" custScaleX="96376" custScaleY="91460" custLinFactX="12536" custLinFactNeighborX="100000" custLinFactNeighborY="20310"/>
      <dgm:spPr/>
    </dgm:pt>
    <dgm:pt modelId="{BB24032D-1070-47BD-AEAF-52148FAE926A}" type="pres">
      <dgm:prSet presAssocID="{86A07129-AA12-4E09-9A39-84B40CBE1240}" presName="desTx" presStyleLbl="revTx" presStyleIdx="5" presStyleCnt="11">
        <dgm:presLayoutVars>
          <dgm:bulletEnabled val="1"/>
        </dgm:presLayoutVars>
      </dgm:prSet>
      <dgm:spPr/>
    </dgm:pt>
    <dgm:pt modelId="{4F22F2E6-1388-47A1-BFCD-933441BF219A}" type="pres">
      <dgm:prSet presAssocID="{86A07129-AA12-4E09-9A39-84B40CBE1240}" presName="desBackupRightNorm" presStyleCnt="0"/>
      <dgm:spPr/>
    </dgm:pt>
    <dgm:pt modelId="{D4A1DDC7-629E-4ECB-9996-593AD2373152}" type="pres">
      <dgm:prSet presAssocID="{1A4C6A6C-0C94-456D-A377-BEBAD58422A4}" presName="desSpace" presStyleCnt="0"/>
      <dgm:spPr/>
    </dgm:pt>
    <dgm:pt modelId="{F0AD4589-8B8D-45BA-859A-7FBD9740AA57}" type="pres">
      <dgm:prSet presAssocID="{F994B219-9681-48AB-B4C5-3C2CF2A411BA}" presName="desBackupLeftNorm" presStyleCnt="0"/>
      <dgm:spPr/>
    </dgm:pt>
    <dgm:pt modelId="{4F5901B6-5E5D-4305-BA18-E08B516FBDF4}" type="pres">
      <dgm:prSet presAssocID="{F994B219-9681-48AB-B4C5-3C2CF2A411BA}" presName="desComposite" presStyleCnt="0"/>
      <dgm:spPr/>
    </dgm:pt>
    <dgm:pt modelId="{5B79A2C4-4678-4D2D-A840-31BA7E13CD06}" type="pres">
      <dgm:prSet presAssocID="{F994B219-9681-48AB-B4C5-3C2CF2A411BA}" presName="desCircle" presStyleLbl="node1" presStyleIdx="2" presStyleCnt="4" custLinFactNeighborX="84714" custLinFactNeighborY="-17143"/>
      <dgm:spPr>
        <a:prstGeom prst="cube">
          <a:avLst/>
        </a:prstGeom>
        <a:solidFill>
          <a:schemeClr val="accent4"/>
        </a:solidFill>
      </dgm:spPr>
    </dgm:pt>
    <dgm:pt modelId="{0E3E3A89-845D-4C93-9F83-11FEEBC54883}" type="pres">
      <dgm:prSet presAssocID="{F994B219-9681-48AB-B4C5-3C2CF2A411BA}" presName="chTx" presStyleLbl="revTx" presStyleIdx="6" presStyleCnt="11" custLinFactNeighborX="96131" custLinFactNeighborY="33174"/>
      <dgm:spPr/>
    </dgm:pt>
    <dgm:pt modelId="{3DC43A3F-582B-4559-9253-777063A2F836}" type="pres">
      <dgm:prSet presAssocID="{F994B219-9681-48AB-B4C5-3C2CF2A411BA}" presName="desTx" presStyleLbl="revTx" presStyleIdx="7" presStyleCnt="11">
        <dgm:presLayoutVars>
          <dgm:bulletEnabled val="1"/>
        </dgm:presLayoutVars>
      </dgm:prSet>
      <dgm:spPr/>
    </dgm:pt>
    <dgm:pt modelId="{7C4BDAF8-E02C-40FC-9847-D9F90BC1BADD}" type="pres">
      <dgm:prSet presAssocID="{F994B219-9681-48AB-B4C5-3C2CF2A411BA}" presName="desBackupRightNorm" presStyleCnt="0"/>
      <dgm:spPr/>
    </dgm:pt>
    <dgm:pt modelId="{9BFECB58-8EAE-4E6D-B4EE-3BB73BB573AD}" type="pres">
      <dgm:prSet presAssocID="{2ECD2B34-4CE5-4A75-ABF1-97C7B4D84D52}" presName="desSpace" presStyleCnt="0"/>
      <dgm:spPr/>
    </dgm:pt>
    <dgm:pt modelId="{EEBA3A3C-4D0E-481A-BFE0-6327802F1BE3}" type="pres">
      <dgm:prSet presAssocID="{D49C9557-A6B2-4B49-8B93-00B7FCD16FAB}" presName="desBackupLeftNorm" presStyleCnt="0"/>
      <dgm:spPr/>
    </dgm:pt>
    <dgm:pt modelId="{B9FBA1F4-6623-4CAF-BF58-B88631DFA716}" type="pres">
      <dgm:prSet presAssocID="{D49C9557-A6B2-4B49-8B93-00B7FCD16FAB}" presName="desComposite" presStyleCnt="0"/>
      <dgm:spPr/>
    </dgm:pt>
    <dgm:pt modelId="{61A176C8-9537-48EA-98FC-DADB67B4BE05}" type="pres">
      <dgm:prSet presAssocID="{D49C9557-A6B2-4B49-8B93-00B7FCD16FAB}" presName="desCircle" presStyleLbl="node1" presStyleIdx="3" presStyleCnt="4" custLinFactNeighborX="76850" custLinFactNeighborY="-18046"/>
      <dgm:spPr>
        <a:prstGeom prst="cube">
          <a:avLst/>
        </a:prstGeom>
        <a:solidFill>
          <a:schemeClr val="accent4"/>
        </a:solidFill>
      </dgm:spPr>
    </dgm:pt>
    <dgm:pt modelId="{BE2CAE09-AEFA-4B47-BBF1-E45B645B5626}" type="pres">
      <dgm:prSet presAssocID="{D49C9557-A6B2-4B49-8B93-00B7FCD16FAB}" presName="chTx" presStyleLbl="revTx" presStyleIdx="8" presStyleCnt="11"/>
      <dgm:spPr/>
    </dgm:pt>
    <dgm:pt modelId="{38961C3F-76A3-4B0F-A181-CE70EB989D4C}" type="pres">
      <dgm:prSet presAssocID="{D49C9557-A6B2-4B49-8B93-00B7FCD16FAB}" presName="desTx" presStyleLbl="revTx" presStyleIdx="9" presStyleCnt="11">
        <dgm:presLayoutVars>
          <dgm:bulletEnabled val="1"/>
        </dgm:presLayoutVars>
      </dgm:prSet>
      <dgm:spPr/>
    </dgm:pt>
    <dgm:pt modelId="{C82E2F84-0B31-4007-82A6-94B6D9F13769}" type="pres">
      <dgm:prSet presAssocID="{D49C9557-A6B2-4B49-8B93-00B7FCD16FAB}" presName="desBackupRightNorm" presStyleCnt="0"/>
      <dgm:spPr/>
    </dgm:pt>
    <dgm:pt modelId="{D24392DE-8A5F-4E13-A7C2-3EB84E372532}" type="pres">
      <dgm:prSet presAssocID="{E148487A-5050-4AFC-B15E-D8CABC9B5556}" presName="desSpace" presStyleCnt="0"/>
      <dgm:spPr/>
    </dgm:pt>
    <dgm:pt modelId="{6251EDC0-2334-46A1-BF52-0FE27A1A6BD5}" type="pres">
      <dgm:prSet presAssocID="{5857B60F-AC62-4AF8-A481-DA02B85015A2}" presName="parComposite" presStyleCnt="0"/>
      <dgm:spPr/>
    </dgm:pt>
    <dgm:pt modelId="{C562ADA2-4C61-43B6-90DC-8F522636421C}" type="pres">
      <dgm:prSet presAssocID="{5857B60F-AC62-4AF8-A481-DA02B85015A2}" presName="parBigCircle" presStyleLbl="node0" presStyleIdx="2" presStyleCnt="3" custScaleX="105345" custScaleY="187744" custLinFactNeighborX="48180" custLinFactNeighborY="-14084"/>
      <dgm:spPr>
        <a:prstGeom prst="frame">
          <a:avLst/>
        </a:prstGeom>
        <a:solidFill>
          <a:schemeClr val="accent6">
            <a:lumMod val="50000"/>
          </a:schemeClr>
        </a:solidFill>
      </dgm:spPr>
    </dgm:pt>
    <dgm:pt modelId="{BBF00F43-9B3E-424A-BBE5-33AB121837F0}" type="pres">
      <dgm:prSet presAssocID="{5857B60F-AC62-4AF8-A481-DA02B85015A2}" presName="parTx" presStyleLbl="revTx" presStyleIdx="10" presStyleCnt="11" custLinFactX="-55510" custLinFactY="57550" custLinFactNeighborX="-100000" custLinFactNeighborY="100000"/>
      <dgm:spPr/>
    </dgm:pt>
    <dgm:pt modelId="{F142B480-6880-45AF-97B0-5C88C1ECBC06}" type="pres">
      <dgm:prSet presAssocID="{5857B60F-AC62-4AF8-A481-DA02B85015A2}" presName="bSpace" presStyleCnt="0"/>
      <dgm:spPr/>
    </dgm:pt>
    <dgm:pt modelId="{A1EEFD3D-0FC9-4CE2-8A62-325971442F6B}" type="pres">
      <dgm:prSet presAssocID="{5857B60F-AC62-4AF8-A481-DA02B85015A2}" presName="parBackupNorm" presStyleCnt="0"/>
      <dgm:spPr/>
    </dgm:pt>
    <dgm:pt modelId="{E34383E3-3EEF-43C9-AA4F-904456BF7089}" type="pres">
      <dgm:prSet presAssocID="{F1F0A7DD-F89A-48C0-8410-69328B35A139}" presName="parSpace" presStyleCnt="0"/>
      <dgm:spPr/>
    </dgm:pt>
  </dgm:ptLst>
  <dgm:cxnLst>
    <dgm:cxn modelId="{8CEFA82E-F7A2-42BF-945B-5E6509FE6C96}" srcId="{77C1B359-6882-47F1-BD6A-124A4E830F50}" destId="{86A07129-AA12-4E09-9A39-84B40CBE1240}" srcOrd="0" destOrd="0" parTransId="{8DD9D54F-CEBE-462F-97B3-24C57E3DBE74}" sibTransId="{1A4C6A6C-0C94-456D-A377-BEBAD58422A4}"/>
    <dgm:cxn modelId="{5A51903A-37D7-45C3-ACB5-3F960DD455A3}" srcId="{77C1B359-6882-47F1-BD6A-124A4E830F50}" destId="{D49C9557-A6B2-4B49-8B93-00B7FCD16FAB}" srcOrd="2" destOrd="0" parTransId="{A9AC1B64-3B54-438F-9A4B-CC06ABE9C6FB}" sibTransId="{E148487A-5050-4AFC-B15E-D8CABC9B5556}"/>
    <dgm:cxn modelId="{90387841-5812-4DED-BEDC-B8F8A991D775}" type="presOf" srcId="{2F1A28F8-0197-4713-91EB-AD14710CED6C}" destId="{D1238C88-BD7A-4389-8BB9-71BFA14C3CEB}" srcOrd="0" destOrd="0" presId="urn:microsoft.com/office/officeart/2008/layout/CircleAccentTimeline"/>
    <dgm:cxn modelId="{696A5C66-675A-4066-B434-D96DAB6AC94D}" type="presOf" srcId="{5F56F3BD-907A-488B-BC14-EA5E4D36E00E}" destId="{CEE265B0-FA48-4942-AE09-3B221CEFE6E4}" srcOrd="0" destOrd="0" presId="urn:microsoft.com/office/officeart/2008/layout/CircleAccentTimeline"/>
    <dgm:cxn modelId="{A4EBEC57-230E-447C-937B-20D58B607DBA}" type="presOf" srcId="{25202726-C4A4-4E2F-90DF-FE16E5E7EF7B}" destId="{347982B9-C21B-4186-9A2A-6A3C6C637C47}" srcOrd="0" destOrd="0" presId="urn:microsoft.com/office/officeart/2008/layout/CircleAccentTimeline"/>
    <dgm:cxn modelId="{4A2F1292-CCAA-4C05-903D-B2EFF3EFA3EF}" type="presOf" srcId="{5857B60F-AC62-4AF8-A481-DA02B85015A2}" destId="{BBF00F43-9B3E-424A-BBE5-33AB121837F0}" srcOrd="0" destOrd="0" presId="urn:microsoft.com/office/officeart/2008/layout/CircleAccentTimeline"/>
    <dgm:cxn modelId="{B1FE4E9E-88B7-4754-BBFD-6B2C4C42694F}" type="presOf" srcId="{D49C9557-A6B2-4B49-8B93-00B7FCD16FAB}" destId="{BE2CAE09-AEFA-4B47-BBF1-E45B645B5626}" srcOrd="0" destOrd="0" presId="urn:microsoft.com/office/officeart/2008/layout/CircleAccentTimeline"/>
    <dgm:cxn modelId="{A69D32A3-D652-42F0-B921-713ADC1E8200}" srcId="{2F1A28F8-0197-4713-91EB-AD14710CED6C}" destId="{5857B60F-AC62-4AF8-A481-DA02B85015A2}" srcOrd="2" destOrd="0" parTransId="{5D6D6257-6499-40FC-96B3-317A7C6784D5}" sibTransId="{F1F0A7DD-F89A-48C0-8410-69328B35A139}"/>
    <dgm:cxn modelId="{55DCFAA6-67B9-4202-BD83-B397B06E1ABE}" srcId="{5F56F3BD-907A-488B-BC14-EA5E4D36E00E}" destId="{25202726-C4A4-4E2F-90DF-FE16E5E7EF7B}" srcOrd="0" destOrd="0" parTransId="{505046A9-49E0-4DE7-B6E0-A4E693660D61}" sibTransId="{ECBE01F1-E2F3-44A8-9184-F3C96A8F2E22}"/>
    <dgm:cxn modelId="{E30336AB-3219-43DF-958A-AE25BABCDC2F}" srcId="{77C1B359-6882-47F1-BD6A-124A4E830F50}" destId="{F994B219-9681-48AB-B4C5-3C2CF2A411BA}" srcOrd="1" destOrd="0" parTransId="{7BE1DC3F-9691-42A8-8DCB-9E731D9C6CF3}" sibTransId="{2ECD2B34-4CE5-4A75-ABF1-97C7B4D84D52}"/>
    <dgm:cxn modelId="{640BCEC0-4F36-4143-894C-FFB862B5BF0B}" type="presOf" srcId="{F994B219-9681-48AB-B4C5-3C2CF2A411BA}" destId="{0E3E3A89-845D-4C93-9F83-11FEEBC54883}" srcOrd="0" destOrd="0" presId="urn:microsoft.com/office/officeart/2008/layout/CircleAccentTimeline"/>
    <dgm:cxn modelId="{121875DA-B645-4665-B5B9-9283DA9BB71F}" srcId="{2F1A28F8-0197-4713-91EB-AD14710CED6C}" destId="{77C1B359-6882-47F1-BD6A-124A4E830F50}" srcOrd="1" destOrd="0" parTransId="{E7176848-9C8D-4363-8C73-D1A54187BF80}" sibTransId="{4F2C16CF-E92D-479A-80AA-7428B20D455A}"/>
    <dgm:cxn modelId="{8767A4E0-32CC-425D-B24C-228EC47BD721}" type="presOf" srcId="{86A07129-AA12-4E09-9A39-84B40CBE1240}" destId="{A3FDD145-6082-4B04-AC4D-1D7C382F0AF3}" srcOrd="0" destOrd="0" presId="urn:microsoft.com/office/officeart/2008/layout/CircleAccentTimeline"/>
    <dgm:cxn modelId="{48CF31E4-B431-47C5-AA15-ADF73E5FACBB}" type="presOf" srcId="{77C1B359-6882-47F1-BD6A-124A4E830F50}" destId="{D04371CA-D16E-4BDC-9186-661EF6DDDCAF}" srcOrd="0" destOrd="0" presId="urn:microsoft.com/office/officeart/2008/layout/CircleAccentTimeline"/>
    <dgm:cxn modelId="{621A39E4-FE44-4C85-B86B-7E05C023B6A1}" srcId="{2F1A28F8-0197-4713-91EB-AD14710CED6C}" destId="{5F56F3BD-907A-488B-BC14-EA5E4D36E00E}" srcOrd="0" destOrd="0" parTransId="{F9BE413A-62E6-492C-BAB0-473C5DEF6DF5}" sibTransId="{CB92EED4-9830-4655-9BDD-A7FD76C23F55}"/>
    <dgm:cxn modelId="{05FAC110-4A5C-4E5A-9340-C8948A82971A}" type="presParOf" srcId="{D1238C88-BD7A-4389-8BB9-71BFA14C3CEB}" destId="{FFF54D1E-E868-4EE6-BC0F-7F26A00A7642}" srcOrd="0" destOrd="0" presId="urn:microsoft.com/office/officeart/2008/layout/CircleAccentTimeline"/>
    <dgm:cxn modelId="{BBA11EE1-0D39-4413-8047-0B90131740F0}" type="presParOf" srcId="{FFF54D1E-E868-4EE6-BC0F-7F26A00A7642}" destId="{4EA84797-F66D-43BB-AE3E-21852A722E48}" srcOrd="0" destOrd="0" presId="urn:microsoft.com/office/officeart/2008/layout/CircleAccentTimeline"/>
    <dgm:cxn modelId="{A6B6EAD1-DEC4-44D3-8713-791EF9FB7026}" type="presParOf" srcId="{FFF54D1E-E868-4EE6-BC0F-7F26A00A7642}" destId="{CEE265B0-FA48-4942-AE09-3B221CEFE6E4}" srcOrd="1" destOrd="0" presId="urn:microsoft.com/office/officeart/2008/layout/CircleAccentTimeline"/>
    <dgm:cxn modelId="{65B16B54-3F64-4D62-9530-97AD64343C86}" type="presParOf" srcId="{FFF54D1E-E868-4EE6-BC0F-7F26A00A7642}" destId="{6F690471-E8D6-4413-A790-E1B497080AC3}" srcOrd="2" destOrd="0" presId="urn:microsoft.com/office/officeart/2008/layout/CircleAccentTimeline"/>
    <dgm:cxn modelId="{5A7F1DF0-6BED-4B77-812F-7DBB24CAF626}" type="presParOf" srcId="{D1238C88-BD7A-4389-8BB9-71BFA14C3CEB}" destId="{6F9EDE00-A7DA-4E07-AC19-74A4B966BD9B}" srcOrd="1" destOrd="0" presId="urn:microsoft.com/office/officeart/2008/layout/CircleAccentTimeline"/>
    <dgm:cxn modelId="{0FE906F3-32FF-4ADA-AB8E-FB603286D459}" type="presParOf" srcId="{D1238C88-BD7A-4389-8BB9-71BFA14C3CEB}" destId="{2F516914-0511-462D-B3FB-75909663A4E1}" srcOrd="2" destOrd="0" presId="urn:microsoft.com/office/officeart/2008/layout/CircleAccentTimeline"/>
    <dgm:cxn modelId="{6D074106-6CDE-4601-BC31-AF5C6E944562}" type="presParOf" srcId="{D1238C88-BD7A-4389-8BB9-71BFA14C3CEB}" destId="{96155808-14ED-4AA7-8E12-BAB62F883832}" srcOrd="3" destOrd="0" presId="urn:microsoft.com/office/officeart/2008/layout/CircleAccentTimeline"/>
    <dgm:cxn modelId="{6FC1C992-6812-44E6-B0E7-4B634D214D4D}" type="presParOf" srcId="{D1238C88-BD7A-4389-8BB9-71BFA14C3CEB}" destId="{035BD4CF-F06F-4636-9311-FA1670FBB4B5}" srcOrd="4" destOrd="0" presId="urn:microsoft.com/office/officeart/2008/layout/CircleAccentTimeline"/>
    <dgm:cxn modelId="{3DA9E163-482F-431E-B3A7-E5D8390B6C3E}" type="presParOf" srcId="{035BD4CF-F06F-4636-9311-FA1670FBB4B5}" destId="{61C91A14-EA38-4DC8-AAEE-73A7BE09D4BF}" srcOrd="0" destOrd="0" presId="urn:microsoft.com/office/officeart/2008/layout/CircleAccentTimeline"/>
    <dgm:cxn modelId="{7F7FF23C-9C24-4055-A442-D1B4B5AF39FB}" type="presParOf" srcId="{035BD4CF-F06F-4636-9311-FA1670FBB4B5}" destId="{347982B9-C21B-4186-9A2A-6A3C6C637C47}" srcOrd="1" destOrd="0" presId="urn:microsoft.com/office/officeart/2008/layout/CircleAccentTimeline"/>
    <dgm:cxn modelId="{C649E2BD-5981-4763-AC7C-D941E8689704}" type="presParOf" srcId="{035BD4CF-F06F-4636-9311-FA1670FBB4B5}" destId="{ABE0B50A-AC67-44C3-8A8E-097F094EB1EC}" srcOrd="2" destOrd="0" presId="urn:microsoft.com/office/officeart/2008/layout/CircleAccentTimeline"/>
    <dgm:cxn modelId="{63EEB019-1CC7-4054-9969-489D2DB3537F}" type="presParOf" srcId="{D1238C88-BD7A-4389-8BB9-71BFA14C3CEB}" destId="{9D91912A-1269-49CD-91B0-97EB0241D887}" srcOrd="5" destOrd="0" presId="urn:microsoft.com/office/officeart/2008/layout/CircleAccentTimeline"/>
    <dgm:cxn modelId="{1E2A5B0E-177C-467C-9EF0-A83AF5FBC089}" type="presParOf" srcId="{D1238C88-BD7A-4389-8BB9-71BFA14C3CEB}" destId="{0B59645E-55DE-46E8-8587-0601A20ECC3D}" srcOrd="6" destOrd="0" presId="urn:microsoft.com/office/officeart/2008/layout/CircleAccentTimeline"/>
    <dgm:cxn modelId="{50394A3A-6AB1-4CEA-81CB-235DC48D40FE}" type="presParOf" srcId="{D1238C88-BD7A-4389-8BB9-71BFA14C3CEB}" destId="{1232D990-48CE-4F5B-80A9-A120B8E36A13}" srcOrd="7" destOrd="0" presId="urn:microsoft.com/office/officeart/2008/layout/CircleAccentTimeline"/>
    <dgm:cxn modelId="{829A550A-A78D-4448-B3F3-5214EED2431A}" type="presParOf" srcId="{1232D990-48CE-4F5B-80A9-A120B8E36A13}" destId="{D6478770-AF7C-4B16-B763-C09A6A5C5AC1}" srcOrd="0" destOrd="0" presId="urn:microsoft.com/office/officeart/2008/layout/CircleAccentTimeline"/>
    <dgm:cxn modelId="{714A3B60-B07B-4B3E-9986-7A6BDB247025}" type="presParOf" srcId="{1232D990-48CE-4F5B-80A9-A120B8E36A13}" destId="{D04371CA-D16E-4BDC-9186-661EF6DDDCAF}" srcOrd="1" destOrd="0" presId="urn:microsoft.com/office/officeart/2008/layout/CircleAccentTimeline"/>
    <dgm:cxn modelId="{9CD7B77B-3CBA-4A45-A4E0-C483231F36C5}" type="presParOf" srcId="{1232D990-48CE-4F5B-80A9-A120B8E36A13}" destId="{69DEF569-64E0-45F1-829E-0BA09E7726D2}" srcOrd="2" destOrd="0" presId="urn:microsoft.com/office/officeart/2008/layout/CircleAccentTimeline"/>
    <dgm:cxn modelId="{F1A8A41D-7F04-4505-9F67-DF8A95F7B1E7}" type="presParOf" srcId="{D1238C88-BD7A-4389-8BB9-71BFA14C3CEB}" destId="{CF962ED6-C713-40B6-A2CF-B4A8E669A24E}" srcOrd="8" destOrd="0" presId="urn:microsoft.com/office/officeart/2008/layout/CircleAccentTimeline"/>
    <dgm:cxn modelId="{148DE926-BEEB-419E-AC5A-E9059A9A16E9}" type="presParOf" srcId="{D1238C88-BD7A-4389-8BB9-71BFA14C3CEB}" destId="{5A26E3CE-F398-43A6-B8F3-4F99655F9E3E}" srcOrd="9" destOrd="0" presId="urn:microsoft.com/office/officeart/2008/layout/CircleAccentTimeline"/>
    <dgm:cxn modelId="{228AA37A-D7AE-4A92-8332-3FF6A2925F2C}" type="presParOf" srcId="{D1238C88-BD7A-4389-8BB9-71BFA14C3CEB}" destId="{23A008BD-1CDF-4485-ACE9-1E424CCA5993}" srcOrd="10" destOrd="0" presId="urn:microsoft.com/office/officeart/2008/layout/CircleAccentTimeline"/>
    <dgm:cxn modelId="{5A9A3676-8353-48AC-975E-5E5269E9F5AF}" type="presParOf" srcId="{D1238C88-BD7A-4389-8BB9-71BFA14C3CEB}" destId="{8D617573-B683-4414-A8C9-5AEDA70482DB}" srcOrd="11" destOrd="0" presId="urn:microsoft.com/office/officeart/2008/layout/CircleAccentTimeline"/>
    <dgm:cxn modelId="{22CF9F8D-F26A-4132-9138-A909B2B77C2E}" type="presParOf" srcId="{8D617573-B683-4414-A8C9-5AEDA70482DB}" destId="{9D0436D6-1EAF-4522-932C-7A8F907C9A15}" srcOrd="0" destOrd="0" presId="urn:microsoft.com/office/officeart/2008/layout/CircleAccentTimeline"/>
    <dgm:cxn modelId="{F0EFBD4B-433C-465C-A899-265C1377FE12}" type="presParOf" srcId="{8D617573-B683-4414-A8C9-5AEDA70482DB}" destId="{A3FDD145-6082-4B04-AC4D-1D7C382F0AF3}" srcOrd="1" destOrd="0" presId="urn:microsoft.com/office/officeart/2008/layout/CircleAccentTimeline"/>
    <dgm:cxn modelId="{726B054A-7D58-4302-BAAC-F17A8898201E}" type="presParOf" srcId="{8D617573-B683-4414-A8C9-5AEDA70482DB}" destId="{BB24032D-1070-47BD-AEAF-52148FAE926A}" srcOrd="2" destOrd="0" presId="urn:microsoft.com/office/officeart/2008/layout/CircleAccentTimeline"/>
    <dgm:cxn modelId="{868EE384-ECB5-4AA8-A140-3CA9CE5AA6F8}" type="presParOf" srcId="{D1238C88-BD7A-4389-8BB9-71BFA14C3CEB}" destId="{4F22F2E6-1388-47A1-BFCD-933441BF219A}" srcOrd="12" destOrd="0" presId="urn:microsoft.com/office/officeart/2008/layout/CircleAccentTimeline"/>
    <dgm:cxn modelId="{BC3BC5FA-13CB-47BC-A255-F9C027B6FBE9}" type="presParOf" srcId="{D1238C88-BD7A-4389-8BB9-71BFA14C3CEB}" destId="{D4A1DDC7-629E-4ECB-9996-593AD2373152}" srcOrd="13" destOrd="0" presId="urn:microsoft.com/office/officeart/2008/layout/CircleAccentTimeline"/>
    <dgm:cxn modelId="{27A55D54-37BF-4335-9512-8948AA2F2389}" type="presParOf" srcId="{D1238C88-BD7A-4389-8BB9-71BFA14C3CEB}" destId="{F0AD4589-8B8D-45BA-859A-7FBD9740AA57}" srcOrd="14" destOrd="0" presId="urn:microsoft.com/office/officeart/2008/layout/CircleAccentTimeline"/>
    <dgm:cxn modelId="{6934056B-37CC-40EC-B396-5CCC21FC7644}" type="presParOf" srcId="{D1238C88-BD7A-4389-8BB9-71BFA14C3CEB}" destId="{4F5901B6-5E5D-4305-BA18-E08B516FBDF4}" srcOrd="15" destOrd="0" presId="urn:microsoft.com/office/officeart/2008/layout/CircleAccentTimeline"/>
    <dgm:cxn modelId="{1220139B-8036-4E79-95CE-A0B971C0614C}" type="presParOf" srcId="{4F5901B6-5E5D-4305-BA18-E08B516FBDF4}" destId="{5B79A2C4-4678-4D2D-A840-31BA7E13CD06}" srcOrd="0" destOrd="0" presId="urn:microsoft.com/office/officeart/2008/layout/CircleAccentTimeline"/>
    <dgm:cxn modelId="{BEC9E7C9-AC48-45C5-A69E-7B40B12444C3}" type="presParOf" srcId="{4F5901B6-5E5D-4305-BA18-E08B516FBDF4}" destId="{0E3E3A89-845D-4C93-9F83-11FEEBC54883}" srcOrd="1" destOrd="0" presId="urn:microsoft.com/office/officeart/2008/layout/CircleAccentTimeline"/>
    <dgm:cxn modelId="{7AF7F003-3603-4EC6-8DF8-8B0B74E1A432}" type="presParOf" srcId="{4F5901B6-5E5D-4305-BA18-E08B516FBDF4}" destId="{3DC43A3F-582B-4559-9253-777063A2F836}" srcOrd="2" destOrd="0" presId="urn:microsoft.com/office/officeart/2008/layout/CircleAccentTimeline"/>
    <dgm:cxn modelId="{1C4CE8AE-6C42-4B61-9BEF-09B35F690ADF}" type="presParOf" srcId="{D1238C88-BD7A-4389-8BB9-71BFA14C3CEB}" destId="{7C4BDAF8-E02C-40FC-9847-D9F90BC1BADD}" srcOrd="16" destOrd="0" presId="urn:microsoft.com/office/officeart/2008/layout/CircleAccentTimeline"/>
    <dgm:cxn modelId="{8111A200-1628-46D1-B978-47F19C19601B}" type="presParOf" srcId="{D1238C88-BD7A-4389-8BB9-71BFA14C3CEB}" destId="{9BFECB58-8EAE-4E6D-B4EE-3BB73BB573AD}" srcOrd="17" destOrd="0" presId="urn:microsoft.com/office/officeart/2008/layout/CircleAccentTimeline"/>
    <dgm:cxn modelId="{368591F3-7BF3-445E-A936-60C18BDE67D2}" type="presParOf" srcId="{D1238C88-BD7A-4389-8BB9-71BFA14C3CEB}" destId="{EEBA3A3C-4D0E-481A-BFE0-6327802F1BE3}" srcOrd="18" destOrd="0" presId="urn:microsoft.com/office/officeart/2008/layout/CircleAccentTimeline"/>
    <dgm:cxn modelId="{A2785395-180A-46FD-949B-5ACA21E04220}" type="presParOf" srcId="{D1238C88-BD7A-4389-8BB9-71BFA14C3CEB}" destId="{B9FBA1F4-6623-4CAF-BF58-B88631DFA716}" srcOrd="19" destOrd="0" presId="urn:microsoft.com/office/officeart/2008/layout/CircleAccentTimeline"/>
    <dgm:cxn modelId="{8E1186D4-8AAA-413E-BA09-9FFF5EC998E4}" type="presParOf" srcId="{B9FBA1F4-6623-4CAF-BF58-B88631DFA716}" destId="{61A176C8-9537-48EA-98FC-DADB67B4BE05}" srcOrd="0" destOrd="0" presId="urn:microsoft.com/office/officeart/2008/layout/CircleAccentTimeline"/>
    <dgm:cxn modelId="{F65C4FB5-2000-4491-A66F-DF38263C4406}" type="presParOf" srcId="{B9FBA1F4-6623-4CAF-BF58-B88631DFA716}" destId="{BE2CAE09-AEFA-4B47-BBF1-E45B645B5626}" srcOrd="1" destOrd="0" presId="urn:microsoft.com/office/officeart/2008/layout/CircleAccentTimeline"/>
    <dgm:cxn modelId="{BF3A4C08-EF1B-4D2A-AB30-4D48BC7DB9AE}" type="presParOf" srcId="{B9FBA1F4-6623-4CAF-BF58-B88631DFA716}" destId="{38961C3F-76A3-4B0F-A181-CE70EB989D4C}" srcOrd="2" destOrd="0" presId="urn:microsoft.com/office/officeart/2008/layout/CircleAccentTimeline"/>
    <dgm:cxn modelId="{5B5D95AB-70C7-4897-B24A-2863093E4D29}" type="presParOf" srcId="{D1238C88-BD7A-4389-8BB9-71BFA14C3CEB}" destId="{C82E2F84-0B31-4007-82A6-94B6D9F13769}" srcOrd="20" destOrd="0" presId="urn:microsoft.com/office/officeart/2008/layout/CircleAccentTimeline"/>
    <dgm:cxn modelId="{16B4BF57-0D33-4D9F-BC0C-0679014A6FC8}" type="presParOf" srcId="{D1238C88-BD7A-4389-8BB9-71BFA14C3CEB}" destId="{D24392DE-8A5F-4E13-A7C2-3EB84E372532}" srcOrd="21" destOrd="0" presId="urn:microsoft.com/office/officeart/2008/layout/CircleAccentTimeline"/>
    <dgm:cxn modelId="{1746D3AD-4172-4EB2-8632-5FC1A8A147EC}" type="presParOf" srcId="{D1238C88-BD7A-4389-8BB9-71BFA14C3CEB}" destId="{6251EDC0-2334-46A1-BF52-0FE27A1A6BD5}" srcOrd="22" destOrd="0" presId="urn:microsoft.com/office/officeart/2008/layout/CircleAccentTimeline"/>
    <dgm:cxn modelId="{E1CDBA35-70F2-4D9D-8C18-0D027F63B75A}" type="presParOf" srcId="{6251EDC0-2334-46A1-BF52-0FE27A1A6BD5}" destId="{C562ADA2-4C61-43B6-90DC-8F522636421C}" srcOrd="0" destOrd="0" presId="urn:microsoft.com/office/officeart/2008/layout/CircleAccentTimeline"/>
    <dgm:cxn modelId="{17B5C745-4A84-45DB-86B8-63C5FFED9F63}" type="presParOf" srcId="{6251EDC0-2334-46A1-BF52-0FE27A1A6BD5}" destId="{BBF00F43-9B3E-424A-BBE5-33AB121837F0}" srcOrd="1" destOrd="0" presId="urn:microsoft.com/office/officeart/2008/layout/CircleAccentTimeline"/>
    <dgm:cxn modelId="{A1DC2918-0B25-4FBA-B86F-353C832F73F9}" type="presParOf" srcId="{6251EDC0-2334-46A1-BF52-0FE27A1A6BD5}" destId="{F142B480-6880-45AF-97B0-5C88C1ECBC06}" srcOrd="2" destOrd="0" presId="urn:microsoft.com/office/officeart/2008/layout/CircleAccentTimeline"/>
    <dgm:cxn modelId="{E21101AF-AF56-493D-97FC-CE8BF9EDDE82}" type="presParOf" srcId="{D1238C88-BD7A-4389-8BB9-71BFA14C3CEB}" destId="{A1EEFD3D-0FC9-4CE2-8A62-325971442F6B}" srcOrd="23" destOrd="0" presId="urn:microsoft.com/office/officeart/2008/layout/CircleAccentTimeline"/>
    <dgm:cxn modelId="{1A64DFE2-CE19-46BF-89C3-D13AC3DF8D6B}" type="presParOf" srcId="{D1238C88-BD7A-4389-8BB9-71BFA14C3CEB}" destId="{E34383E3-3EEF-43C9-AA4F-904456BF7089}" srcOrd="24" destOrd="0" presId="urn:microsoft.com/office/officeart/2008/layout/CircleAccent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9B76162-99D1-47E0-BC5E-3D01935A4774}"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B1E768B8-B150-45FE-B1FB-A858173B2D6E}">
      <dgm:prSet/>
      <dgm:spPr/>
      <dgm:t>
        <a:bodyPr/>
        <a:lstStyle/>
        <a:p>
          <a:endParaRPr lang="en-US" b="1" dirty="0"/>
        </a:p>
        <a:p>
          <a:endParaRPr lang="en-US" b="1" dirty="0"/>
        </a:p>
        <a:p>
          <a:r>
            <a:rPr lang="en-US" b="1" dirty="0"/>
            <a:t>ESS Policy aims to:</a:t>
          </a:r>
        </a:p>
      </dgm:t>
    </dgm:pt>
    <dgm:pt modelId="{5F976282-C5BF-4191-BA0C-1EFAA55E5937}" type="parTrans" cxnId="{8D89AB28-3E30-4598-954F-2C1AB67B8E3D}">
      <dgm:prSet/>
      <dgm:spPr/>
      <dgm:t>
        <a:bodyPr/>
        <a:lstStyle/>
        <a:p>
          <a:endParaRPr lang="en-US"/>
        </a:p>
      </dgm:t>
    </dgm:pt>
    <dgm:pt modelId="{FE16BC38-8EB1-4C8C-9DD0-0BFF4C68A179}" type="sibTrans" cxnId="{8D89AB28-3E30-4598-954F-2C1AB67B8E3D}">
      <dgm:prSet/>
      <dgm:spPr/>
      <dgm:t>
        <a:bodyPr/>
        <a:lstStyle/>
        <a:p>
          <a:endParaRPr lang="en-US"/>
        </a:p>
      </dgm:t>
    </dgm:pt>
    <dgm:pt modelId="{5280268D-DC94-4305-96BE-8DEDF61F6C59}">
      <dgm:prSet/>
      <dgm:spPr/>
      <dgm:t>
        <a:bodyPr/>
        <a:lstStyle/>
        <a:p>
          <a:r>
            <a:rPr lang="en-US" b="1" dirty="0"/>
            <a:t>ensure that GEF projects and programs systematically identify and address any environmental and social risks and potential impacts</a:t>
          </a:r>
          <a:endParaRPr lang="en-US" dirty="0"/>
        </a:p>
      </dgm:t>
    </dgm:pt>
    <dgm:pt modelId="{7E4AD5C9-91C2-4FF5-A8E5-0AC8756A7A8A}" type="parTrans" cxnId="{94BC35E9-C809-41A9-B8E5-C6A34F0A43E1}">
      <dgm:prSet/>
      <dgm:spPr/>
      <dgm:t>
        <a:bodyPr/>
        <a:lstStyle/>
        <a:p>
          <a:endParaRPr lang="en-US"/>
        </a:p>
      </dgm:t>
    </dgm:pt>
    <dgm:pt modelId="{55908B9A-04E2-4082-ADE4-C1380498FE0E}" type="sibTrans" cxnId="{94BC35E9-C809-41A9-B8E5-C6A34F0A43E1}">
      <dgm:prSet/>
      <dgm:spPr/>
      <dgm:t>
        <a:bodyPr/>
        <a:lstStyle/>
        <a:p>
          <a:endParaRPr lang="en-US"/>
        </a:p>
      </dgm:t>
    </dgm:pt>
    <dgm:pt modelId="{3CBE9D58-D5A9-4BD0-89CC-73F4484A5BF4}" type="pres">
      <dgm:prSet presAssocID="{49B76162-99D1-47E0-BC5E-3D01935A4774}" presName="vert0" presStyleCnt="0">
        <dgm:presLayoutVars>
          <dgm:dir/>
          <dgm:animOne val="branch"/>
          <dgm:animLvl val="lvl"/>
        </dgm:presLayoutVars>
      </dgm:prSet>
      <dgm:spPr/>
    </dgm:pt>
    <dgm:pt modelId="{848EE7B1-FC2D-4C63-9034-3CD873517217}" type="pres">
      <dgm:prSet presAssocID="{B1E768B8-B150-45FE-B1FB-A858173B2D6E}" presName="thickLine" presStyleLbl="alignNode1" presStyleIdx="0" presStyleCnt="2"/>
      <dgm:spPr/>
    </dgm:pt>
    <dgm:pt modelId="{33B6EE20-2835-4EA4-A441-EA33C5E9D068}" type="pres">
      <dgm:prSet presAssocID="{B1E768B8-B150-45FE-B1FB-A858173B2D6E}" presName="horz1" presStyleCnt="0"/>
      <dgm:spPr/>
    </dgm:pt>
    <dgm:pt modelId="{B76554C3-89D9-40B2-B10D-303BBA85C22D}" type="pres">
      <dgm:prSet presAssocID="{B1E768B8-B150-45FE-B1FB-A858173B2D6E}" presName="tx1" presStyleLbl="revTx" presStyleIdx="0" presStyleCnt="2"/>
      <dgm:spPr/>
    </dgm:pt>
    <dgm:pt modelId="{D76BBE36-226C-4B16-9F4B-B94048BF14A0}" type="pres">
      <dgm:prSet presAssocID="{B1E768B8-B150-45FE-B1FB-A858173B2D6E}" presName="vert1" presStyleCnt="0"/>
      <dgm:spPr/>
    </dgm:pt>
    <dgm:pt modelId="{CB49BD82-2D67-4B83-864B-AE5D2DA18CF5}" type="pres">
      <dgm:prSet presAssocID="{5280268D-DC94-4305-96BE-8DEDF61F6C59}" presName="thickLine" presStyleLbl="alignNode1" presStyleIdx="1" presStyleCnt="2"/>
      <dgm:spPr/>
    </dgm:pt>
    <dgm:pt modelId="{E3906951-369D-4913-8257-9D803B7F132A}" type="pres">
      <dgm:prSet presAssocID="{5280268D-DC94-4305-96BE-8DEDF61F6C59}" presName="horz1" presStyleCnt="0"/>
      <dgm:spPr/>
    </dgm:pt>
    <dgm:pt modelId="{2F2F9685-C8F7-4F70-AC1E-0657D37013C3}" type="pres">
      <dgm:prSet presAssocID="{5280268D-DC94-4305-96BE-8DEDF61F6C59}" presName="tx1" presStyleLbl="revTx" presStyleIdx="1" presStyleCnt="2"/>
      <dgm:spPr/>
    </dgm:pt>
    <dgm:pt modelId="{9F5C7D72-712D-4E34-B36E-49E96DE580EB}" type="pres">
      <dgm:prSet presAssocID="{5280268D-DC94-4305-96BE-8DEDF61F6C59}" presName="vert1" presStyleCnt="0"/>
      <dgm:spPr/>
    </dgm:pt>
  </dgm:ptLst>
  <dgm:cxnLst>
    <dgm:cxn modelId="{EEE5081D-4230-47F0-938B-9C4CEE0120E5}" type="presOf" srcId="{5280268D-DC94-4305-96BE-8DEDF61F6C59}" destId="{2F2F9685-C8F7-4F70-AC1E-0657D37013C3}" srcOrd="0" destOrd="0" presId="urn:microsoft.com/office/officeart/2008/layout/LinedList"/>
    <dgm:cxn modelId="{8D89AB28-3E30-4598-954F-2C1AB67B8E3D}" srcId="{49B76162-99D1-47E0-BC5E-3D01935A4774}" destId="{B1E768B8-B150-45FE-B1FB-A858173B2D6E}" srcOrd="0" destOrd="0" parTransId="{5F976282-C5BF-4191-BA0C-1EFAA55E5937}" sibTransId="{FE16BC38-8EB1-4C8C-9DD0-0BFF4C68A179}"/>
    <dgm:cxn modelId="{1D031C89-13A7-4137-ADE5-1B49E315B296}" type="presOf" srcId="{B1E768B8-B150-45FE-B1FB-A858173B2D6E}" destId="{B76554C3-89D9-40B2-B10D-303BBA85C22D}" srcOrd="0" destOrd="0" presId="urn:microsoft.com/office/officeart/2008/layout/LinedList"/>
    <dgm:cxn modelId="{A509818E-CD81-4F52-8118-D4F92D56AEF4}" type="presOf" srcId="{49B76162-99D1-47E0-BC5E-3D01935A4774}" destId="{3CBE9D58-D5A9-4BD0-89CC-73F4484A5BF4}" srcOrd="0" destOrd="0" presId="urn:microsoft.com/office/officeart/2008/layout/LinedList"/>
    <dgm:cxn modelId="{94BC35E9-C809-41A9-B8E5-C6A34F0A43E1}" srcId="{49B76162-99D1-47E0-BC5E-3D01935A4774}" destId="{5280268D-DC94-4305-96BE-8DEDF61F6C59}" srcOrd="1" destOrd="0" parTransId="{7E4AD5C9-91C2-4FF5-A8E5-0AC8756A7A8A}" sibTransId="{55908B9A-04E2-4082-ADE4-C1380498FE0E}"/>
    <dgm:cxn modelId="{2FA467C1-C88F-419D-861B-130F05399D09}" type="presParOf" srcId="{3CBE9D58-D5A9-4BD0-89CC-73F4484A5BF4}" destId="{848EE7B1-FC2D-4C63-9034-3CD873517217}" srcOrd="0" destOrd="0" presId="urn:microsoft.com/office/officeart/2008/layout/LinedList"/>
    <dgm:cxn modelId="{D2D5FC6D-0134-4A0D-9C43-EA3C4ADA3A44}" type="presParOf" srcId="{3CBE9D58-D5A9-4BD0-89CC-73F4484A5BF4}" destId="{33B6EE20-2835-4EA4-A441-EA33C5E9D068}" srcOrd="1" destOrd="0" presId="urn:microsoft.com/office/officeart/2008/layout/LinedList"/>
    <dgm:cxn modelId="{AA55A527-D58D-4EC4-A0FD-1BA73A7AC829}" type="presParOf" srcId="{33B6EE20-2835-4EA4-A441-EA33C5E9D068}" destId="{B76554C3-89D9-40B2-B10D-303BBA85C22D}" srcOrd="0" destOrd="0" presId="urn:microsoft.com/office/officeart/2008/layout/LinedList"/>
    <dgm:cxn modelId="{DF42A62A-D2F1-47C4-99B4-FE7E8CFC65B5}" type="presParOf" srcId="{33B6EE20-2835-4EA4-A441-EA33C5E9D068}" destId="{D76BBE36-226C-4B16-9F4B-B94048BF14A0}" srcOrd="1" destOrd="0" presId="urn:microsoft.com/office/officeart/2008/layout/LinedList"/>
    <dgm:cxn modelId="{D7C268D2-0FD5-47AE-A3D4-A7109A6C2C97}" type="presParOf" srcId="{3CBE9D58-D5A9-4BD0-89CC-73F4484A5BF4}" destId="{CB49BD82-2D67-4B83-864B-AE5D2DA18CF5}" srcOrd="2" destOrd="0" presId="urn:microsoft.com/office/officeart/2008/layout/LinedList"/>
    <dgm:cxn modelId="{9735ABCE-BFFB-4718-9964-ADFF618C5916}" type="presParOf" srcId="{3CBE9D58-D5A9-4BD0-89CC-73F4484A5BF4}" destId="{E3906951-369D-4913-8257-9D803B7F132A}" srcOrd="3" destOrd="0" presId="urn:microsoft.com/office/officeart/2008/layout/LinedList"/>
    <dgm:cxn modelId="{5EE4DF7F-D2AA-4DE3-B491-C9D27319CB7C}" type="presParOf" srcId="{E3906951-369D-4913-8257-9D803B7F132A}" destId="{2F2F9685-C8F7-4F70-AC1E-0657D37013C3}" srcOrd="0" destOrd="0" presId="urn:microsoft.com/office/officeart/2008/layout/LinedList"/>
    <dgm:cxn modelId="{96D99F95-6E77-43D1-A20C-48586571CD7B}" type="presParOf" srcId="{E3906951-369D-4913-8257-9D803B7F132A}" destId="{9F5C7D72-712D-4E34-B36E-49E96DE580EB}" srcOrd="1"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1B0F156-27C0-46A6-83A5-13E9A4EACE7E}" type="doc">
      <dgm:prSet loTypeId="urn:microsoft.com/office/officeart/2008/layout/CircleAccentTimeline" loCatId="process" qsTypeId="urn:microsoft.com/office/officeart/2005/8/quickstyle/simple1" qsCatId="simple" csTypeId="urn:microsoft.com/office/officeart/2005/8/colors/accent1_2" csCatId="accent1" phldr="1"/>
      <dgm:spPr/>
      <dgm:t>
        <a:bodyPr/>
        <a:lstStyle/>
        <a:p>
          <a:endParaRPr lang="en-US"/>
        </a:p>
      </dgm:t>
    </dgm:pt>
    <dgm:pt modelId="{68CE501E-D275-46C6-A5E6-FF5B48B4D87F}">
      <dgm:prSet phldrT="[Text]" custT="1"/>
      <dgm:spPr/>
      <dgm:t>
        <a:bodyPr/>
        <a:lstStyle/>
        <a:p>
          <a:r>
            <a:rPr lang="en-US" sz="1600" b="0" dirty="0">
              <a:solidFill>
                <a:schemeClr val="bg1">
                  <a:lumMod val="95000"/>
                </a:schemeClr>
              </a:solidFill>
              <a:latin typeface="Arial" panose="020B0604020202020204" pitchFamily="34" charset="0"/>
              <a:cs typeface="Arial" panose="020B0604020202020204" pitchFamily="34" charset="0"/>
            </a:rPr>
            <a:t>ESS policy approved</a:t>
          </a:r>
        </a:p>
      </dgm:t>
    </dgm:pt>
    <dgm:pt modelId="{26E5C089-B40F-41F7-9F01-A3B2517DF9CF}" type="parTrans" cxnId="{E4AA8A17-5576-4199-AE00-5D2759424D2E}">
      <dgm:prSet/>
      <dgm:spPr/>
      <dgm:t>
        <a:bodyPr/>
        <a:lstStyle/>
        <a:p>
          <a:endParaRPr lang="en-US" sz="2400">
            <a:solidFill>
              <a:schemeClr val="bg1"/>
            </a:solidFill>
            <a:latin typeface="Arial" panose="020B0604020202020204" pitchFamily="34" charset="0"/>
            <a:cs typeface="Arial" panose="020B0604020202020204" pitchFamily="34" charset="0"/>
          </a:endParaRPr>
        </a:p>
      </dgm:t>
    </dgm:pt>
    <dgm:pt modelId="{0B2FAD5B-DA27-42B7-8B55-DF9A6A9B7DCA}" type="sibTrans" cxnId="{E4AA8A17-5576-4199-AE00-5D2759424D2E}">
      <dgm:prSet/>
      <dgm:spPr/>
      <dgm:t>
        <a:bodyPr/>
        <a:lstStyle/>
        <a:p>
          <a:endParaRPr lang="en-US" sz="2400">
            <a:solidFill>
              <a:schemeClr val="bg1"/>
            </a:solidFill>
            <a:latin typeface="Arial" panose="020B0604020202020204" pitchFamily="34" charset="0"/>
            <a:cs typeface="Arial" panose="020B0604020202020204" pitchFamily="34" charset="0"/>
          </a:endParaRPr>
        </a:p>
      </dgm:t>
    </dgm:pt>
    <dgm:pt modelId="{FA3F6BD3-53D3-42CF-A400-6B977DAC7F7E}">
      <dgm:prSet phldrT="[Text]" custT="1"/>
      <dgm:spPr/>
      <dgm:t>
        <a:bodyPr/>
        <a:lstStyle/>
        <a:p>
          <a:r>
            <a:rPr lang="en-US" sz="1600" dirty="0">
              <a:solidFill>
                <a:schemeClr val="bg1">
                  <a:lumMod val="95000"/>
                </a:schemeClr>
              </a:solidFill>
              <a:latin typeface="Arial" panose="020B0604020202020204" pitchFamily="34" charset="0"/>
              <a:cs typeface="Arial" panose="020B0604020202020204" pitchFamily="34" charset="0"/>
            </a:rPr>
            <a:t>Assessment of Agencies</a:t>
          </a:r>
        </a:p>
      </dgm:t>
    </dgm:pt>
    <dgm:pt modelId="{DC0C8668-1B5D-47AE-B754-C2A7BB99F514}" type="parTrans" cxnId="{B0CE8D3F-2949-4217-A435-C3B556DBDDBF}">
      <dgm:prSet/>
      <dgm:spPr/>
      <dgm:t>
        <a:bodyPr/>
        <a:lstStyle/>
        <a:p>
          <a:endParaRPr lang="en-US" sz="2400">
            <a:solidFill>
              <a:schemeClr val="bg1"/>
            </a:solidFill>
            <a:latin typeface="Arial" panose="020B0604020202020204" pitchFamily="34" charset="0"/>
            <a:cs typeface="Arial" panose="020B0604020202020204" pitchFamily="34" charset="0"/>
          </a:endParaRPr>
        </a:p>
      </dgm:t>
    </dgm:pt>
    <dgm:pt modelId="{ADA2A268-08E5-4797-B5EF-28009328715E}" type="sibTrans" cxnId="{B0CE8D3F-2949-4217-A435-C3B556DBDDBF}">
      <dgm:prSet/>
      <dgm:spPr/>
      <dgm:t>
        <a:bodyPr/>
        <a:lstStyle/>
        <a:p>
          <a:endParaRPr lang="en-US" sz="2400">
            <a:solidFill>
              <a:schemeClr val="bg1"/>
            </a:solidFill>
            <a:latin typeface="Arial" panose="020B0604020202020204" pitchFamily="34" charset="0"/>
            <a:cs typeface="Arial" panose="020B0604020202020204" pitchFamily="34" charset="0"/>
          </a:endParaRPr>
        </a:p>
      </dgm:t>
    </dgm:pt>
    <dgm:pt modelId="{BF3C7E49-D212-4228-BC4B-1002F19F4288}">
      <dgm:prSet phldrT="[Text]" custT="1"/>
      <dgm:spPr/>
      <dgm:t>
        <a:bodyPr/>
        <a:lstStyle/>
        <a:p>
          <a:endParaRPr lang="en-US" sz="1100" dirty="0">
            <a:solidFill>
              <a:schemeClr val="bg1">
                <a:lumMod val="95000"/>
              </a:schemeClr>
            </a:solidFill>
            <a:latin typeface="Arial" panose="020B0604020202020204" pitchFamily="34" charset="0"/>
            <a:cs typeface="Arial" panose="020B0604020202020204" pitchFamily="34" charset="0"/>
          </a:endParaRPr>
        </a:p>
      </dgm:t>
    </dgm:pt>
    <dgm:pt modelId="{D17B7825-376B-4761-BB4D-94ED35D9185D}" type="parTrans" cxnId="{4F3E132E-A13A-488F-A68E-0F14F39D2C53}">
      <dgm:prSet/>
      <dgm:spPr/>
      <dgm:t>
        <a:bodyPr/>
        <a:lstStyle/>
        <a:p>
          <a:endParaRPr lang="en-US" sz="2400">
            <a:solidFill>
              <a:schemeClr val="bg1"/>
            </a:solidFill>
            <a:latin typeface="Arial" panose="020B0604020202020204" pitchFamily="34" charset="0"/>
            <a:cs typeface="Arial" panose="020B0604020202020204" pitchFamily="34" charset="0"/>
          </a:endParaRPr>
        </a:p>
      </dgm:t>
    </dgm:pt>
    <dgm:pt modelId="{7E3DE8A3-925F-4D05-8306-CC862E4372BD}" type="sibTrans" cxnId="{4F3E132E-A13A-488F-A68E-0F14F39D2C53}">
      <dgm:prSet/>
      <dgm:spPr/>
      <dgm:t>
        <a:bodyPr/>
        <a:lstStyle/>
        <a:p>
          <a:endParaRPr lang="en-US" sz="2400">
            <a:solidFill>
              <a:schemeClr val="bg1"/>
            </a:solidFill>
            <a:latin typeface="Arial" panose="020B0604020202020204" pitchFamily="34" charset="0"/>
            <a:cs typeface="Arial" panose="020B0604020202020204" pitchFamily="34" charset="0"/>
          </a:endParaRPr>
        </a:p>
      </dgm:t>
    </dgm:pt>
    <dgm:pt modelId="{C84BF346-A5D7-4E0A-A3B2-34F5FAD490AF}">
      <dgm:prSet custT="1"/>
      <dgm:spPr/>
      <dgm:t>
        <a:bodyPr/>
        <a:lstStyle/>
        <a:p>
          <a:r>
            <a:rPr lang="en-US" sz="1600" dirty="0">
              <a:solidFill>
                <a:schemeClr val="bg1">
                  <a:lumMod val="95000"/>
                </a:schemeClr>
              </a:solidFill>
              <a:latin typeface="Arial" panose="020B0604020202020204" pitchFamily="34" charset="0"/>
              <a:cs typeface="Arial" panose="020B0604020202020204" pitchFamily="34" charset="0"/>
            </a:rPr>
            <a:t>Accreditation pilot completed</a:t>
          </a:r>
        </a:p>
      </dgm:t>
    </dgm:pt>
    <dgm:pt modelId="{B8AC3BD0-F99B-4E7E-B81C-DACDB5A1B7B0}" type="parTrans" cxnId="{8CCCE038-C797-484D-B2EE-117DE8124D12}">
      <dgm:prSet/>
      <dgm:spPr/>
      <dgm:t>
        <a:bodyPr/>
        <a:lstStyle/>
        <a:p>
          <a:endParaRPr lang="en-US" sz="2400">
            <a:latin typeface="Arial" panose="020B0604020202020204" pitchFamily="34" charset="0"/>
            <a:cs typeface="Arial" panose="020B0604020202020204" pitchFamily="34" charset="0"/>
          </a:endParaRPr>
        </a:p>
      </dgm:t>
    </dgm:pt>
    <dgm:pt modelId="{92A0CC97-085A-44DA-9BBB-28E2B2A5C801}" type="sibTrans" cxnId="{8CCCE038-C797-484D-B2EE-117DE8124D12}">
      <dgm:prSet/>
      <dgm:spPr/>
      <dgm:t>
        <a:bodyPr/>
        <a:lstStyle/>
        <a:p>
          <a:endParaRPr lang="en-US" sz="2400">
            <a:latin typeface="Arial" panose="020B0604020202020204" pitchFamily="34" charset="0"/>
            <a:cs typeface="Arial" panose="020B0604020202020204" pitchFamily="34" charset="0"/>
          </a:endParaRPr>
        </a:p>
      </dgm:t>
    </dgm:pt>
    <dgm:pt modelId="{AE5C157F-0270-4E63-9C68-B59B07EAC053}">
      <dgm:prSet custT="1"/>
      <dgm:spPr/>
      <dgm:t>
        <a:bodyPr/>
        <a:lstStyle/>
        <a:p>
          <a:r>
            <a:rPr lang="en-US" sz="1400" b="0" dirty="0">
              <a:solidFill>
                <a:schemeClr val="bg1"/>
              </a:solidFill>
              <a:latin typeface="Arial" panose="020B0604020202020204" pitchFamily="34" charset="0"/>
              <a:cs typeface="Arial" panose="020B0604020202020204" pitchFamily="34" charset="0"/>
            </a:rPr>
            <a:t>Updated policy approved by Council</a:t>
          </a:r>
        </a:p>
      </dgm:t>
    </dgm:pt>
    <dgm:pt modelId="{1F8CEDD4-16EE-42FC-A156-571C81C66315}" type="parTrans" cxnId="{AA64E81B-FEB1-4E8C-B019-6E0B61C313CE}">
      <dgm:prSet/>
      <dgm:spPr/>
      <dgm:t>
        <a:bodyPr/>
        <a:lstStyle/>
        <a:p>
          <a:endParaRPr lang="en-US" sz="2400">
            <a:latin typeface="Arial" panose="020B0604020202020204" pitchFamily="34" charset="0"/>
            <a:cs typeface="Arial" panose="020B0604020202020204" pitchFamily="34" charset="0"/>
          </a:endParaRPr>
        </a:p>
      </dgm:t>
    </dgm:pt>
    <dgm:pt modelId="{AE148AF0-301A-4165-B31C-02D01B430474}" type="sibTrans" cxnId="{AA64E81B-FEB1-4E8C-B019-6E0B61C313CE}">
      <dgm:prSet/>
      <dgm:spPr/>
      <dgm:t>
        <a:bodyPr/>
        <a:lstStyle/>
        <a:p>
          <a:endParaRPr lang="en-US" sz="2400">
            <a:latin typeface="Arial" panose="020B0604020202020204" pitchFamily="34" charset="0"/>
            <a:cs typeface="Arial" panose="020B0604020202020204" pitchFamily="34" charset="0"/>
          </a:endParaRPr>
        </a:p>
      </dgm:t>
    </dgm:pt>
    <dgm:pt modelId="{D641FBB5-DAB9-4C64-8494-0B1C1DCC6184}">
      <dgm:prSet custT="1"/>
      <dgm:spPr/>
      <dgm:t>
        <a:bodyPr/>
        <a:lstStyle/>
        <a:p>
          <a:r>
            <a:rPr lang="en-US" sz="1600" dirty="0">
              <a:solidFill>
                <a:schemeClr val="bg1">
                  <a:lumMod val="95000"/>
                </a:schemeClr>
              </a:solidFill>
              <a:latin typeface="Arial" panose="020B0604020202020204" pitchFamily="34" charset="0"/>
              <a:cs typeface="Arial" panose="020B0604020202020204" pitchFamily="34" charset="0"/>
            </a:rPr>
            <a:t>Accreditation pilot</a:t>
          </a:r>
        </a:p>
      </dgm:t>
    </dgm:pt>
    <dgm:pt modelId="{C6B9B7CE-835B-4004-89BA-9D7B34FDA679}" type="parTrans" cxnId="{A584020C-D325-4548-9CA6-1F391B9BC355}">
      <dgm:prSet/>
      <dgm:spPr/>
      <dgm:t>
        <a:bodyPr/>
        <a:lstStyle/>
        <a:p>
          <a:endParaRPr lang="en-US" sz="2400">
            <a:latin typeface="Arial" panose="020B0604020202020204" pitchFamily="34" charset="0"/>
            <a:cs typeface="Arial" panose="020B0604020202020204" pitchFamily="34" charset="0"/>
          </a:endParaRPr>
        </a:p>
      </dgm:t>
    </dgm:pt>
    <dgm:pt modelId="{8A815548-776E-471C-96C2-4068DEE107F8}" type="sibTrans" cxnId="{A584020C-D325-4548-9CA6-1F391B9BC355}">
      <dgm:prSet/>
      <dgm:spPr/>
      <dgm:t>
        <a:bodyPr/>
        <a:lstStyle/>
        <a:p>
          <a:endParaRPr lang="en-US" sz="2400">
            <a:latin typeface="Arial" panose="020B0604020202020204" pitchFamily="34" charset="0"/>
            <a:cs typeface="Arial" panose="020B0604020202020204" pitchFamily="34" charset="0"/>
          </a:endParaRPr>
        </a:p>
      </dgm:t>
    </dgm:pt>
    <dgm:pt modelId="{75E1DDE6-EE13-42D7-9602-0E96993D0ED3}">
      <dgm:prSet phldrT="[Text]" custT="1"/>
      <dgm:spPr/>
      <dgm:t>
        <a:bodyPr/>
        <a:lstStyle/>
        <a:p>
          <a:r>
            <a:rPr lang="en-US" sz="1600" dirty="0">
              <a:solidFill>
                <a:schemeClr val="bg1">
                  <a:lumMod val="95000"/>
                </a:schemeClr>
              </a:solidFill>
              <a:latin typeface="Arial" panose="020B0604020202020204" pitchFamily="34" charset="0"/>
              <a:cs typeface="Arial" panose="020B0604020202020204" pitchFamily="34" charset="0"/>
            </a:rPr>
            <a:t>GEFSEC plan to review and update the E&amp;S policy approved</a:t>
          </a:r>
        </a:p>
      </dgm:t>
    </dgm:pt>
    <dgm:pt modelId="{D4E10F89-22BC-48A2-AB8E-316B45B2DA35}" type="parTrans" cxnId="{58B90089-78EE-4243-8508-F28DC34D75AF}">
      <dgm:prSet/>
      <dgm:spPr/>
      <dgm:t>
        <a:bodyPr/>
        <a:lstStyle/>
        <a:p>
          <a:endParaRPr lang="en-US" sz="2400">
            <a:latin typeface="Arial" panose="020B0604020202020204" pitchFamily="34" charset="0"/>
            <a:cs typeface="Arial" panose="020B0604020202020204" pitchFamily="34" charset="0"/>
          </a:endParaRPr>
        </a:p>
      </dgm:t>
    </dgm:pt>
    <dgm:pt modelId="{617EDEFA-05AA-4E4B-A35C-9287AD621D06}" type="sibTrans" cxnId="{58B90089-78EE-4243-8508-F28DC34D75AF}">
      <dgm:prSet/>
      <dgm:spPr/>
      <dgm:t>
        <a:bodyPr/>
        <a:lstStyle/>
        <a:p>
          <a:endParaRPr lang="en-US" sz="2400">
            <a:latin typeface="Arial" panose="020B0604020202020204" pitchFamily="34" charset="0"/>
            <a:cs typeface="Arial" panose="020B0604020202020204" pitchFamily="34" charset="0"/>
          </a:endParaRPr>
        </a:p>
      </dgm:t>
    </dgm:pt>
    <dgm:pt modelId="{49392120-4474-44FB-885D-37F6F0DAA4D1}">
      <dgm:prSet phldrT="[Text]" custT="1"/>
      <dgm:spPr/>
      <dgm:t>
        <a:bodyPr/>
        <a:lstStyle/>
        <a:p>
          <a:r>
            <a:rPr lang="en-US" sz="1600" dirty="0">
              <a:solidFill>
                <a:schemeClr val="bg1">
                  <a:lumMod val="95000"/>
                </a:schemeClr>
              </a:solidFill>
              <a:latin typeface="Arial" panose="020B0604020202020204" pitchFamily="34" charset="0"/>
              <a:cs typeface="Arial" panose="020B0604020202020204" pitchFamily="34" charset="0"/>
            </a:rPr>
            <a:t>IEO review of ESS policy and IP engagement</a:t>
          </a:r>
        </a:p>
      </dgm:t>
    </dgm:pt>
    <dgm:pt modelId="{7F2D7639-2BEB-4D3D-A1F5-2103E01A80EC}" type="parTrans" cxnId="{B40E4FB0-1E3F-4C08-B4BC-AA2E937C01C2}">
      <dgm:prSet/>
      <dgm:spPr/>
      <dgm:t>
        <a:bodyPr/>
        <a:lstStyle/>
        <a:p>
          <a:endParaRPr lang="en-US" sz="2400">
            <a:latin typeface="Arial" panose="020B0604020202020204" pitchFamily="34" charset="0"/>
            <a:cs typeface="Arial" panose="020B0604020202020204" pitchFamily="34" charset="0"/>
          </a:endParaRPr>
        </a:p>
      </dgm:t>
    </dgm:pt>
    <dgm:pt modelId="{4C887BC1-2D68-47A7-87B0-FA8DC2A16807}" type="sibTrans" cxnId="{B40E4FB0-1E3F-4C08-B4BC-AA2E937C01C2}">
      <dgm:prSet/>
      <dgm:spPr/>
      <dgm:t>
        <a:bodyPr/>
        <a:lstStyle/>
        <a:p>
          <a:endParaRPr lang="en-US" sz="2400">
            <a:latin typeface="Arial" panose="020B0604020202020204" pitchFamily="34" charset="0"/>
            <a:cs typeface="Arial" panose="020B0604020202020204" pitchFamily="34" charset="0"/>
          </a:endParaRPr>
        </a:p>
      </dgm:t>
    </dgm:pt>
    <dgm:pt modelId="{06C36146-0973-458C-B447-F39B7B31A548}">
      <dgm:prSet custT="1"/>
      <dgm:spPr/>
      <dgm:t>
        <a:bodyPr/>
        <a:lstStyle/>
        <a:p>
          <a:r>
            <a:rPr lang="en-US" sz="1400" b="0" dirty="0">
              <a:solidFill>
                <a:schemeClr val="bg1"/>
              </a:solidFill>
              <a:latin typeface="Arial" panose="020B0604020202020204" pitchFamily="34" charset="0"/>
              <a:cs typeface="Arial" panose="020B0604020202020204" pitchFamily="34" charset="0"/>
            </a:rPr>
            <a:t>by Nov 2019: assessment of Agencies</a:t>
          </a:r>
        </a:p>
      </dgm:t>
    </dgm:pt>
    <dgm:pt modelId="{28D1E3AD-901C-4554-B99C-9E5468E9348C}" type="parTrans" cxnId="{90C8F3AD-8C23-42DC-A726-34E4A32FACEC}">
      <dgm:prSet/>
      <dgm:spPr/>
      <dgm:t>
        <a:bodyPr/>
        <a:lstStyle/>
        <a:p>
          <a:endParaRPr lang="en-US"/>
        </a:p>
      </dgm:t>
    </dgm:pt>
    <dgm:pt modelId="{832B07EB-F0CA-4893-BE82-295A6A32B4B6}" type="sibTrans" cxnId="{90C8F3AD-8C23-42DC-A726-34E4A32FACEC}">
      <dgm:prSet/>
      <dgm:spPr/>
      <dgm:t>
        <a:bodyPr/>
        <a:lstStyle/>
        <a:p>
          <a:endParaRPr lang="en-US"/>
        </a:p>
      </dgm:t>
    </dgm:pt>
    <dgm:pt modelId="{7BCB604C-068C-488C-97F6-117D00F402E9}">
      <dgm:prSet custT="1"/>
      <dgm:spPr/>
      <dgm:t>
        <a:bodyPr/>
        <a:lstStyle/>
        <a:p>
          <a:r>
            <a:rPr lang="en-US" sz="1400" b="0" dirty="0">
              <a:solidFill>
                <a:schemeClr val="bg1"/>
              </a:solidFill>
              <a:latin typeface="Arial" panose="020B0604020202020204" pitchFamily="34" charset="0"/>
              <a:cs typeface="Arial" panose="020B0604020202020204" pitchFamily="34" charset="0"/>
            </a:rPr>
            <a:t>by June 2019: guidelines</a:t>
          </a:r>
        </a:p>
      </dgm:t>
    </dgm:pt>
    <dgm:pt modelId="{BCFB8083-3255-4B71-BF0B-A1CEC48E8431}" type="parTrans" cxnId="{E3AE97DF-6587-4DE0-837B-BEB2B491672F}">
      <dgm:prSet/>
      <dgm:spPr/>
      <dgm:t>
        <a:bodyPr/>
        <a:lstStyle/>
        <a:p>
          <a:endParaRPr lang="en-US"/>
        </a:p>
      </dgm:t>
    </dgm:pt>
    <dgm:pt modelId="{DD178CE8-DDEB-45DE-99B9-5F46B8EAD4DE}" type="sibTrans" cxnId="{E3AE97DF-6587-4DE0-837B-BEB2B491672F}">
      <dgm:prSet/>
      <dgm:spPr/>
      <dgm:t>
        <a:bodyPr/>
        <a:lstStyle/>
        <a:p>
          <a:endParaRPr lang="en-US"/>
        </a:p>
      </dgm:t>
    </dgm:pt>
    <dgm:pt modelId="{9A1BEC00-BA8B-4BC2-B4D0-4499D80FC166}" type="pres">
      <dgm:prSet presAssocID="{A1B0F156-27C0-46A6-83A5-13E9A4EACE7E}" presName="Name0" presStyleCnt="0">
        <dgm:presLayoutVars>
          <dgm:dir/>
        </dgm:presLayoutVars>
      </dgm:prSet>
      <dgm:spPr/>
    </dgm:pt>
    <dgm:pt modelId="{B92897DA-5564-4B23-AD4C-CCAF65406561}" type="pres">
      <dgm:prSet presAssocID="{D641FBB5-DAB9-4C64-8494-0B1C1DCC6184}" presName="parComposite" presStyleCnt="0"/>
      <dgm:spPr/>
    </dgm:pt>
    <dgm:pt modelId="{33CD2905-43AB-4275-A67D-A0452C54A614}" type="pres">
      <dgm:prSet presAssocID="{D641FBB5-DAB9-4C64-8494-0B1C1DCC6184}" presName="parBigCircle" presStyleLbl="node0" presStyleIdx="0" presStyleCnt="6"/>
      <dgm:spPr>
        <a:solidFill>
          <a:schemeClr val="accent4">
            <a:alpha val="52000"/>
          </a:schemeClr>
        </a:solidFill>
        <a:ln>
          <a:noFill/>
        </a:ln>
      </dgm:spPr>
    </dgm:pt>
    <dgm:pt modelId="{9C479C30-C79C-45DE-878F-ED74B8B26064}" type="pres">
      <dgm:prSet presAssocID="{D641FBB5-DAB9-4C64-8494-0B1C1DCC6184}" presName="parTx" presStyleLbl="revTx" presStyleIdx="0" presStyleCnt="14" custLinFactNeighborX="2449" custLinFactNeighborY="-12674"/>
      <dgm:spPr/>
    </dgm:pt>
    <dgm:pt modelId="{633AF785-08D9-46CF-8781-D046B04B3639}" type="pres">
      <dgm:prSet presAssocID="{D641FBB5-DAB9-4C64-8494-0B1C1DCC6184}" presName="bSpace" presStyleCnt="0"/>
      <dgm:spPr/>
    </dgm:pt>
    <dgm:pt modelId="{0AB6798D-3627-4461-8AD2-06FB09799F45}" type="pres">
      <dgm:prSet presAssocID="{D641FBB5-DAB9-4C64-8494-0B1C1DCC6184}" presName="parBackupNorm" presStyleCnt="0"/>
      <dgm:spPr/>
    </dgm:pt>
    <dgm:pt modelId="{35CB1654-923C-40DC-AAC9-037AAB2F9182}" type="pres">
      <dgm:prSet presAssocID="{8A815548-776E-471C-96C2-4068DEE107F8}" presName="parSpace" presStyleCnt="0"/>
      <dgm:spPr/>
    </dgm:pt>
    <dgm:pt modelId="{61CFDC17-2020-46F3-885A-1381CD660B78}" type="pres">
      <dgm:prSet presAssocID="{68CE501E-D275-46C6-A5E6-FF5B48B4D87F}" presName="parComposite" presStyleCnt="0"/>
      <dgm:spPr/>
    </dgm:pt>
    <dgm:pt modelId="{302FD5B1-D21B-436D-960C-99A1A4C0F54B}" type="pres">
      <dgm:prSet presAssocID="{68CE501E-D275-46C6-A5E6-FF5B48B4D87F}" presName="parBigCircle" presStyleLbl="node0" presStyleIdx="1" presStyleCnt="6"/>
      <dgm:spPr>
        <a:solidFill>
          <a:schemeClr val="accent4">
            <a:alpha val="52000"/>
          </a:schemeClr>
        </a:solidFill>
        <a:ln>
          <a:noFill/>
        </a:ln>
      </dgm:spPr>
    </dgm:pt>
    <dgm:pt modelId="{4AB5A944-8728-4006-B254-61FF8CFA1BF0}" type="pres">
      <dgm:prSet presAssocID="{68CE501E-D275-46C6-A5E6-FF5B48B4D87F}" presName="parTx" presStyleLbl="revTx" presStyleIdx="1" presStyleCnt="14" custLinFactNeighborY="-12674"/>
      <dgm:spPr/>
    </dgm:pt>
    <dgm:pt modelId="{393DC91E-3379-4D34-8302-FD765D838ADF}" type="pres">
      <dgm:prSet presAssocID="{68CE501E-D275-46C6-A5E6-FF5B48B4D87F}" presName="bSpace" presStyleCnt="0"/>
      <dgm:spPr/>
    </dgm:pt>
    <dgm:pt modelId="{6EDB10CF-8176-4655-8196-4AE75BCBB8B2}" type="pres">
      <dgm:prSet presAssocID="{68CE501E-D275-46C6-A5E6-FF5B48B4D87F}" presName="parBackupNorm" presStyleCnt="0"/>
      <dgm:spPr/>
    </dgm:pt>
    <dgm:pt modelId="{BE5E4B74-6369-42F1-9894-4DE41518C86A}" type="pres">
      <dgm:prSet presAssocID="{0B2FAD5B-DA27-42B7-8B55-DF9A6A9B7DCA}" presName="parSpace" presStyleCnt="0"/>
      <dgm:spPr/>
    </dgm:pt>
    <dgm:pt modelId="{5483FC2B-F515-4D7B-A61F-CD0969D8F02D}" type="pres">
      <dgm:prSet presAssocID="{FA3F6BD3-53D3-42CF-A400-6B977DAC7F7E}" presName="desBackupLeftNorm" presStyleCnt="0"/>
      <dgm:spPr/>
    </dgm:pt>
    <dgm:pt modelId="{B79AAD3A-65CD-40FF-A476-AF79B4EDA210}" type="pres">
      <dgm:prSet presAssocID="{FA3F6BD3-53D3-42CF-A400-6B977DAC7F7E}" presName="desComposite" presStyleCnt="0"/>
      <dgm:spPr/>
    </dgm:pt>
    <dgm:pt modelId="{A7E02C4D-CC88-4F86-BF98-DB49596FB29A}" type="pres">
      <dgm:prSet presAssocID="{FA3F6BD3-53D3-42CF-A400-6B977DAC7F7E}" presName="desCircle" presStyleLbl="node1" presStyleIdx="0" presStyleCnt="4"/>
      <dgm:spPr>
        <a:solidFill>
          <a:schemeClr val="accent3">
            <a:alpha val="25000"/>
          </a:schemeClr>
        </a:solidFill>
        <a:ln>
          <a:noFill/>
        </a:ln>
      </dgm:spPr>
    </dgm:pt>
    <dgm:pt modelId="{92D4779D-AC71-4943-A738-BB5A79B700BF}" type="pres">
      <dgm:prSet presAssocID="{FA3F6BD3-53D3-42CF-A400-6B977DAC7F7E}" presName="chTx" presStyleLbl="revTx" presStyleIdx="2" presStyleCnt="14" custLinFactNeighborX="7094" custLinFactNeighborY="13429"/>
      <dgm:spPr/>
    </dgm:pt>
    <dgm:pt modelId="{B24C61EB-E72D-4DA7-89B2-9A47DE739B53}" type="pres">
      <dgm:prSet presAssocID="{FA3F6BD3-53D3-42CF-A400-6B977DAC7F7E}" presName="desTx" presStyleLbl="revTx" presStyleIdx="3" presStyleCnt="14">
        <dgm:presLayoutVars>
          <dgm:bulletEnabled val="1"/>
        </dgm:presLayoutVars>
      </dgm:prSet>
      <dgm:spPr/>
    </dgm:pt>
    <dgm:pt modelId="{CF471A31-6333-4E49-922C-8D7165A84228}" type="pres">
      <dgm:prSet presAssocID="{FA3F6BD3-53D3-42CF-A400-6B977DAC7F7E}" presName="desBackupRightNorm" presStyleCnt="0"/>
      <dgm:spPr/>
    </dgm:pt>
    <dgm:pt modelId="{B1F63A28-ACB8-4041-A980-9528521167E2}" type="pres">
      <dgm:prSet presAssocID="{ADA2A268-08E5-4797-B5EF-28009328715E}" presName="desSpace" presStyleCnt="0"/>
      <dgm:spPr/>
    </dgm:pt>
    <dgm:pt modelId="{3CC718E3-40D6-428D-96C3-FF6CCFAAD933}" type="pres">
      <dgm:prSet presAssocID="{C84BF346-A5D7-4E0A-A3B2-34F5FAD490AF}" presName="parComposite" presStyleCnt="0"/>
      <dgm:spPr/>
    </dgm:pt>
    <dgm:pt modelId="{C419BB76-2D1A-4647-815E-07AE9A55572A}" type="pres">
      <dgm:prSet presAssocID="{C84BF346-A5D7-4E0A-A3B2-34F5FAD490AF}" presName="parBigCircle" presStyleLbl="node0" presStyleIdx="2" presStyleCnt="6"/>
      <dgm:spPr>
        <a:solidFill>
          <a:schemeClr val="accent4">
            <a:alpha val="52000"/>
          </a:schemeClr>
        </a:solidFill>
        <a:ln>
          <a:noFill/>
        </a:ln>
      </dgm:spPr>
    </dgm:pt>
    <dgm:pt modelId="{4671D329-238E-4A1E-A090-A221A9CB2C07}" type="pres">
      <dgm:prSet presAssocID="{C84BF346-A5D7-4E0A-A3B2-34F5FAD490AF}" presName="parTx" presStyleLbl="revTx" presStyleIdx="4" presStyleCnt="14" custLinFactNeighborY="-12674"/>
      <dgm:spPr/>
    </dgm:pt>
    <dgm:pt modelId="{FEF0640D-98F8-408D-86E0-9D4D1915B70F}" type="pres">
      <dgm:prSet presAssocID="{C84BF346-A5D7-4E0A-A3B2-34F5FAD490AF}" presName="bSpace" presStyleCnt="0"/>
      <dgm:spPr/>
    </dgm:pt>
    <dgm:pt modelId="{5C22EB1D-6017-4622-92A5-DC1C1747AE4B}" type="pres">
      <dgm:prSet presAssocID="{C84BF346-A5D7-4E0A-A3B2-34F5FAD490AF}" presName="parBackupNorm" presStyleCnt="0"/>
      <dgm:spPr/>
    </dgm:pt>
    <dgm:pt modelId="{311CE79D-604F-4755-9020-3841DFF8F3EA}" type="pres">
      <dgm:prSet presAssocID="{92A0CC97-085A-44DA-9BBB-28E2B2A5C801}" presName="parSpace" presStyleCnt="0"/>
      <dgm:spPr/>
    </dgm:pt>
    <dgm:pt modelId="{40B32406-8545-49BE-A97D-0CAE1BE0CB57}" type="pres">
      <dgm:prSet presAssocID="{49392120-4474-44FB-885D-37F6F0DAA4D1}" presName="parComposite" presStyleCnt="0"/>
      <dgm:spPr/>
    </dgm:pt>
    <dgm:pt modelId="{FDB0500C-0537-4F76-96F6-6C82C702A7D7}" type="pres">
      <dgm:prSet presAssocID="{49392120-4474-44FB-885D-37F6F0DAA4D1}" presName="parBigCircle" presStyleLbl="node0" presStyleIdx="3" presStyleCnt="6"/>
      <dgm:spPr>
        <a:solidFill>
          <a:schemeClr val="accent4">
            <a:alpha val="52000"/>
          </a:schemeClr>
        </a:solidFill>
        <a:ln>
          <a:noFill/>
        </a:ln>
      </dgm:spPr>
    </dgm:pt>
    <dgm:pt modelId="{26E1AB7A-0FBC-4BEB-9BC9-4622FCABFCD2}" type="pres">
      <dgm:prSet presAssocID="{49392120-4474-44FB-885D-37F6F0DAA4D1}" presName="parTx" presStyleLbl="revTx" presStyleIdx="5" presStyleCnt="14" custLinFactNeighborY="-12674"/>
      <dgm:spPr/>
    </dgm:pt>
    <dgm:pt modelId="{A85E8406-9030-46DF-BD0B-CB561CAABEBB}" type="pres">
      <dgm:prSet presAssocID="{49392120-4474-44FB-885D-37F6F0DAA4D1}" presName="bSpace" presStyleCnt="0"/>
      <dgm:spPr/>
    </dgm:pt>
    <dgm:pt modelId="{2BCEE159-3EBD-4A59-8C20-90CFD614E7C1}" type="pres">
      <dgm:prSet presAssocID="{49392120-4474-44FB-885D-37F6F0DAA4D1}" presName="parBackupNorm" presStyleCnt="0"/>
      <dgm:spPr/>
    </dgm:pt>
    <dgm:pt modelId="{1FDBF718-6F15-4A4B-AB79-C91DB182B1EF}" type="pres">
      <dgm:prSet presAssocID="{4C887BC1-2D68-47A7-87B0-FA8DC2A16807}" presName="parSpace" presStyleCnt="0"/>
      <dgm:spPr/>
    </dgm:pt>
    <dgm:pt modelId="{4CF06480-DF2E-4079-9874-C3CFD036282E}" type="pres">
      <dgm:prSet presAssocID="{75E1DDE6-EE13-42D7-9602-0E96993D0ED3}" presName="parComposite" presStyleCnt="0"/>
      <dgm:spPr/>
    </dgm:pt>
    <dgm:pt modelId="{36AE3F42-1AAF-4A8C-BD2A-F62A6912D2F8}" type="pres">
      <dgm:prSet presAssocID="{75E1DDE6-EE13-42D7-9602-0E96993D0ED3}" presName="parBigCircle" presStyleLbl="node0" presStyleIdx="4" presStyleCnt="6"/>
      <dgm:spPr>
        <a:solidFill>
          <a:schemeClr val="accent4">
            <a:alpha val="52000"/>
          </a:schemeClr>
        </a:solidFill>
        <a:ln>
          <a:noFill/>
        </a:ln>
      </dgm:spPr>
    </dgm:pt>
    <dgm:pt modelId="{484F5E2E-818F-47CF-A8F1-1246C3F60019}" type="pres">
      <dgm:prSet presAssocID="{75E1DDE6-EE13-42D7-9602-0E96993D0ED3}" presName="parTx" presStyleLbl="revTx" presStyleIdx="6" presStyleCnt="14" custLinFactNeighborY="-12674"/>
      <dgm:spPr/>
    </dgm:pt>
    <dgm:pt modelId="{FCA5357C-25D8-474E-9183-23927FC3AAD9}" type="pres">
      <dgm:prSet presAssocID="{75E1DDE6-EE13-42D7-9602-0E96993D0ED3}" presName="bSpace" presStyleCnt="0"/>
      <dgm:spPr/>
    </dgm:pt>
    <dgm:pt modelId="{66F34FB5-7CD2-4689-B188-EDDBA483974F}" type="pres">
      <dgm:prSet presAssocID="{75E1DDE6-EE13-42D7-9602-0E96993D0ED3}" presName="parBackupNorm" presStyleCnt="0"/>
      <dgm:spPr/>
    </dgm:pt>
    <dgm:pt modelId="{A9B97CD5-3023-4116-BFFB-CC93AB5BC4F4}" type="pres">
      <dgm:prSet presAssocID="{617EDEFA-05AA-4E4B-A35C-9287AD621D06}" presName="parSpace" presStyleCnt="0"/>
      <dgm:spPr/>
    </dgm:pt>
    <dgm:pt modelId="{3FC4DA57-5C62-4C48-87A9-509A81F2C2C1}" type="pres">
      <dgm:prSet presAssocID="{BF3C7E49-D212-4228-BC4B-1002F19F4288}" presName="desBackupLeftNorm" presStyleCnt="0"/>
      <dgm:spPr/>
    </dgm:pt>
    <dgm:pt modelId="{2F97872B-A337-4037-BD96-6B95E32E0374}" type="pres">
      <dgm:prSet presAssocID="{BF3C7E49-D212-4228-BC4B-1002F19F4288}" presName="desComposite" presStyleCnt="0"/>
      <dgm:spPr/>
    </dgm:pt>
    <dgm:pt modelId="{77615255-0D42-4DD4-814D-4C715854E6F4}" type="pres">
      <dgm:prSet presAssocID="{BF3C7E49-D212-4228-BC4B-1002F19F4288}" presName="desCircle" presStyleLbl="node1" presStyleIdx="1" presStyleCnt="4"/>
      <dgm:spPr>
        <a:solidFill>
          <a:schemeClr val="accent3">
            <a:alpha val="25000"/>
          </a:schemeClr>
        </a:solidFill>
        <a:ln>
          <a:noFill/>
        </a:ln>
      </dgm:spPr>
    </dgm:pt>
    <dgm:pt modelId="{E2E67E1D-11F1-449F-BCF6-F4708554C5AB}" type="pres">
      <dgm:prSet presAssocID="{BF3C7E49-D212-4228-BC4B-1002F19F4288}" presName="chTx" presStyleLbl="revTx" presStyleIdx="7" presStyleCnt="14" custLinFactNeighborX="7094" custLinFactNeighborY="13429"/>
      <dgm:spPr/>
    </dgm:pt>
    <dgm:pt modelId="{FD529345-C695-44D3-A38C-5D77D946A180}" type="pres">
      <dgm:prSet presAssocID="{BF3C7E49-D212-4228-BC4B-1002F19F4288}" presName="desTx" presStyleLbl="revTx" presStyleIdx="8" presStyleCnt="14">
        <dgm:presLayoutVars>
          <dgm:bulletEnabled val="1"/>
        </dgm:presLayoutVars>
      </dgm:prSet>
      <dgm:spPr/>
    </dgm:pt>
    <dgm:pt modelId="{24150563-97C7-40F1-9085-780FFB812E0B}" type="pres">
      <dgm:prSet presAssocID="{BF3C7E49-D212-4228-BC4B-1002F19F4288}" presName="desBackupRightNorm" presStyleCnt="0"/>
      <dgm:spPr/>
    </dgm:pt>
    <dgm:pt modelId="{B1BAB144-B3FC-44DE-AB7B-9538DD621C09}" type="pres">
      <dgm:prSet presAssocID="{7E3DE8A3-925F-4D05-8306-CC862E4372BD}" presName="desSpace" presStyleCnt="0"/>
      <dgm:spPr/>
    </dgm:pt>
    <dgm:pt modelId="{56747B03-A9BB-4E31-8AD4-036958C35841}" type="pres">
      <dgm:prSet presAssocID="{AE5C157F-0270-4E63-9C68-B59B07EAC053}" presName="parComposite" presStyleCnt="0"/>
      <dgm:spPr/>
    </dgm:pt>
    <dgm:pt modelId="{90C10BD5-3A1B-4A91-93C5-564C981E347F}" type="pres">
      <dgm:prSet presAssocID="{AE5C157F-0270-4E63-9C68-B59B07EAC053}" presName="parBigCircle" presStyleLbl="node0" presStyleIdx="5" presStyleCnt="6"/>
      <dgm:spPr>
        <a:solidFill>
          <a:schemeClr val="accent4"/>
        </a:solidFill>
        <a:ln>
          <a:noFill/>
        </a:ln>
      </dgm:spPr>
    </dgm:pt>
    <dgm:pt modelId="{E53CC783-2E08-41E8-9765-875721FA275B}" type="pres">
      <dgm:prSet presAssocID="{AE5C157F-0270-4E63-9C68-B59B07EAC053}" presName="parTx" presStyleLbl="revTx" presStyleIdx="9" presStyleCnt="14"/>
      <dgm:spPr/>
    </dgm:pt>
    <dgm:pt modelId="{0C602C5E-E7E8-405A-99A8-09B9DDB9B7AE}" type="pres">
      <dgm:prSet presAssocID="{AE5C157F-0270-4E63-9C68-B59B07EAC053}" presName="bSpace" presStyleCnt="0"/>
      <dgm:spPr/>
    </dgm:pt>
    <dgm:pt modelId="{FC7FC095-7CCB-4B8B-9AAD-9837DAEA37C9}" type="pres">
      <dgm:prSet presAssocID="{AE5C157F-0270-4E63-9C68-B59B07EAC053}" presName="parBackupNorm" presStyleCnt="0"/>
      <dgm:spPr/>
    </dgm:pt>
    <dgm:pt modelId="{E38A80BF-2EC3-49F3-8B4B-632C9605A9EC}" type="pres">
      <dgm:prSet presAssocID="{AE148AF0-301A-4165-B31C-02D01B430474}" presName="parSpace" presStyleCnt="0"/>
      <dgm:spPr/>
    </dgm:pt>
    <dgm:pt modelId="{B2B739F2-2177-4152-9190-18092813B4D3}" type="pres">
      <dgm:prSet presAssocID="{7BCB604C-068C-488C-97F6-117D00F402E9}" presName="desBackupLeftNorm" presStyleCnt="0"/>
      <dgm:spPr/>
    </dgm:pt>
    <dgm:pt modelId="{1EE9F8F7-3C1A-4890-9886-1F8C39D0C5D1}" type="pres">
      <dgm:prSet presAssocID="{7BCB604C-068C-488C-97F6-117D00F402E9}" presName="desComposite" presStyleCnt="0"/>
      <dgm:spPr/>
    </dgm:pt>
    <dgm:pt modelId="{61E0A242-A994-45AB-84C0-EFFD9C248793}" type="pres">
      <dgm:prSet presAssocID="{7BCB604C-068C-488C-97F6-117D00F402E9}" presName="desCircle" presStyleLbl="node1" presStyleIdx="2" presStyleCnt="4"/>
      <dgm:spPr>
        <a:solidFill>
          <a:srgbClr val="92D050"/>
        </a:solidFill>
        <a:ln>
          <a:noFill/>
        </a:ln>
      </dgm:spPr>
    </dgm:pt>
    <dgm:pt modelId="{9982588E-3956-4A9B-B35B-662833B6B339}" type="pres">
      <dgm:prSet presAssocID="{7BCB604C-068C-488C-97F6-117D00F402E9}" presName="chTx" presStyleLbl="revTx" presStyleIdx="10" presStyleCnt="14" custLinFactNeighborX="13412" custLinFactNeighborY="7390"/>
      <dgm:spPr/>
    </dgm:pt>
    <dgm:pt modelId="{77BE3222-0A8B-4FAC-B8C6-EF34667D9D91}" type="pres">
      <dgm:prSet presAssocID="{7BCB604C-068C-488C-97F6-117D00F402E9}" presName="desTx" presStyleLbl="revTx" presStyleIdx="11" presStyleCnt="14">
        <dgm:presLayoutVars>
          <dgm:bulletEnabled val="1"/>
        </dgm:presLayoutVars>
      </dgm:prSet>
      <dgm:spPr/>
    </dgm:pt>
    <dgm:pt modelId="{B49C564D-E237-423B-B2C1-6F5E4BF2D85F}" type="pres">
      <dgm:prSet presAssocID="{7BCB604C-068C-488C-97F6-117D00F402E9}" presName="desBackupRightNorm" presStyleCnt="0"/>
      <dgm:spPr/>
    </dgm:pt>
    <dgm:pt modelId="{33D61A01-D8B4-4E37-823C-1F11A1FDB263}" type="pres">
      <dgm:prSet presAssocID="{DD178CE8-DDEB-45DE-99B9-5F46B8EAD4DE}" presName="desSpace" presStyleCnt="0"/>
      <dgm:spPr/>
    </dgm:pt>
    <dgm:pt modelId="{4AE9D557-777B-4154-A4EB-3BACF4F478F1}" type="pres">
      <dgm:prSet presAssocID="{06C36146-0973-458C-B447-F39B7B31A548}" presName="desBackupLeftNorm" presStyleCnt="0"/>
      <dgm:spPr/>
    </dgm:pt>
    <dgm:pt modelId="{66017C8E-B8A5-463E-B964-5C0EC1877767}" type="pres">
      <dgm:prSet presAssocID="{06C36146-0973-458C-B447-F39B7B31A548}" presName="desComposite" presStyleCnt="0"/>
      <dgm:spPr/>
    </dgm:pt>
    <dgm:pt modelId="{35A6E219-83EB-4CF7-932F-4D1CAE1A9036}" type="pres">
      <dgm:prSet presAssocID="{06C36146-0973-458C-B447-F39B7B31A548}" presName="desCircle" presStyleLbl="node1" presStyleIdx="3" presStyleCnt="4"/>
      <dgm:spPr>
        <a:solidFill>
          <a:srgbClr val="92D050"/>
        </a:solidFill>
        <a:ln>
          <a:noFill/>
        </a:ln>
      </dgm:spPr>
    </dgm:pt>
    <dgm:pt modelId="{6E4ADEA2-823A-4AA2-A403-3AC55112D9D1}" type="pres">
      <dgm:prSet presAssocID="{06C36146-0973-458C-B447-F39B7B31A548}" presName="chTx" presStyleLbl="revTx" presStyleIdx="12" presStyleCnt="14" custLinFactNeighborX="19587" custLinFactNeighborY="11932"/>
      <dgm:spPr/>
    </dgm:pt>
    <dgm:pt modelId="{19185DBF-E5B3-4120-BE7B-4A4E37E1D3FD}" type="pres">
      <dgm:prSet presAssocID="{06C36146-0973-458C-B447-F39B7B31A548}" presName="desTx" presStyleLbl="revTx" presStyleIdx="13" presStyleCnt="14">
        <dgm:presLayoutVars>
          <dgm:bulletEnabled val="1"/>
        </dgm:presLayoutVars>
      </dgm:prSet>
      <dgm:spPr/>
    </dgm:pt>
    <dgm:pt modelId="{E801F610-8F16-4604-8220-729E10C5B9C4}" type="pres">
      <dgm:prSet presAssocID="{06C36146-0973-458C-B447-F39B7B31A548}" presName="desBackupRightNorm" presStyleCnt="0"/>
      <dgm:spPr/>
    </dgm:pt>
    <dgm:pt modelId="{B35F9F4F-1350-4722-BFE9-0F1A5C351AFB}" type="pres">
      <dgm:prSet presAssocID="{832B07EB-F0CA-4893-BE82-295A6A32B4B6}" presName="desSpace" presStyleCnt="0"/>
      <dgm:spPr/>
    </dgm:pt>
  </dgm:ptLst>
  <dgm:cxnLst>
    <dgm:cxn modelId="{CE0BF303-E1EA-4E33-A1A2-A6CF25FE1F97}" type="presOf" srcId="{7BCB604C-068C-488C-97F6-117D00F402E9}" destId="{9982588E-3956-4A9B-B35B-662833B6B339}" srcOrd="0" destOrd="0" presId="urn:microsoft.com/office/officeart/2008/layout/CircleAccentTimeline"/>
    <dgm:cxn modelId="{A584020C-D325-4548-9CA6-1F391B9BC355}" srcId="{A1B0F156-27C0-46A6-83A5-13E9A4EACE7E}" destId="{D641FBB5-DAB9-4C64-8494-0B1C1DCC6184}" srcOrd="0" destOrd="0" parTransId="{C6B9B7CE-835B-4004-89BA-9D7B34FDA679}" sibTransId="{8A815548-776E-471C-96C2-4068DEE107F8}"/>
    <dgm:cxn modelId="{E4AA8A17-5576-4199-AE00-5D2759424D2E}" srcId="{A1B0F156-27C0-46A6-83A5-13E9A4EACE7E}" destId="{68CE501E-D275-46C6-A5E6-FF5B48B4D87F}" srcOrd="1" destOrd="0" parTransId="{26E5C089-B40F-41F7-9F01-A3B2517DF9CF}" sibTransId="{0B2FAD5B-DA27-42B7-8B55-DF9A6A9B7DCA}"/>
    <dgm:cxn modelId="{AA64E81B-FEB1-4E8C-B019-6E0B61C313CE}" srcId="{A1B0F156-27C0-46A6-83A5-13E9A4EACE7E}" destId="{AE5C157F-0270-4E63-9C68-B59B07EAC053}" srcOrd="5" destOrd="0" parTransId="{1F8CEDD4-16EE-42FC-A156-571C81C66315}" sibTransId="{AE148AF0-301A-4165-B31C-02D01B430474}"/>
    <dgm:cxn modelId="{4F3E132E-A13A-488F-A68E-0F14F39D2C53}" srcId="{75E1DDE6-EE13-42D7-9602-0E96993D0ED3}" destId="{BF3C7E49-D212-4228-BC4B-1002F19F4288}" srcOrd="0" destOrd="0" parTransId="{D17B7825-376B-4761-BB4D-94ED35D9185D}" sibTransId="{7E3DE8A3-925F-4D05-8306-CC862E4372BD}"/>
    <dgm:cxn modelId="{8CCCE038-C797-484D-B2EE-117DE8124D12}" srcId="{A1B0F156-27C0-46A6-83A5-13E9A4EACE7E}" destId="{C84BF346-A5D7-4E0A-A3B2-34F5FAD490AF}" srcOrd="2" destOrd="0" parTransId="{B8AC3BD0-F99B-4E7E-B81C-DACDB5A1B7B0}" sibTransId="{92A0CC97-085A-44DA-9BBB-28E2B2A5C801}"/>
    <dgm:cxn modelId="{B5E2A53C-88BE-4C22-AA0E-0946A477FEE9}" type="presOf" srcId="{06C36146-0973-458C-B447-F39B7B31A548}" destId="{6E4ADEA2-823A-4AA2-A403-3AC55112D9D1}" srcOrd="0" destOrd="0" presId="urn:microsoft.com/office/officeart/2008/layout/CircleAccentTimeline"/>
    <dgm:cxn modelId="{B0CE8D3F-2949-4217-A435-C3B556DBDDBF}" srcId="{68CE501E-D275-46C6-A5E6-FF5B48B4D87F}" destId="{FA3F6BD3-53D3-42CF-A400-6B977DAC7F7E}" srcOrd="0" destOrd="0" parTransId="{DC0C8668-1B5D-47AE-B754-C2A7BB99F514}" sibTransId="{ADA2A268-08E5-4797-B5EF-28009328715E}"/>
    <dgm:cxn modelId="{7941476C-2B43-4040-ACBC-4EB473DE3D71}" type="presOf" srcId="{AE5C157F-0270-4E63-9C68-B59B07EAC053}" destId="{E53CC783-2E08-41E8-9765-875721FA275B}" srcOrd="0" destOrd="0" presId="urn:microsoft.com/office/officeart/2008/layout/CircleAccentTimeline"/>
    <dgm:cxn modelId="{00B7D379-873F-43EC-B390-A06E3E178284}" type="presOf" srcId="{FA3F6BD3-53D3-42CF-A400-6B977DAC7F7E}" destId="{92D4779D-AC71-4943-A738-BB5A79B700BF}" srcOrd="0" destOrd="0" presId="urn:microsoft.com/office/officeart/2008/layout/CircleAccentTimeline"/>
    <dgm:cxn modelId="{58B90089-78EE-4243-8508-F28DC34D75AF}" srcId="{A1B0F156-27C0-46A6-83A5-13E9A4EACE7E}" destId="{75E1DDE6-EE13-42D7-9602-0E96993D0ED3}" srcOrd="4" destOrd="0" parTransId="{D4E10F89-22BC-48A2-AB8E-316B45B2DA35}" sibTransId="{617EDEFA-05AA-4E4B-A35C-9287AD621D06}"/>
    <dgm:cxn modelId="{F0738D93-24F1-4691-9D0A-953CB64D6915}" type="presOf" srcId="{D641FBB5-DAB9-4C64-8494-0B1C1DCC6184}" destId="{9C479C30-C79C-45DE-878F-ED74B8B26064}" srcOrd="0" destOrd="0" presId="urn:microsoft.com/office/officeart/2008/layout/CircleAccentTimeline"/>
    <dgm:cxn modelId="{7DE148AB-2C3E-45C6-B6D0-EB6A4268404A}" type="presOf" srcId="{75E1DDE6-EE13-42D7-9602-0E96993D0ED3}" destId="{484F5E2E-818F-47CF-A8F1-1246C3F60019}" srcOrd="0" destOrd="0" presId="urn:microsoft.com/office/officeart/2008/layout/CircleAccentTimeline"/>
    <dgm:cxn modelId="{90C8F3AD-8C23-42DC-A726-34E4A32FACEC}" srcId="{AE5C157F-0270-4E63-9C68-B59B07EAC053}" destId="{06C36146-0973-458C-B447-F39B7B31A548}" srcOrd="1" destOrd="0" parTransId="{28D1E3AD-901C-4554-B99C-9E5468E9348C}" sibTransId="{832B07EB-F0CA-4893-BE82-295A6A32B4B6}"/>
    <dgm:cxn modelId="{B40E4FB0-1E3F-4C08-B4BC-AA2E937C01C2}" srcId="{A1B0F156-27C0-46A6-83A5-13E9A4EACE7E}" destId="{49392120-4474-44FB-885D-37F6F0DAA4D1}" srcOrd="3" destOrd="0" parTransId="{7F2D7639-2BEB-4D3D-A1F5-2103E01A80EC}" sibTransId="{4C887BC1-2D68-47A7-87B0-FA8DC2A16807}"/>
    <dgm:cxn modelId="{5D0FAAB2-1E4A-4EDA-AC12-A8AC9CDD519C}" type="presOf" srcId="{49392120-4474-44FB-885D-37F6F0DAA4D1}" destId="{26E1AB7A-0FBC-4BEB-9BC9-4622FCABFCD2}" srcOrd="0" destOrd="0" presId="urn:microsoft.com/office/officeart/2008/layout/CircleAccentTimeline"/>
    <dgm:cxn modelId="{DCC3D5BB-399F-43DB-A402-37C64245589B}" type="presOf" srcId="{A1B0F156-27C0-46A6-83A5-13E9A4EACE7E}" destId="{9A1BEC00-BA8B-4BC2-B4D0-4499D80FC166}" srcOrd="0" destOrd="0" presId="urn:microsoft.com/office/officeart/2008/layout/CircleAccentTimeline"/>
    <dgm:cxn modelId="{01061BD1-BDAC-4778-9A10-8EDD7096A95E}" type="presOf" srcId="{BF3C7E49-D212-4228-BC4B-1002F19F4288}" destId="{E2E67E1D-11F1-449F-BCF6-F4708554C5AB}" srcOrd="0" destOrd="0" presId="urn:microsoft.com/office/officeart/2008/layout/CircleAccentTimeline"/>
    <dgm:cxn modelId="{E3AE97DF-6587-4DE0-837B-BEB2B491672F}" srcId="{AE5C157F-0270-4E63-9C68-B59B07EAC053}" destId="{7BCB604C-068C-488C-97F6-117D00F402E9}" srcOrd="0" destOrd="0" parTransId="{BCFB8083-3255-4B71-BF0B-A1CEC48E8431}" sibTransId="{DD178CE8-DDEB-45DE-99B9-5F46B8EAD4DE}"/>
    <dgm:cxn modelId="{1B963EE3-336A-45E3-A71D-084605C0A38B}" type="presOf" srcId="{C84BF346-A5D7-4E0A-A3B2-34F5FAD490AF}" destId="{4671D329-238E-4A1E-A090-A221A9CB2C07}" srcOrd="0" destOrd="0" presId="urn:microsoft.com/office/officeart/2008/layout/CircleAccentTimeline"/>
    <dgm:cxn modelId="{3AEA02ED-F8CA-4140-8D39-12EC908B8D31}" type="presOf" srcId="{68CE501E-D275-46C6-A5E6-FF5B48B4D87F}" destId="{4AB5A944-8728-4006-B254-61FF8CFA1BF0}" srcOrd="0" destOrd="0" presId="urn:microsoft.com/office/officeart/2008/layout/CircleAccentTimeline"/>
    <dgm:cxn modelId="{3CBEF28A-34B5-4345-8E5D-6B40CA16507C}" type="presParOf" srcId="{9A1BEC00-BA8B-4BC2-B4D0-4499D80FC166}" destId="{B92897DA-5564-4B23-AD4C-CCAF65406561}" srcOrd="0" destOrd="0" presId="urn:microsoft.com/office/officeart/2008/layout/CircleAccentTimeline"/>
    <dgm:cxn modelId="{1B09CED6-2F52-4CBA-AF7C-927E581BAADA}" type="presParOf" srcId="{B92897DA-5564-4B23-AD4C-CCAF65406561}" destId="{33CD2905-43AB-4275-A67D-A0452C54A614}" srcOrd="0" destOrd="0" presId="urn:microsoft.com/office/officeart/2008/layout/CircleAccentTimeline"/>
    <dgm:cxn modelId="{8923F0FC-765E-48A6-8B2B-03B5F0552064}" type="presParOf" srcId="{B92897DA-5564-4B23-AD4C-CCAF65406561}" destId="{9C479C30-C79C-45DE-878F-ED74B8B26064}" srcOrd="1" destOrd="0" presId="urn:microsoft.com/office/officeart/2008/layout/CircleAccentTimeline"/>
    <dgm:cxn modelId="{29B3DB87-3E9B-4E04-AFB3-7846FC32275B}" type="presParOf" srcId="{B92897DA-5564-4B23-AD4C-CCAF65406561}" destId="{633AF785-08D9-46CF-8781-D046B04B3639}" srcOrd="2" destOrd="0" presId="urn:microsoft.com/office/officeart/2008/layout/CircleAccentTimeline"/>
    <dgm:cxn modelId="{8D24464C-1DED-4CF1-90C6-795E9F91F748}" type="presParOf" srcId="{9A1BEC00-BA8B-4BC2-B4D0-4499D80FC166}" destId="{0AB6798D-3627-4461-8AD2-06FB09799F45}" srcOrd="1" destOrd="0" presId="urn:microsoft.com/office/officeart/2008/layout/CircleAccentTimeline"/>
    <dgm:cxn modelId="{B74AFBFC-7958-4399-B74A-9CB7C4389650}" type="presParOf" srcId="{9A1BEC00-BA8B-4BC2-B4D0-4499D80FC166}" destId="{35CB1654-923C-40DC-AAC9-037AAB2F9182}" srcOrd="2" destOrd="0" presId="urn:microsoft.com/office/officeart/2008/layout/CircleAccentTimeline"/>
    <dgm:cxn modelId="{9D376220-1FCE-4EE6-A523-94339E159421}" type="presParOf" srcId="{9A1BEC00-BA8B-4BC2-B4D0-4499D80FC166}" destId="{61CFDC17-2020-46F3-885A-1381CD660B78}" srcOrd="3" destOrd="0" presId="urn:microsoft.com/office/officeart/2008/layout/CircleAccentTimeline"/>
    <dgm:cxn modelId="{057C975A-4194-4BD8-B1E9-4E1AD075A850}" type="presParOf" srcId="{61CFDC17-2020-46F3-885A-1381CD660B78}" destId="{302FD5B1-D21B-436D-960C-99A1A4C0F54B}" srcOrd="0" destOrd="0" presId="urn:microsoft.com/office/officeart/2008/layout/CircleAccentTimeline"/>
    <dgm:cxn modelId="{357D40D3-549F-4D39-8443-3FB36673335D}" type="presParOf" srcId="{61CFDC17-2020-46F3-885A-1381CD660B78}" destId="{4AB5A944-8728-4006-B254-61FF8CFA1BF0}" srcOrd="1" destOrd="0" presId="urn:microsoft.com/office/officeart/2008/layout/CircleAccentTimeline"/>
    <dgm:cxn modelId="{F3583BBA-B802-482E-83B2-78B2DCEDB672}" type="presParOf" srcId="{61CFDC17-2020-46F3-885A-1381CD660B78}" destId="{393DC91E-3379-4D34-8302-FD765D838ADF}" srcOrd="2" destOrd="0" presId="urn:microsoft.com/office/officeart/2008/layout/CircleAccentTimeline"/>
    <dgm:cxn modelId="{A3707C4A-CDB1-4F58-9913-A013B2B16509}" type="presParOf" srcId="{9A1BEC00-BA8B-4BC2-B4D0-4499D80FC166}" destId="{6EDB10CF-8176-4655-8196-4AE75BCBB8B2}" srcOrd="4" destOrd="0" presId="urn:microsoft.com/office/officeart/2008/layout/CircleAccentTimeline"/>
    <dgm:cxn modelId="{B43C8AD4-6E5A-43F3-A236-285DE491501B}" type="presParOf" srcId="{9A1BEC00-BA8B-4BC2-B4D0-4499D80FC166}" destId="{BE5E4B74-6369-42F1-9894-4DE41518C86A}" srcOrd="5" destOrd="0" presId="urn:microsoft.com/office/officeart/2008/layout/CircleAccentTimeline"/>
    <dgm:cxn modelId="{95B20852-05F1-4A81-B26F-21B2349B117C}" type="presParOf" srcId="{9A1BEC00-BA8B-4BC2-B4D0-4499D80FC166}" destId="{5483FC2B-F515-4D7B-A61F-CD0969D8F02D}" srcOrd="6" destOrd="0" presId="urn:microsoft.com/office/officeart/2008/layout/CircleAccentTimeline"/>
    <dgm:cxn modelId="{617C92F6-700E-4303-9684-6F3FFE106884}" type="presParOf" srcId="{9A1BEC00-BA8B-4BC2-B4D0-4499D80FC166}" destId="{B79AAD3A-65CD-40FF-A476-AF79B4EDA210}" srcOrd="7" destOrd="0" presId="urn:microsoft.com/office/officeart/2008/layout/CircleAccentTimeline"/>
    <dgm:cxn modelId="{D44E5F94-09B9-4B53-A906-8F548A782657}" type="presParOf" srcId="{B79AAD3A-65CD-40FF-A476-AF79B4EDA210}" destId="{A7E02C4D-CC88-4F86-BF98-DB49596FB29A}" srcOrd="0" destOrd="0" presId="urn:microsoft.com/office/officeart/2008/layout/CircleAccentTimeline"/>
    <dgm:cxn modelId="{1AC0BA94-0FC8-4317-8A78-93BB5D40603F}" type="presParOf" srcId="{B79AAD3A-65CD-40FF-A476-AF79B4EDA210}" destId="{92D4779D-AC71-4943-A738-BB5A79B700BF}" srcOrd="1" destOrd="0" presId="urn:microsoft.com/office/officeart/2008/layout/CircleAccentTimeline"/>
    <dgm:cxn modelId="{63306C32-2842-4914-A482-615FF10D2B01}" type="presParOf" srcId="{B79AAD3A-65CD-40FF-A476-AF79B4EDA210}" destId="{B24C61EB-E72D-4DA7-89B2-9A47DE739B53}" srcOrd="2" destOrd="0" presId="urn:microsoft.com/office/officeart/2008/layout/CircleAccentTimeline"/>
    <dgm:cxn modelId="{4EAF4646-D8BE-4887-BAF8-AEAA96FB956F}" type="presParOf" srcId="{9A1BEC00-BA8B-4BC2-B4D0-4499D80FC166}" destId="{CF471A31-6333-4E49-922C-8D7165A84228}" srcOrd="8" destOrd="0" presId="urn:microsoft.com/office/officeart/2008/layout/CircleAccentTimeline"/>
    <dgm:cxn modelId="{DAFAE698-A420-4586-ADDD-22704BD63CA5}" type="presParOf" srcId="{9A1BEC00-BA8B-4BC2-B4D0-4499D80FC166}" destId="{B1F63A28-ACB8-4041-A980-9528521167E2}" srcOrd="9" destOrd="0" presId="urn:microsoft.com/office/officeart/2008/layout/CircleAccentTimeline"/>
    <dgm:cxn modelId="{905934A5-9977-4E0C-8E72-6C2D0741ABF9}" type="presParOf" srcId="{9A1BEC00-BA8B-4BC2-B4D0-4499D80FC166}" destId="{3CC718E3-40D6-428D-96C3-FF6CCFAAD933}" srcOrd="10" destOrd="0" presId="urn:microsoft.com/office/officeart/2008/layout/CircleAccentTimeline"/>
    <dgm:cxn modelId="{987FCC2F-9141-4CC1-9CAF-7C028F9061F5}" type="presParOf" srcId="{3CC718E3-40D6-428D-96C3-FF6CCFAAD933}" destId="{C419BB76-2D1A-4647-815E-07AE9A55572A}" srcOrd="0" destOrd="0" presId="urn:microsoft.com/office/officeart/2008/layout/CircleAccentTimeline"/>
    <dgm:cxn modelId="{6BFA523C-BFC6-488D-A4BB-235F0AD42C85}" type="presParOf" srcId="{3CC718E3-40D6-428D-96C3-FF6CCFAAD933}" destId="{4671D329-238E-4A1E-A090-A221A9CB2C07}" srcOrd="1" destOrd="0" presId="urn:microsoft.com/office/officeart/2008/layout/CircleAccentTimeline"/>
    <dgm:cxn modelId="{52EF2F55-B68A-4879-81DE-DE14F996E9E6}" type="presParOf" srcId="{3CC718E3-40D6-428D-96C3-FF6CCFAAD933}" destId="{FEF0640D-98F8-408D-86E0-9D4D1915B70F}" srcOrd="2" destOrd="0" presId="urn:microsoft.com/office/officeart/2008/layout/CircleAccentTimeline"/>
    <dgm:cxn modelId="{9F98BB86-8A6E-4813-8EE5-8ADAF7D62052}" type="presParOf" srcId="{9A1BEC00-BA8B-4BC2-B4D0-4499D80FC166}" destId="{5C22EB1D-6017-4622-92A5-DC1C1747AE4B}" srcOrd="11" destOrd="0" presId="urn:microsoft.com/office/officeart/2008/layout/CircleAccentTimeline"/>
    <dgm:cxn modelId="{6CF812E4-D41B-4F70-A621-2F8AEAE328FB}" type="presParOf" srcId="{9A1BEC00-BA8B-4BC2-B4D0-4499D80FC166}" destId="{311CE79D-604F-4755-9020-3841DFF8F3EA}" srcOrd="12" destOrd="0" presId="urn:microsoft.com/office/officeart/2008/layout/CircleAccentTimeline"/>
    <dgm:cxn modelId="{C61593F4-E5E0-4543-AF75-6C5FA04DA0B5}" type="presParOf" srcId="{9A1BEC00-BA8B-4BC2-B4D0-4499D80FC166}" destId="{40B32406-8545-49BE-A97D-0CAE1BE0CB57}" srcOrd="13" destOrd="0" presId="urn:microsoft.com/office/officeart/2008/layout/CircleAccentTimeline"/>
    <dgm:cxn modelId="{2239F087-2D9A-42C8-8541-2D6141AE5707}" type="presParOf" srcId="{40B32406-8545-49BE-A97D-0CAE1BE0CB57}" destId="{FDB0500C-0537-4F76-96F6-6C82C702A7D7}" srcOrd="0" destOrd="0" presId="urn:microsoft.com/office/officeart/2008/layout/CircleAccentTimeline"/>
    <dgm:cxn modelId="{D9FA49AF-AB32-4815-9652-D75AA2D6DA1E}" type="presParOf" srcId="{40B32406-8545-49BE-A97D-0CAE1BE0CB57}" destId="{26E1AB7A-0FBC-4BEB-9BC9-4622FCABFCD2}" srcOrd="1" destOrd="0" presId="urn:microsoft.com/office/officeart/2008/layout/CircleAccentTimeline"/>
    <dgm:cxn modelId="{960F4828-A1EC-4CDA-8415-24331EB63256}" type="presParOf" srcId="{40B32406-8545-49BE-A97D-0CAE1BE0CB57}" destId="{A85E8406-9030-46DF-BD0B-CB561CAABEBB}" srcOrd="2" destOrd="0" presId="urn:microsoft.com/office/officeart/2008/layout/CircleAccentTimeline"/>
    <dgm:cxn modelId="{B760A194-A4D2-4A14-B4C1-AF7458F3B1AD}" type="presParOf" srcId="{9A1BEC00-BA8B-4BC2-B4D0-4499D80FC166}" destId="{2BCEE159-3EBD-4A59-8C20-90CFD614E7C1}" srcOrd="14" destOrd="0" presId="urn:microsoft.com/office/officeart/2008/layout/CircleAccentTimeline"/>
    <dgm:cxn modelId="{94FBF11D-E9D7-42E2-9F62-46CC54B7E52B}" type="presParOf" srcId="{9A1BEC00-BA8B-4BC2-B4D0-4499D80FC166}" destId="{1FDBF718-6F15-4A4B-AB79-C91DB182B1EF}" srcOrd="15" destOrd="0" presId="urn:microsoft.com/office/officeart/2008/layout/CircleAccentTimeline"/>
    <dgm:cxn modelId="{0DD6E1B4-0D21-449A-81AB-03EA1C080B36}" type="presParOf" srcId="{9A1BEC00-BA8B-4BC2-B4D0-4499D80FC166}" destId="{4CF06480-DF2E-4079-9874-C3CFD036282E}" srcOrd="16" destOrd="0" presId="urn:microsoft.com/office/officeart/2008/layout/CircleAccentTimeline"/>
    <dgm:cxn modelId="{AE099898-E605-48DD-BE20-FC092C417D37}" type="presParOf" srcId="{4CF06480-DF2E-4079-9874-C3CFD036282E}" destId="{36AE3F42-1AAF-4A8C-BD2A-F62A6912D2F8}" srcOrd="0" destOrd="0" presId="urn:microsoft.com/office/officeart/2008/layout/CircleAccentTimeline"/>
    <dgm:cxn modelId="{A3C8C40D-3FB3-4E46-8F73-45063050EDDF}" type="presParOf" srcId="{4CF06480-DF2E-4079-9874-C3CFD036282E}" destId="{484F5E2E-818F-47CF-A8F1-1246C3F60019}" srcOrd="1" destOrd="0" presId="urn:microsoft.com/office/officeart/2008/layout/CircleAccentTimeline"/>
    <dgm:cxn modelId="{182830A9-F9D0-4E84-9987-2524BE358B9F}" type="presParOf" srcId="{4CF06480-DF2E-4079-9874-C3CFD036282E}" destId="{FCA5357C-25D8-474E-9183-23927FC3AAD9}" srcOrd="2" destOrd="0" presId="urn:microsoft.com/office/officeart/2008/layout/CircleAccentTimeline"/>
    <dgm:cxn modelId="{2139719F-BDB6-4932-82B4-67481A79281F}" type="presParOf" srcId="{9A1BEC00-BA8B-4BC2-B4D0-4499D80FC166}" destId="{66F34FB5-7CD2-4689-B188-EDDBA483974F}" srcOrd="17" destOrd="0" presId="urn:microsoft.com/office/officeart/2008/layout/CircleAccentTimeline"/>
    <dgm:cxn modelId="{29AF15B7-D63F-40AF-BC51-F8013297EB69}" type="presParOf" srcId="{9A1BEC00-BA8B-4BC2-B4D0-4499D80FC166}" destId="{A9B97CD5-3023-4116-BFFB-CC93AB5BC4F4}" srcOrd="18" destOrd="0" presId="urn:microsoft.com/office/officeart/2008/layout/CircleAccentTimeline"/>
    <dgm:cxn modelId="{377A1857-2B3B-450C-B4CE-BDE36851BB5F}" type="presParOf" srcId="{9A1BEC00-BA8B-4BC2-B4D0-4499D80FC166}" destId="{3FC4DA57-5C62-4C48-87A9-509A81F2C2C1}" srcOrd="19" destOrd="0" presId="urn:microsoft.com/office/officeart/2008/layout/CircleAccentTimeline"/>
    <dgm:cxn modelId="{AB3C854C-C2D7-4729-9EB4-87AF21CFBF86}" type="presParOf" srcId="{9A1BEC00-BA8B-4BC2-B4D0-4499D80FC166}" destId="{2F97872B-A337-4037-BD96-6B95E32E0374}" srcOrd="20" destOrd="0" presId="urn:microsoft.com/office/officeart/2008/layout/CircleAccentTimeline"/>
    <dgm:cxn modelId="{586DC89D-CB83-4950-BC0C-813DE566EF64}" type="presParOf" srcId="{2F97872B-A337-4037-BD96-6B95E32E0374}" destId="{77615255-0D42-4DD4-814D-4C715854E6F4}" srcOrd="0" destOrd="0" presId="urn:microsoft.com/office/officeart/2008/layout/CircleAccentTimeline"/>
    <dgm:cxn modelId="{CDA47C7D-6EB6-40EC-A7EE-33EB2C177046}" type="presParOf" srcId="{2F97872B-A337-4037-BD96-6B95E32E0374}" destId="{E2E67E1D-11F1-449F-BCF6-F4708554C5AB}" srcOrd="1" destOrd="0" presId="urn:microsoft.com/office/officeart/2008/layout/CircleAccentTimeline"/>
    <dgm:cxn modelId="{20CF7610-A0E2-406F-B054-5B124147FFFD}" type="presParOf" srcId="{2F97872B-A337-4037-BD96-6B95E32E0374}" destId="{FD529345-C695-44D3-A38C-5D77D946A180}" srcOrd="2" destOrd="0" presId="urn:microsoft.com/office/officeart/2008/layout/CircleAccentTimeline"/>
    <dgm:cxn modelId="{D3D89CC3-9B4B-46E8-B4BC-CC5E13356868}" type="presParOf" srcId="{9A1BEC00-BA8B-4BC2-B4D0-4499D80FC166}" destId="{24150563-97C7-40F1-9085-780FFB812E0B}" srcOrd="21" destOrd="0" presId="urn:microsoft.com/office/officeart/2008/layout/CircleAccentTimeline"/>
    <dgm:cxn modelId="{253AE917-1A7C-4AB5-B26A-ED9BFC9A99E0}" type="presParOf" srcId="{9A1BEC00-BA8B-4BC2-B4D0-4499D80FC166}" destId="{B1BAB144-B3FC-44DE-AB7B-9538DD621C09}" srcOrd="22" destOrd="0" presId="urn:microsoft.com/office/officeart/2008/layout/CircleAccentTimeline"/>
    <dgm:cxn modelId="{CE33F7C3-F1BB-45BF-B7AD-DB468610D43C}" type="presParOf" srcId="{9A1BEC00-BA8B-4BC2-B4D0-4499D80FC166}" destId="{56747B03-A9BB-4E31-8AD4-036958C35841}" srcOrd="23" destOrd="0" presId="urn:microsoft.com/office/officeart/2008/layout/CircleAccentTimeline"/>
    <dgm:cxn modelId="{76D36A64-F4D8-42F6-B3C7-5939FF06670B}" type="presParOf" srcId="{56747B03-A9BB-4E31-8AD4-036958C35841}" destId="{90C10BD5-3A1B-4A91-93C5-564C981E347F}" srcOrd="0" destOrd="0" presId="urn:microsoft.com/office/officeart/2008/layout/CircleAccentTimeline"/>
    <dgm:cxn modelId="{34B164B5-6781-49C6-9941-A86CED49A188}" type="presParOf" srcId="{56747B03-A9BB-4E31-8AD4-036958C35841}" destId="{E53CC783-2E08-41E8-9765-875721FA275B}" srcOrd="1" destOrd="0" presId="urn:microsoft.com/office/officeart/2008/layout/CircleAccentTimeline"/>
    <dgm:cxn modelId="{61946E57-AD31-44BA-BFDF-7BFE80D1135A}" type="presParOf" srcId="{56747B03-A9BB-4E31-8AD4-036958C35841}" destId="{0C602C5E-E7E8-405A-99A8-09B9DDB9B7AE}" srcOrd="2" destOrd="0" presId="urn:microsoft.com/office/officeart/2008/layout/CircleAccentTimeline"/>
    <dgm:cxn modelId="{D8E82E8B-9C13-461D-9B30-C95ABCE1E262}" type="presParOf" srcId="{9A1BEC00-BA8B-4BC2-B4D0-4499D80FC166}" destId="{FC7FC095-7CCB-4B8B-9AAD-9837DAEA37C9}" srcOrd="24" destOrd="0" presId="urn:microsoft.com/office/officeart/2008/layout/CircleAccentTimeline"/>
    <dgm:cxn modelId="{B4E0AEAA-64AA-42E0-BEF5-29CF559C0AE8}" type="presParOf" srcId="{9A1BEC00-BA8B-4BC2-B4D0-4499D80FC166}" destId="{E38A80BF-2EC3-49F3-8B4B-632C9605A9EC}" srcOrd="25" destOrd="0" presId="urn:microsoft.com/office/officeart/2008/layout/CircleAccentTimeline"/>
    <dgm:cxn modelId="{0604578F-FF12-4C63-B6F9-BF2B4EEE93AE}" type="presParOf" srcId="{9A1BEC00-BA8B-4BC2-B4D0-4499D80FC166}" destId="{B2B739F2-2177-4152-9190-18092813B4D3}" srcOrd="26" destOrd="0" presId="urn:microsoft.com/office/officeart/2008/layout/CircleAccentTimeline"/>
    <dgm:cxn modelId="{349D0D1E-6D65-4662-BEA5-E81D7F5C58B3}" type="presParOf" srcId="{9A1BEC00-BA8B-4BC2-B4D0-4499D80FC166}" destId="{1EE9F8F7-3C1A-4890-9886-1F8C39D0C5D1}" srcOrd="27" destOrd="0" presId="urn:microsoft.com/office/officeart/2008/layout/CircleAccentTimeline"/>
    <dgm:cxn modelId="{92D6B989-00BB-4124-8EAD-43396A9EA997}" type="presParOf" srcId="{1EE9F8F7-3C1A-4890-9886-1F8C39D0C5D1}" destId="{61E0A242-A994-45AB-84C0-EFFD9C248793}" srcOrd="0" destOrd="0" presId="urn:microsoft.com/office/officeart/2008/layout/CircleAccentTimeline"/>
    <dgm:cxn modelId="{24581277-4AC5-4A4F-9797-3C7B3C6275FB}" type="presParOf" srcId="{1EE9F8F7-3C1A-4890-9886-1F8C39D0C5D1}" destId="{9982588E-3956-4A9B-B35B-662833B6B339}" srcOrd="1" destOrd="0" presId="urn:microsoft.com/office/officeart/2008/layout/CircleAccentTimeline"/>
    <dgm:cxn modelId="{002F2C0E-2F59-4614-BE6F-3FF9A9C811DD}" type="presParOf" srcId="{1EE9F8F7-3C1A-4890-9886-1F8C39D0C5D1}" destId="{77BE3222-0A8B-4FAC-B8C6-EF34667D9D91}" srcOrd="2" destOrd="0" presId="urn:microsoft.com/office/officeart/2008/layout/CircleAccentTimeline"/>
    <dgm:cxn modelId="{BA161A37-9A30-4C3D-BE25-CB2593A57FE3}" type="presParOf" srcId="{9A1BEC00-BA8B-4BC2-B4D0-4499D80FC166}" destId="{B49C564D-E237-423B-B2C1-6F5E4BF2D85F}" srcOrd="28" destOrd="0" presId="urn:microsoft.com/office/officeart/2008/layout/CircleAccentTimeline"/>
    <dgm:cxn modelId="{CE9550BA-2DC2-4BAE-A633-3D59A2531218}" type="presParOf" srcId="{9A1BEC00-BA8B-4BC2-B4D0-4499D80FC166}" destId="{33D61A01-D8B4-4E37-823C-1F11A1FDB263}" srcOrd="29" destOrd="0" presId="urn:microsoft.com/office/officeart/2008/layout/CircleAccentTimeline"/>
    <dgm:cxn modelId="{C70221BC-56A5-4E89-A541-5760012ABC2B}" type="presParOf" srcId="{9A1BEC00-BA8B-4BC2-B4D0-4499D80FC166}" destId="{4AE9D557-777B-4154-A4EB-3BACF4F478F1}" srcOrd="30" destOrd="0" presId="urn:microsoft.com/office/officeart/2008/layout/CircleAccentTimeline"/>
    <dgm:cxn modelId="{3B19E02F-035C-4556-AE64-D4C4CA764EC3}" type="presParOf" srcId="{9A1BEC00-BA8B-4BC2-B4D0-4499D80FC166}" destId="{66017C8E-B8A5-463E-B964-5C0EC1877767}" srcOrd="31" destOrd="0" presId="urn:microsoft.com/office/officeart/2008/layout/CircleAccentTimeline"/>
    <dgm:cxn modelId="{7BB7C056-0501-43F2-B983-6EF2BDC45631}" type="presParOf" srcId="{66017C8E-B8A5-463E-B964-5C0EC1877767}" destId="{35A6E219-83EB-4CF7-932F-4D1CAE1A9036}" srcOrd="0" destOrd="0" presId="urn:microsoft.com/office/officeart/2008/layout/CircleAccentTimeline"/>
    <dgm:cxn modelId="{5B594283-DCF6-473C-9D08-F113827936AC}" type="presParOf" srcId="{66017C8E-B8A5-463E-B964-5C0EC1877767}" destId="{6E4ADEA2-823A-4AA2-A403-3AC55112D9D1}" srcOrd="1" destOrd="0" presId="urn:microsoft.com/office/officeart/2008/layout/CircleAccentTimeline"/>
    <dgm:cxn modelId="{935CD9BD-19B8-4431-9AFC-264247E5A370}" type="presParOf" srcId="{66017C8E-B8A5-463E-B964-5C0EC1877767}" destId="{19185DBF-E5B3-4120-BE7B-4A4E37E1D3FD}" srcOrd="2" destOrd="0" presId="urn:microsoft.com/office/officeart/2008/layout/CircleAccentTimeline"/>
    <dgm:cxn modelId="{B61F73C2-005B-4B55-892A-7885D0325AA0}" type="presParOf" srcId="{9A1BEC00-BA8B-4BC2-B4D0-4499D80FC166}" destId="{E801F610-8F16-4604-8220-729E10C5B9C4}" srcOrd="32" destOrd="0" presId="urn:microsoft.com/office/officeart/2008/layout/CircleAccentTimeline"/>
    <dgm:cxn modelId="{A880546A-B713-427D-B5E6-E04FB473C82C}" type="presParOf" srcId="{9A1BEC00-BA8B-4BC2-B4D0-4499D80FC166}" destId="{B35F9F4F-1350-4722-BFE9-0F1A5C351AFB}" srcOrd="33" destOrd="0" presId="urn:microsoft.com/office/officeart/2008/layout/CircleAccent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4D991BE-C01E-483F-816D-19B0960C986B}" type="doc">
      <dgm:prSet loTypeId="urn:microsoft.com/office/officeart/2005/8/layout/gear1" loCatId="process" qsTypeId="urn:microsoft.com/office/officeart/2005/8/quickstyle/simple1" qsCatId="simple" csTypeId="urn:microsoft.com/office/officeart/2005/8/colors/accent1_2" csCatId="accent1" phldr="1"/>
      <dgm:spPr/>
    </dgm:pt>
    <dgm:pt modelId="{D5A80DFE-EE9F-4AB6-9005-220AA1141BB9}">
      <dgm:prSet phldrT="[Text]" custT="1"/>
      <dgm:spPr>
        <a:solidFill>
          <a:srgbClr val="92D050">
            <a:alpha val="75000"/>
          </a:srgbClr>
        </a:solidFill>
        <a:ln>
          <a:noFill/>
        </a:ln>
      </dgm:spPr>
      <dgm:t>
        <a:bodyPr/>
        <a:lstStyle/>
        <a:p>
          <a:r>
            <a:rPr lang="en-US" sz="2400" b="0" dirty="0">
              <a:solidFill>
                <a:schemeClr val="bg1"/>
              </a:solidFill>
              <a:latin typeface="Arial" panose="020B0604020202020204" pitchFamily="34" charset="0"/>
              <a:cs typeface="Arial" panose="020B0604020202020204" pitchFamily="34" charset="0"/>
            </a:rPr>
            <a:t>agency minimum standards</a:t>
          </a:r>
        </a:p>
      </dgm:t>
    </dgm:pt>
    <dgm:pt modelId="{1282B3F4-1712-44C0-85BC-1E3A1DBA5F03}" type="parTrans" cxnId="{C29D60BF-EB2F-441E-80CC-751661D1ABB9}">
      <dgm:prSet/>
      <dgm:spPr/>
      <dgm:t>
        <a:bodyPr/>
        <a:lstStyle/>
        <a:p>
          <a:endParaRPr lang="en-US" sz="1800"/>
        </a:p>
      </dgm:t>
    </dgm:pt>
    <dgm:pt modelId="{8F113A8B-3D8B-4019-A562-2FCAB5892628}" type="sibTrans" cxnId="{C29D60BF-EB2F-441E-80CC-751661D1ABB9}">
      <dgm:prSet/>
      <dgm:spPr>
        <a:solidFill>
          <a:schemeClr val="accent3">
            <a:alpha val="25000"/>
          </a:schemeClr>
        </a:solidFill>
      </dgm:spPr>
      <dgm:t>
        <a:bodyPr/>
        <a:lstStyle/>
        <a:p>
          <a:endParaRPr lang="en-US" sz="1800"/>
        </a:p>
      </dgm:t>
    </dgm:pt>
    <dgm:pt modelId="{EB52F78B-0E2C-4A28-9968-9665EBEFADF4}">
      <dgm:prSet phldrT="[Text]" custT="1"/>
      <dgm:spPr>
        <a:solidFill>
          <a:schemeClr val="accent4">
            <a:alpha val="75000"/>
          </a:schemeClr>
        </a:solidFill>
        <a:ln>
          <a:noFill/>
        </a:ln>
      </dgm:spPr>
      <dgm:t>
        <a:bodyPr/>
        <a:lstStyle/>
        <a:p>
          <a:r>
            <a:rPr lang="en-US" sz="2000" b="0" dirty="0">
              <a:solidFill>
                <a:schemeClr val="bg1"/>
              </a:solidFill>
              <a:latin typeface="Arial" panose="020B0604020202020204" pitchFamily="34" charset="0"/>
              <a:cs typeface="Arial" panose="020B0604020202020204" pitchFamily="34" charset="0"/>
            </a:rPr>
            <a:t>portfolio monitoring and reporting</a:t>
          </a:r>
        </a:p>
      </dgm:t>
    </dgm:pt>
    <dgm:pt modelId="{F088BBB4-CBF2-4353-BA15-D6B3FE50EBD1}" type="parTrans" cxnId="{326D10AB-BBF9-4C06-BB8A-EB9BD2ADA172}">
      <dgm:prSet/>
      <dgm:spPr/>
      <dgm:t>
        <a:bodyPr/>
        <a:lstStyle/>
        <a:p>
          <a:endParaRPr lang="en-US" sz="1800"/>
        </a:p>
      </dgm:t>
    </dgm:pt>
    <dgm:pt modelId="{399F873F-6B26-410D-9F44-12CBB183BEB1}" type="sibTrans" cxnId="{326D10AB-BBF9-4C06-BB8A-EB9BD2ADA172}">
      <dgm:prSet/>
      <dgm:spPr>
        <a:solidFill>
          <a:schemeClr val="accent3">
            <a:alpha val="25000"/>
          </a:schemeClr>
        </a:solidFill>
      </dgm:spPr>
      <dgm:t>
        <a:bodyPr/>
        <a:lstStyle/>
        <a:p>
          <a:endParaRPr lang="en-US" sz="1800"/>
        </a:p>
      </dgm:t>
    </dgm:pt>
    <dgm:pt modelId="{5DBBFBAE-28C8-449D-9AEF-00D8D41F1CD0}">
      <dgm:prSet phldrT="[Text]" custT="1"/>
      <dgm:spPr>
        <a:solidFill>
          <a:srgbClr val="00B0F0">
            <a:alpha val="75000"/>
          </a:srgbClr>
        </a:solidFill>
        <a:ln>
          <a:noFill/>
        </a:ln>
      </dgm:spPr>
      <dgm:t>
        <a:bodyPr/>
        <a:lstStyle/>
        <a:p>
          <a:r>
            <a:rPr lang="en-US" sz="2000" b="0" dirty="0">
              <a:solidFill>
                <a:schemeClr val="bg1"/>
              </a:solidFill>
              <a:latin typeface="Arial" panose="020B0604020202020204" pitchFamily="34" charset="0"/>
              <a:cs typeface="Arial" panose="020B0604020202020204" pitchFamily="34" charset="0"/>
            </a:rPr>
            <a:t>projects and programs</a:t>
          </a:r>
        </a:p>
      </dgm:t>
    </dgm:pt>
    <dgm:pt modelId="{EEEB11E6-9D3C-448C-A431-DDF2AB8BBE2E}" type="parTrans" cxnId="{14DEBECC-FA9C-4C6A-8423-A686E84D704E}">
      <dgm:prSet/>
      <dgm:spPr/>
      <dgm:t>
        <a:bodyPr/>
        <a:lstStyle/>
        <a:p>
          <a:endParaRPr lang="en-US" sz="1800"/>
        </a:p>
      </dgm:t>
    </dgm:pt>
    <dgm:pt modelId="{6308D142-FF22-417D-BDE5-3146FF5D2444}" type="sibTrans" cxnId="{14DEBECC-FA9C-4C6A-8423-A686E84D704E}">
      <dgm:prSet/>
      <dgm:spPr>
        <a:solidFill>
          <a:schemeClr val="accent3">
            <a:alpha val="25000"/>
          </a:schemeClr>
        </a:solidFill>
      </dgm:spPr>
      <dgm:t>
        <a:bodyPr/>
        <a:lstStyle/>
        <a:p>
          <a:endParaRPr lang="en-US" sz="1800"/>
        </a:p>
      </dgm:t>
    </dgm:pt>
    <dgm:pt modelId="{C07ED9ED-1560-4D96-8FE1-3BB343D0A904}" type="pres">
      <dgm:prSet presAssocID="{84D991BE-C01E-483F-816D-19B0960C986B}" presName="composite" presStyleCnt="0">
        <dgm:presLayoutVars>
          <dgm:chMax val="3"/>
          <dgm:animLvl val="lvl"/>
          <dgm:resizeHandles val="exact"/>
        </dgm:presLayoutVars>
      </dgm:prSet>
      <dgm:spPr/>
    </dgm:pt>
    <dgm:pt modelId="{7FF7F949-C869-490B-B021-E4DCCC7E5472}" type="pres">
      <dgm:prSet presAssocID="{D5A80DFE-EE9F-4AB6-9005-220AA1141BB9}" presName="gear1" presStyleLbl="node1" presStyleIdx="0" presStyleCnt="3">
        <dgm:presLayoutVars>
          <dgm:chMax val="1"/>
          <dgm:bulletEnabled val="1"/>
        </dgm:presLayoutVars>
      </dgm:prSet>
      <dgm:spPr/>
    </dgm:pt>
    <dgm:pt modelId="{FC80F6F2-8ABB-4A00-9603-5CA231E21F68}" type="pres">
      <dgm:prSet presAssocID="{D5A80DFE-EE9F-4AB6-9005-220AA1141BB9}" presName="gear1srcNode" presStyleLbl="node1" presStyleIdx="0" presStyleCnt="3"/>
      <dgm:spPr/>
    </dgm:pt>
    <dgm:pt modelId="{6D22EA0E-2CC7-4D45-9DEB-83A7B8A81319}" type="pres">
      <dgm:prSet presAssocID="{D5A80DFE-EE9F-4AB6-9005-220AA1141BB9}" presName="gear1dstNode" presStyleLbl="node1" presStyleIdx="0" presStyleCnt="3"/>
      <dgm:spPr/>
    </dgm:pt>
    <dgm:pt modelId="{84C59906-DE38-48E7-BCB2-947BAF4F1DA2}" type="pres">
      <dgm:prSet presAssocID="{EB52F78B-0E2C-4A28-9968-9665EBEFADF4}" presName="gear2" presStyleLbl="node1" presStyleIdx="1" presStyleCnt="3">
        <dgm:presLayoutVars>
          <dgm:chMax val="1"/>
          <dgm:bulletEnabled val="1"/>
        </dgm:presLayoutVars>
      </dgm:prSet>
      <dgm:spPr/>
    </dgm:pt>
    <dgm:pt modelId="{BCE8E401-941E-405E-8E2B-65E6D0AFFACC}" type="pres">
      <dgm:prSet presAssocID="{EB52F78B-0E2C-4A28-9968-9665EBEFADF4}" presName="gear2srcNode" presStyleLbl="node1" presStyleIdx="1" presStyleCnt="3"/>
      <dgm:spPr/>
    </dgm:pt>
    <dgm:pt modelId="{37E0822D-A530-4F3D-8699-E91303256DBF}" type="pres">
      <dgm:prSet presAssocID="{EB52F78B-0E2C-4A28-9968-9665EBEFADF4}" presName="gear2dstNode" presStyleLbl="node1" presStyleIdx="1" presStyleCnt="3"/>
      <dgm:spPr/>
    </dgm:pt>
    <dgm:pt modelId="{385D9F9A-E3D9-454E-B10B-0C2FDE677898}" type="pres">
      <dgm:prSet presAssocID="{5DBBFBAE-28C8-449D-9AEF-00D8D41F1CD0}" presName="gear3" presStyleLbl="node1" presStyleIdx="2" presStyleCnt="3"/>
      <dgm:spPr/>
    </dgm:pt>
    <dgm:pt modelId="{701A7D0D-60E7-4981-B182-F31909B45B58}" type="pres">
      <dgm:prSet presAssocID="{5DBBFBAE-28C8-449D-9AEF-00D8D41F1CD0}" presName="gear3tx" presStyleLbl="node1" presStyleIdx="2" presStyleCnt="3">
        <dgm:presLayoutVars>
          <dgm:chMax val="1"/>
          <dgm:bulletEnabled val="1"/>
        </dgm:presLayoutVars>
      </dgm:prSet>
      <dgm:spPr/>
    </dgm:pt>
    <dgm:pt modelId="{68F1DEE8-A6E9-4E37-A416-1EEE700E2670}" type="pres">
      <dgm:prSet presAssocID="{5DBBFBAE-28C8-449D-9AEF-00D8D41F1CD0}" presName="gear3srcNode" presStyleLbl="node1" presStyleIdx="2" presStyleCnt="3"/>
      <dgm:spPr/>
    </dgm:pt>
    <dgm:pt modelId="{E0BAE0B3-3E6E-434C-8637-6C60E6609EC0}" type="pres">
      <dgm:prSet presAssocID="{5DBBFBAE-28C8-449D-9AEF-00D8D41F1CD0}" presName="gear3dstNode" presStyleLbl="node1" presStyleIdx="2" presStyleCnt="3"/>
      <dgm:spPr/>
    </dgm:pt>
    <dgm:pt modelId="{619B894B-6BDE-492C-B7F6-A29F8E752472}" type="pres">
      <dgm:prSet presAssocID="{8F113A8B-3D8B-4019-A562-2FCAB5892628}" presName="connector1" presStyleLbl="sibTrans2D1" presStyleIdx="0" presStyleCnt="3"/>
      <dgm:spPr/>
    </dgm:pt>
    <dgm:pt modelId="{F13F82B7-6E4A-47AF-A4FC-0F136D33A1CC}" type="pres">
      <dgm:prSet presAssocID="{399F873F-6B26-410D-9F44-12CBB183BEB1}" presName="connector2" presStyleLbl="sibTrans2D1" presStyleIdx="1" presStyleCnt="3"/>
      <dgm:spPr/>
    </dgm:pt>
    <dgm:pt modelId="{4893B901-8AA6-4CF9-B362-1F93E83A1038}" type="pres">
      <dgm:prSet presAssocID="{6308D142-FF22-417D-BDE5-3146FF5D2444}" presName="connector3" presStyleLbl="sibTrans2D1" presStyleIdx="2" presStyleCnt="3"/>
      <dgm:spPr/>
    </dgm:pt>
  </dgm:ptLst>
  <dgm:cxnLst>
    <dgm:cxn modelId="{C5E85A17-51B5-453E-98C1-E101529E928E}" type="presOf" srcId="{EB52F78B-0E2C-4A28-9968-9665EBEFADF4}" destId="{37E0822D-A530-4F3D-8699-E91303256DBF}" srcOrd="2" destOrd="0" presId="urn:microsoft.com/office/officeart/2005/8/layout/gear1"/>
    <dgm:cxn modelId="{30CDE619-41B6-42B9-9844-B8E28E74AC70}" type="presOf" srcId="{5DBBFBAE-28C8-449D-9AEF-00D8D41F1CD0}" destId="{385D9F9A-E3D9-454E-B10B-0C2FDE677898}" srcOrd="0" destOrd="0" presId="urn:microsoft.com/office/officeart/2005/8/layout/gear1"/>
    <dgm:cxn modelId="{B1A3421C-ABCF-46F4-9BD3-4CCF6FE1634A}" type="presOf" srcId="{5DBBFBAE-28C8-449D-9AEF-00D8D41F1CD0}" destId="{E0BAE0B3-3E6E-434C-8637-6C60E6609EC0}" srcOrd="3" destOrd="0" presId="urn:microsoft.com/office/officeart/2005/8/layout/gear1"/>
    <dgm:cxn modelId="{55AEB01F-C367-493F-9AB0-CD3A1AEFFD5C}" type="presOf" srcId="{84D991BE-C01E-483F-816D-19B0960C986B}" destId="{C07ED9ED-1560-4D96-8FE1-3BB343D0A904}" srcOrd="0" destOrd="0" presId="urn:microsoft.com/office/officeart/2005/8/layout/gear1"/>
    <dgm:cxn modelId="{76385D27-1896-4AEB-BC31-126F4A30DC8B}" type="presOf" srcId="{6308D142-FF22-417D-BDE5-3146FF5D2444}" destId="{4893B901-8AA6-4CF9-B362-1F93E83A1038}" srcOrd="0" destOrd="0" presId="urn:microsoft.com/office/officeart/2005/8/layout/gear1"/>
    <dgm:cxn modelId="{8A73E62B-E89E-4C4B-A859-F90068DAD4B9}" type="presOf" srcId="{D5A80DFE-EE9F-4AB6-9005-220AA1141BB9}" destId="{FC80F6F2-8ABB-4A00-9603-5CA231E21F68}" srcOrd="1" destOrd="0" presId="urn:microsoft.com/office/officeart/2005/8/layout/gear1"/>
    <dgm:cxn modelId="{B6BFC62E-C3D2-4ADD-86B3-E478218EFFCA}" type="presOf" srcId="{5DBBFBAE-28C8-449D-9AEF-00D8D41F1CD0}" destId="{68F1DEE8-A6E9-4E37-A416-1EEE700E2670}" srcOrd="2" destOrd="0" presId="urn:microsoft.com/office/officeart/2005/8/layout/gear1"/>
    <dgm:cxn modelId="{671BBB65-B370-4180-BC10-905D83A0B228}" type="presOf" srcId="{5DBBFBAE-28C8-449D-9AEF-00D8D41F1CD0}" destId="{701A7D0D-60E7-4981-B182-F31909B45B58}" srcOrd="1" destOrd="0" presId="urn:microsoft.com/office/officeart/2005/8/layout/gear1"/>
    <dgm:cxn modelId="{FC2EA046-5309-41EA-B21B-A530E8FD7DDA}" type="presOf" srcId="{399F873F-6B26-410D-9F44-12CBB183BEB1}" destId="{F13F82B7-6E4A-47AF-A4FC-0F136D33A1CC}" srcOrd="0" destOrd="0" presId="urn:microsoft.com/office/officeart/2005/8/layout/gear1"/>
    <dgm:cxn modelId="{464B9267-AFE0-4613-82FA-5324144B1CCC}" type="presOf" srcId="{EB52F78B-0E2C-4A28-9968-9665EBEFADF4}" destId="{84C59906-DE38-48E7-BCB2-947BAF4F1DA2}" srcOrd="0" destOrd="0" presId="urn:microsoft.com/office/officeart/2005/8/layout/gear1"/>
    <dgm:cxn modelId="{6B6A5957-D0FF-4307-8EF7-AFCD1D4792D6}" type="presOf" srcId="{8F113A8B-3D8B-4019-A562-2FCAB5892628}" destId="{619B894B-6BDE-492C-B7F6-A29F8E752472}" srcOrd="0" destOrd="0" presId="urn:microsoft.com/office/officeart/2005/8/layout/gear1"/>
    <dgm:cxn modelId="{326D10AB-BBF9-4C06-BB8A-EB9BD2ADA172}" srcId="{84D991BE-C01E-483F-816D-19B0960C986B}" destId="{EB52F78B-0E2C-4A28-9968-9665EBEFADF4}" srcOrd="1" destOrd="0" parTransId="{F088BBB4-CBF2-4353-BA15-D6B3FE50EBD1}" sibTransId="{399F873F-6B26-410D-9F44-12CBB183BEB1}"/>
    <dgm:cxn modelId="{C29D60BF-EB2F-441E-80CC-751661D1ABB9}" srcId="{84D991BE-C01E-483F-816D-19B0960C986B}" destId="{D5A80DFE-EE9F-4AB6-9005-220AA1141BB9}" srcOrd="0" destOrd="0" parTransId="{1282B3F4-1712-44C0-85BC-1E3A1DBA5F03}" sibTransId="{8F113A8B-3D8B-4019-A562-2FCAB5892628}"/>
    <dgm:cxn modelId="{14DEBECC-FA9C-4C6A-8423-A686E84D704E}" srcId="{84D991BE-C01E-483F-816D-19B0960C986B}" destId="{5DBBFBAE-28C8-449D-9AEF-00D8D41F1CD0}" srcOrd="2" destOrd="0" parTransId="{EEEB11E6-9D3C-448C-A431-DDF2AB8BBE2E}" sibTransId="{6308D142-FF22-417D-BDE5-3146FF5D2444}"/>
    <dgm:cxn modelId="{43C4F1E0-A9F3-4412-BEDA-D61CA34463E1}" type="presOf" srcId="{D5A80DFE-EE9F-4AB6-9005-220AA1141BB9}" destId="{6D22EA0E-2CC7-4D45-9DEB-83A7B8A81319}" srcOrd="2" destOrd="0" presId="urn:microsoft.com/office/officeart/2005/8/layout/gear1"/>
    <dgm:cxn modelId="{8EB899F2-1A65-4BA3-8D64-7DE2954B0CDA}" type="presOf" srcId="{EB52F78B-0E2C-4A28-9968-9665EBEFADF4}" destId="{BCE8E401-941E-405E-8E2B-65E6D0AFFACC}" srcOrd="1" destOrd="0" presId="urn:microsoft.com/office/officeart/2005/8/layout/gear1"/>
    <dgm:cxn modelId="{990CB7F3-E8EB-46C1-AFF2-B87CE84C45AD}" type="presOf" srcId="{D5A80DFE-EE9F-4AB6-9005-220AA1141BB9}" destId="{7FF7F949-C869-490B-B021-E4DCCC7E5472}" srcOrd="0" destOrd="0" presId="urn:microsoft.com/office/officeart/2005/8/layout/gear1"/>
    <dgm:cxn modelId="{65399A83-EAE5-45F9-BA15-A7C94CC11048}" type="presParOf" srcId="{C07ED9ED-1560-4D96-8FE1-3BB343D0A904}" destId="{7FF7F949-C869-490B-B021-E4DCCC7E5472}" srcOrd="0" destOrd="0" presId="urn:microsoft.com/office/officeart/2005/8/layout/gear1"/>
    <dgm:cxn modelId="{D1E22A1B-FD20-4FD8-8B8C-753342BA78D5}" type="presParOf" srcId="{C07ED9ED-1560-4D96-8FE1-3BB343D0A904}" destId="{FC80F6F2-8ABB-4A00-9603-5CA231E21F68}" srcOrd="1" destOrd="0" presId="urn:microsoft.com/office/officeart/2005/8/layout/gear1"/>
    <dgm:cxn modelId="{0D6199BC-CDA3-4124-A8B3-863222668A1F}" type="presParOf" srcId="{C07ED9ED-1560-4D96-8FE1-3BB343D0A904}" destId="{6D22EA0E-2CC7-4D45-9DEB-83A7B8A81319}" srcOrd="2" destOrd="0" presId="urn:microsoft.com/office/officeart/2005/8/layout/gear1"/>
    <dgm:cxn modelId="{D2D066D8-CC18-492C-8AC7-4B1F53BDF731}" type="presParOf" srcId="{C07ED9ED-1560-4D96-8FE1-3BB343D0A904}" destId="{84C59906-DE38-48E7-BCB2-947BAF4F1DA2}" srcOrd="3" destOrd="0" presId="urn:microsoft.com/office/officeart/2005/8/layout/gear1"/>
    <dgm:cxn modelId="{DC4ED684-3A45-49FF-BEC5-2B3EBE5C89F4}" type="presParOf" srcId="{C07ED9ED-1560-4D96-8FE1-3BB343D0A904}" destId="{BCE8E401-941E-405E-8E2B-65E6D0AFFACC}" srcOrd="4" destOrd="0" presId="urn:microsoft.com/office/officeart/2005/8/layout/gear1"/>
    <dgm:cxn modelId="{394A8ECC-6BC2-4913-AFF3-ED12C614298C}" type="presParOf" srcId="{C07ED9ED-1560-4D96-8FE1-3BB343D0A904}" destId="{37E0822D-A530-4F3D-8699-E91303256DBF}" srcOrd="5" destOrd="0" presId="urn:microsoft.com/office/officeart/2005/8/layout/gear1"/>
    <dgm:cxn modelId="{23AC8A28-72DA-458B-8BA5-25B09AB2DDCD}" type="presParOf" srcId="{C07ED9ED-1560-4D96-8FE1-3BB343D0A904}" destId="{385D9F9A-E3D9-454E-B10B-0C2FDE677898}" srcOrd="6" destOrd="0" presId="urn:microsoft.com/office/officeart/2005/8/layout/gear1"/>
    <dgm:cxn modelId="{1C60D687-DAE5-4E1A-8D55-1D6A17D3FB3A}" type="presParOf" srcId="{C07ED9ED-1560-4D96-8FE1-3BB343D0A904}" destId="{701A7D0D-60E7-4981-B182-F31909B45B58}" srcOrd="7" destOrd="0" presId="urn:microsoft.com/office/officeart/2005/8/layout/gear1"/>
    <dgm:cxn modelId="{7CB2F9EA-6908-473C-9B9D-5F8041482CF0}" type="presParOf" srcId="{C07ED9ED-1560-4D96-8FE1-3BB343D0A904}" destId="{68F1DEE8-A6E9-4E37-A416-1EEE700E2670}" srcOrd="8" destOrd="0" presId="urn:microsoft.com/office/officeart/2005/8/layout/gear1"/>
    <dgm:cxn modelId="{05D99441-C940-46DC-8B2F-FFC2D27A802F}" type="presParOf" srcId="{C07ED9ED-1560-4D96-8FE1-3BB343D0A904}" destId="{E0BAE0B3-3E6E-434C-8637-6C60E6609EC0}" srcOrd="9" destOrd="0" presId="urn:microsoft.com/office/officeart/2005/8/layout/gear1"/>
    <dgm:cxn modelId="{BB805086-893F-404E-96AF-AC3495D29D59}" type="presParOf" srcId="{C07ED9ED-1560-4D96-8FE1-3BB343D0A904}" destId="{619B894B-6BDE-492C-B7F6-A29F8E752472}" srcOrd="10" destOrd="0" presId="urn:microsoft.com/office/officeart/2005/8/layout/gear1"/>
    <dgm:cxn modelId="{D5B68B2C-BED4-49C0-BDD6-55A688E9ED3C}" type="presParOf" srcId="{C07ED9ED-1560-4D96-8FE1-3BB343D0A904}" destId="{F13F82B7-6E4A-47AF-A4FC-0F136D33A1CC}" srcOrd="11" destOrd="0" presId="urn:microsoft.com/office/officeart/2005/8/layout/gear1"/>
    <dgm:cxn modelId="{0843B679-C510-45B2-A580-D61B8D1FB353}" type="presParOf" srcId="{C07ED9ED-1560-4D96-8FE1-3BB343D0A904}" destId="{4893B901-8AA6-4CF9-B362-1F93E83A1038}" srcOrd="12" destOrd="0" presId="urn:microsoft.com/office/officeart/2005/8/layout/gear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BD8D230-509F-4648-93D7-96020029BC88}" type="doc">
      <dgm:prSet loTypeId="urn:microsoft.com/office/officeart/2008/layout/LinedList" loCatId="list" qsTypeId="urn:microsoft.com/office/officeart/2005/8/quickstyle/3d1" qsCatId="3D" csTypeId="urn:microsoft.com/office/officeart/2005/8/colors/accent2_1" csCatId="accent2" phldr="1"/>
      <dgm:spPr/>
      <dgm:t>
        <a:bodyPr/>
        <a:lstStyle/>
        <a:p>
          <a:endParaRPr lang="en-US"/>
        </a:p>
      </dgm:t>
    </dgm:pt>
    <dgm:pt modelId="{CB0B1E4E-1C51-4A88-88B2-D658D478D08D}">
      <dgm:prSet phldrT="[Text]" custT="1"/>
      <dgm:spPr/>
      <dgm:t>
        <a:bodyPr vert="vert"/>
        <a:lstStyle/>
        <a:p>
          <a:pPr>
            <a:buNone/>
          </a:pPr>
          <a:r>
            <a:rPr lang="en-US" sz="4400" b="1" dirty="0">
              <a:latin typeface="+mj-lt"/>
              <a:cs typeface="Arial" panose="020B0604020202020204" pitchFamily="34" charset="0"/>
            </a:rPr>
            <a:t>Minimum Standards</a:t>
          </a:r>
          <a:endParaRPr lang="en-US" sz="4400" b="1" dirty="0"/>
        </a:p>
      </dgm:t>
    </dgm:pt>
    <dgm:pt modelId="{B123883D-6B91-4F5B-96D2-6ABF1ACEA030}" type="parTrans" cxnId="{FA680268-761B-4266-ACBF-89528505B7C2}">
      <dgm:prSet/>
      <dgm:spPr/>
      <dgm:t>
        <a:bodyPr/>
        <a:lstStyle/>
        <a:p>
          <a:endParaRPr lang="en-US" sz="1600"/>
        </a:p>
      </dgm:t>
    </dgm:pt>
    <dgm:pt modelId="{F3310357-98AE-4AE7-ABC6-CE5896DA834D}" type="sibTrans" cxnId="{FA680268-761B-4266-ACBF-89528505B7C2}">
      <dgm:prSet/>
      <dgm:spPr/>
      <dgm:t>
        <a:bodyPr/>
        <a:lstStyle/>
        <a:p>
          <a:endParaRPr lang="en-US" sz="1600"/>
        </a:p>
      </dgm:t>
    </dgm:pt>
    <dgm:pt modelId="{F46DEC8B-57CC-423B-AD1A-84CE180218DE}">
      <dgm:prSet phldrT="[Text]" custT="1"/>
      <dgm:spPr/>
      <dgm:t>
        <a:bodyPr/>
        <a:lstStyle/>
        <a:p>
          <a:pPr>
            <a:buClr>
              <a:schemeClr val="accent6">
                <a:lumMod val="50000"/>
              </a:schemeClr>
            </a:buClr>
            <a:buSzPct val="110000"/>
            <a:buFont typeface="+mj-lt"/>
            <a:buAutoNum type="arabicPeriod"/>
          </a:pPr>
          <a:r>
            <a:rPr lang="en-US" sz="2400" b="1" dirty="0">
              <a:latin typeface="Arial Rounded MT Bold" panose="020F0704030504030204" pitchFamily="34" charset="0"/>
            </a:rPr>
            <a:t>1:  </a:t>
          </a:r>
          <a:r>
            <a:rPr lang="en-US" sz="1800" b="1" dirty="0">
              <a:latin typeface="Arial Rounded MT Bold" panose="020F0704030504030204" pitchFamily="34" charset="0"/>
            </a:rPr>
            <a:t>Environmental and Social Assessment, Management and Monitoring</a:t>
          </a:r>
          <a:endParaRPr lang="en-US" sz="1800" dirty="0">
            <a:latin typeface="Arial Rounded MT Bold" panose="020F0704030504030204" pitchFamily="34" charset="0"/>
          </a:endParaRPr>
        </a:p>
      </dgm:t>
    </dgm:pt>
    <dgm:pt modelId="{73EA98D0-4C2B-4D6C-8947-4C6EE00DD3E0}" type="parTrans" cxnId="{FED6AFD0-E1E2-4749-B9A7-7D0250077057}">
      <dgm:prSet/>
      <dgm:spPr/>
      <dgm:t>
        <a:bodyPr/>
        <a:lstStyle/>
        <a:p>
          <a:endParaRPr lang="en-US" sz="1600"/>
        </a:p>
      </dgm:t>
    </dgm:pt>
    <dgm:pt modelId="{EE3B9C6C-9C2A-4183-B751-4E7D2CE51E3E}" type="sibTrans" cxnId="{FED6AFD0-E1E2-4749-B9A7-7D0250077057}">
      <dgm:prSet/>
      <dgm:spPr/>
      <dgm:t>
        <a:bodyPr/>
        <a:lstStyle/>
        <a:p>
          <a:endParaRPr lang="en-US" sz="1600"/>
        </a:p>
      </dgm:t>
    </dgm:pt>
    <dgm:pt modelId="{BF7104F6-66B2-4845-BE2E-5D991E585150}">
      <dgm:prSet phldrT="[Text]" custT="1"/>
      <dgm:spPr/>
      <dgm:t>
        <a:bodyPr/>
        <a:lstStyle/>
        <a:p>
          <a:pPr>
            <a:buFont typeface="+mj-lt"/>
            <a:buAutoNum type="arabicPeriod"/>
          </a:pPr>
          <a:r>
            <a:rPr lang="en-US" sz="2400" b="1" dirty="0">
              <a:latin typeface="Arial Rounded MT Bold" panose="020F0704030504030204" pitchFamily="34" charset="0"/>
            </a:rPr>
            <a:t>2:  </a:t>
          </a:r>
          <a:r>
            <a:rPr lang="en-US" sz="1800" b="1" dirty="0">
              <a:latin typeface="Arial Rounded MT Bold" panose="020F0704030504030204" pitchFamily="34" charset="0"/>
            </a:rPr>
            <a:t>Accountability, Grievance and Conflict Resolution</a:t>
          </a:r>
          <a:endParaRPr lang="en-US" sz="1800" dirty="0">
            <a:latin typeface="Arial Rounded MT Bold" panose="020F0704030504030204" pitchFamily="34" charset="0"/>
          </a:endParaRPr>
        </a:p>
      </dgm:t>
    </dgm:pt>
    <dgm:pt modelId="{DF38EC66-19EA-40AB-BB5F-8FE1EC53146A}" type="parTrans" cxnId="{526963F8-C7A7-46E4-B215-A83521CCAC59}">
      <dgm:prSet/>
      <dgm:spPr/>
      <dgm:t>
        <a:bodyPr/>
        <a:lstStyle/>
        <a:p>
          <a:endParaRPr lang="en-US" sz="1600"/>
        </a:p>
      </dgm:t>
    </dgm:pt>
    <dgm:pt modelId="{3A79CD04-0F3C-4BD0-AC0B-DF536152173E}" type="sibTrans" cxnId="{526963F8-C7A7-46E4-B215-A83521CCAC59}">
      <dgm:prSet/>
      <dgm:spPr/>
      <dgm:t>
        <a:bodyPr/>
        <a:lstStyle/>
        <a:p>
          <a:endParaRPr lang="en-US" sz="1600"/>
        </a:p>
      </dgm:t>
    </dgm:pt>
    <dgm:pt modelId="{013B5761-1FEF-4F55-BA62-17D3D7D0FE7C}">
      <dgm:prSet phldrT="[Text]" custT="1"/>
      <dgm:spPr/>
      <dgm:t>
        <a:bodyPr/>
        <a:lstStyle/>
        <a:p>
          <a:pPr defTabSz="461963">
            <a:buFont typeface="+mj-lt"/>
            <a:buAutoNum type="arabicPeriod"/>
          </a:pPr>
          <a:r>
            <a:rPr lang="en-US" sz="2400" b="1" dirty="0">
              <a:latin typeface="Arial Rounded MT Bold" panose="020F0704030504030204" pitchFamily="34" charset="0"/>
            </a:rPr>
            <a:t>3:  </a:t>
          </a:r>
          <a:r>
            <a:rPr lang="en-US" sz="1800" b="1" dirty="0">
              <a:latin typeface="Arial Rounded MT Bold" panose="020F0704030504030204" pitchFamily="34" charset="0"/>
            </a:rPr>
            <a:t>Biodiversity Conservation and the Sustainable Management of Living Natural Resources</a:t>
          </a:r>
          <a:endParaRPr lang="en-US" sz="1800" dirty="0">
            <a:latin typeface="Arial Rounded MT Bold" panose="020F0704030504030204" pitchFamily="34" charset="0"/>
          </a:endParaRPr>
        </a:p>
      </dgm:t>
    </dgm:pt>
    <dgm:pt modelId="{9070FE71-0B3D-4D42-AAE3-0AF19C6F8521}" type="parTrans" cxnId="{DB9C434F-7983-4704-9610-48D96CF3C4AF}">
      <dgm:prSet/>
      <dgm:spPr/>
      <dgm:t>
        <a:bodyPr/>
        <a:lstStyle/>
        <a:p>
          <a:endParaRPr lang="en-US" sz="1600"/>
        </a:p>
      </dgm:t>
    </dgm:pt>
    <dgm:pt modelId="{C8D4FBEB-993C-4D2A-9A1E-A36BBB7EEC4F}" type="sibTrans" cxnId="{DB9C434F-7983-4704-9610-48D96CF3C4AF}">
      <dgm:prSet/>
      <dgm:spPr/>
      <dgm:t>
        <a:bodyPr/>
        <a:lstStyle/>
        <a:p>
          <a:endParaRPr lang="en-US" sz="1600"/>
        </a:p>
      </dgm:t>
    </dgm:pt>
    <dgm:pt modelId="{76474DD0-0F17-45CA-89D8-9B506263A73A}">
      <dgm:prSet phldrT="[Text]" custT="1"/>
      <dgm:spPr/>
      <dgm:t>
        <a:bodyPr/>
        <a:lstStyle/>
        <a:p>
          <a:pPr>
            <a:buFont typeface="+mj-lt"/>
            <a:buAutoNum type="arabicPeriod"/>
          </a:pPr>
          <a:r>
            <a:rPr lang="en-US" sz="2400" b="1" dirty="0">
              <a:latin typeface="Arial Rounded MT Bold" panose="020F0704030504030204" pitchFamily="34" charset="0"/>
            </a:rPr>
            <a:t>4:  </a:t>
          </a:r>
          <a:r>
            <a:rPr lang="en-US" sz="1800" b="1" dirty="0">
              <a:latin typeface="Arial Rounded MT Bold" panose="020F0704030504030204" pitchFamily="34" charset="0"/>
            </a:rPr>
            <a:t>Restrictions on Land Use and Involuntary Resettlement</a:t>
          </a:r>
          <a:endParaRPr lang="en-US" sz="1800" dirty="0">
            <a:latin typeface="Arial Rounded MT Bold" panose="020F0704030504030204" pitchFamily="34" charset="0"/>
          </a:endParaRPr>
        </a:p>
      </dgm:t>
    </dgm:pt>
    <dgm:pt modelId="{616E9294-8B38-49B7-8C5E-D7B79DE899E7}" type="parTrans" cxnId="{07EB4886-DF38-47DF-B67B-B5AE58C865FF}">
      <dgm:prSet/>
      <dgm:spPr/>
      <dgm:t>
        <a:bodyPr/>
        <a:lstStyle/>
        <a:p>
          <a:endParaRPr lang="en-US" sz="1600"/>
        </a:p>
      </dgm:t>
    </dgm:pt>
    <dgm:pt modelId="{4853F83B-7F75-4525-BAC5-226ACD8E8F7B}" type="sibTrans" cxnId="{07EB4886-DF38-47DF-B67B-B5AE58C865FF}">
      <dgm:prSet/>
      <dgm:spPr/>
      <dgm:t>
        <a:bodyPr/>
        <a:lstStyle/>
        <a:p>
          <a:endParaRPr lang="en-US" sz="1600"/>
        </a:p>
      </dgm:t>
    </dgm:pt>
    <dgm:pt modelId="{15D1594E-16DC-4854-89B1-DF450F86DBBE}">
      <dgm:prSet custT="1"/>
      <dgm:spPr/>
      <dgm:t>
        <a:bodyPr/>
        <a:lstStyle/>
        <a:p>
          <a:pPr>
            <a:buFont typeface="+mj-lt"/>
            <a:buAutoNum type="arabicPeriod"/>
          </a:pPr>
          <a:r>
            <a:rPr lang="en-US" sz="2400" b="1" dirty="0">
              <a:latin typeface="Arial Rounded MT Bold" panose="020F0704030504030204" pitchFamily="34" charset="0"/>
            </a:rPr>
            <a:t>5:  </a:t>
          </a:r>
          <a:r>
            <a:rPr lang="en-US" sz="1800" b="1" dirty="0">
              <a:latin typeface="Arial Rounded MT Bold" panose="020F0704030504030204" pitchFamily="34" charset="0"/>
            </a:rPr>
            <a:t>Indigenous Peoples</a:t>
          </a:r>
        </a:p>
      </dgm:t>
    </dgm:pt>
    <dgm:pt modelId="{57B8D50A-E0BC-4A43-BEDC-89984AC4C1F8}" type="parTrans" cxnId="{B4DA5318-B28B-497A-81E2-D2F1BC175CDC}">
      <dgm:prSet/>
      <dgm:spPr/>
      <dgm:t>
        <a:bodyPr/>
        <a:lstStyle/>
        <a:p>
          <a:endParaRPr lang="en-US" sz="1600"/>
        </a:p>
      </dgm:t>
    </dgm:pt>
    <dgm:pt modelId="{392BD782-ABC9-4149-8679-4A15D98E4A45}" type="sibTrans" cxnId="{B4DA5318-B28B-497A-81E2-D2F1BC175CDC}">
      <dgm:prSet/>
      <dgm:spPr/>
      <dgm:t>
        <a:bodyPr/>
        <a:lstStyle/>
        <a:p>
          <a:endParaRPr lang="en-US" sz="1600"/>
        </a:p>
      </dgm:t>
    </dgm:pt>
    <dgm:pt modelId="{171BCF27-6372-43F7-B464-16FB4C339CCF}">
      <dgm:prSet custT="1"/>
      <dgm:spPr/>
      <dgm:t>
        <a:bodyPr/>
        <a:lstStyle/>
        <a:p>
          <a:pPr>
            <a:buFont typeface="+mj-lt"/>
            <a:buAutoNum type="arabicPeriod"/>
          </a:pPr>
          <a:r>
            <a:rPr lang="en-US" sz="2400" b="1" dirty="0">
              <a:latin typeface="Arial Rounded MT Bold" panose="020F0704030504030204" pitchFamily="34" charset="0"/>
            </a:rPr>
            <a:t>6:  </a:t>
          </a:r>
          <a:r>
            <a:rPr lang="en-US" sz="1800" b="1" dirty="0">
              <a:latin typeface="Arial Rounded MT Bold" panose="020F0704030504030204" pitchFamily="34" charset="0"/>
            </a:rPr>
            <a:t>Cultural Heritage</a:t>
          </a:r>
        </a:p>
      </dgm:t>
    </dgm:pt>
    <dgm:pt modelId="{4645EF14-F935-4412-8323-447A9598C1C6}" type="parTrans" cxnId="{A150DE35-E678-450E-B171-5BDEE099AA6B}">
      <dgm:prSet/>
      <dgm:spPr/>
      <dgm:t>
        <a:bodyPr/>
        <a:lstStyle/>
        <a:p>
          <a:endParaRPr lang="en-US" sz="1600"/>
        </a:p>
      </dgm:t>
    </dgm:pt>
    <dgm:pt modelId="{63087E43-84C6-4457-BB96-7F6CBA37D7D5}" type="sibTrans" cxnId="{A150DE35-E678-450E-B171-5BDEE099AA6B}">
      <dgm:prSet/>
      <dgm:spPr/>
      <dgm:t>
        <a:bodyPr/>
        <a:lstStyle/>
        <a:p>
          <a:endParaRPr lang="en-US" sz="1600"/>
        </a:p>
      </dgm:t>
    </dgm:pt>
    <dgm:pt modelId="{417ABDA9-A78D-4DEB-8C25-FEFB07DE6FB7}">
      <dgm:prSet custT="1"/>
      <dgm:spPr/>
      <dgm:t>
        <a:bodyPr/>
        <a:lstStyle/>
        <a:p>
          <a:pPr>
            <a:buFont typeface="+mj-lt"/>
            <a:buAutoNum type="arabicPeriod"/>
          </a:pPr>
          <a:r>
            <a:rPr lang="en-US" sz="2400" b="1" dirty="0">
              <a:latin typeface="Arial Rounded MT Bold" panose="020F0704030504030204" pitchFamily="34" charset="0"/>
            </a:rPr>
            <a:t>7:  </a:t>
          </a:r>
          <a:r>
            <a:rPr lang="en-US" sz="1800" b="1" dirty="0">
              <a:latin typeface="Arial Rounded MT Bold" panose="020F0704030504030204" pitchFamily="34" charset="0"/>
            </a:rPr>
            <a:t>Resource Efficiency and Pollution Prevention</a:t>
          </a:r>
        </a:p>
      </dgm:t>
    </dgm:pt>
    <dgm:pt modelId="{1F7FA00D-42E4-4C15-8BC6-0927A5A5F9E4}" type="parTrans" cxnId="{755A804A-C9EC-45BD-B03D-8E8178DBBA06}">
      <dgm:prSet/>
      <dgm:spPr/>
      <dgm:t>
        <a:bodyPr/>
        <a:lstStyle/>
        <a:p>
          <a:endParaRPr lang="en-US" sz="1600"/>
        </a:p>
      </dgm:t>
    </dgm:pt>
    <dgm:pt modelId="{A59F8E7D-5AD3-4193-B1DF-6F1C0E9FC99A}" type="sibTrans" cxnId="{755A804A-C9EC-45BD-B03D-8E8178DBBA06}">
      <dgm:prSet/>
      <dgm:spPr/>
      <dgm:t>
        <a:bodyPr/>
        <a:lstStyle/>
        <a:p>
          <a:endParaRPr lang="en-US" sz="1600"/>
        </a:p>
      </dgm:t>
    </dgm:pt>
    <dgm:pt modelId="{234282A1-A7CD-4ED2-9361-B4B37C678586}">
      <dgm:prSet custT="1"/>
      <dgm:spPr/>
      <dgm:t>
        <a:bodyPr/>
        <a:lstStyle/>
        <a:p>
          <a:pPr>
            <a:buFont typeface="+mj-lt"/>
            <a:buAutoNum type="arabicPeriod"/>
          </a:pPr>
          <a:r>
            <a:rPr lang="en-US" sz="2400" b="1" dirty="0">
              <a:latin typeface="Arial Rounded MT Bold" panose="020F0704030504030204" pitchFamily="34" charset="0"/>
              <a:cs typeface="Arial" panose="020B0604020202020204" pitchFamily="34" charset="0"/>
            </a:rPr>
            <a:t>8:  </a:t>
          </a:r>
          <a:r>
            <a:rPr lang="en-US" sz="1800" b="1" dirty="0">
              <a:latin typeface="Arial Rounded MT Bold" panose="020F0704030504030204" pitchFamily="34" charset="0"/>
              <a:cs typeface="Arial" panose="020B0604020202020204" pitchFamily="34" charset="0"/>
            </a:rPr>
            <a:t>Labor </a:t>
          </a:r>
          <a:r>
            <a:rPr lang="en-US" sz="1800" b="1" dirty="0">
              <a:latin typeface="Arial Rounded MT Bold" panose="020F0704030504030204" pitchFamily="34" charset="0"/>
            </a:rPr>
            <a:t>and Working Conditions</a:t>
          </a:r>
        </a:p>
      </dgm:t>
    </dgm:pt>
    <dgm:pt modelId="{A84F6D10-F937-4759-AE8F-671A1D685DB4}" type="parTrans" cxnId="{3B18BE98-FE56-4EBB-9CA7-A3356C261E76}">
      <dgm:prSet/>
      <dgm:spPr/>
      <dgm:t>
        <a:bodyPr/>
        <a:lstStyle/>
        <a:p>
          <a:endParaRPr lang="en-US" sz="1600"/>
        </a:p>
      </dgm:t>
    </dgm:pt>
    <dgm:pt modelId="{C65FB6AE-6521-41F6-951A-138A746D0AE7}" type="sibTrans" cxnId="{3B18BE98-FE56-4EBB-9CA7-A3356C261E76}">
      <dgm:prSet/>
      <dgm:spPr/>
      <dgm:t>
        <a:bodyPr/>
        <a:lstStyle/>
        <a:p>
          <a:endParaRPr lang="en-US" sz="1600"/>
        </a:p>
      </dgm:t>
    </dgm:pt>
    <dgm:pt modelId="{EE0A9BE9-D862-4035-AB21-CAA4EAB27FDA}">
      <dgm:prSet custT="1"/>
      <dgm:spPr/>
      <dgm:t>
        <a:bodyPr/>
        <a:lstStyle/>
        <a:p>
          <a:pPr>
            <a:buFont typeface="+mj-lt"/>
            <a:buAutoNum type="arabicPeriod"/>
          </a:pPr>
          <a:r>
            <a:rPr lang="en-US" sz="2400" b="1" dirty="0">
              <a:latin typeface="Arial Rounded MT Bold" panose="020F0704030504030204" pitchFamily="34" charset="0"/>
            </a:rPr>
            <a:t>9: </a:t>
          </a:r>
          <a:r>
            <a:rPr lang="en-US" sz="1800" b="1" dirty="0">
              <a:latin typeface="Arial Rounded MT Bold" panose="020F0704030504030204" pitchFamily="34" charset="0"/>
            </a:rPr>
            <a:t>Community Health, Safety and Security</a:t>
          </a:r>
        </a:p>
      </dgm:t>
    </dgm:pt>
    <dgm:pt modelId="{2CDC7ED3-019E-4A2E-959F-11AA72F4B302}" type="parTrans" cxnId="{E0B1E739-DA46-4D13-827A-9F71B9312CD1}">
      <dgm:prSet/>
      <dgm:spPr/>
      <dgm:t>
        <a:bodyPr/>
        <a:lstStyle/>
        <a:p>
          <a:endParaRPr lang="en-US" sz="1600"/>
        </a:p>
      </dgm:t>
    </dgm:pt>
    <dgm:pt modelId="{F087CC5E-047D-4ECC-8490-DD2FC9089672}" type="sibTrans" cxnId="{E0B1E739-DA46-4D13-827A-9F71B9312CD1}">
      <dgm:prSet/>
      <dgm:spPr/>
      <dgm:t>
        <a:bodyPr/>
        <a:lstStyle/>
        <a:p>
          <a:endParaRPr lang="en-US" sz="1600"/>
        </a:p>
      </dgm:t>
    </dgm:pt>
    <dgm:pt modelId="{15A9189F-4048-4F9C-B03B-F1EF7D8D8313}" type="pres">
      <dgm:prSet presAssocID="{8BD8D230-509F-4648-93D7-96020029BC88}" presName="vert0" presStyleCnt="0">
        <dgm:presLayoutVars>
          <dgm:dir/>
          <dgm:animOne val="branch"/>
          <dgm:animLvl val="lvl"/>
        </dgm:presLayoutVars>
      </dgm:prSet>
      <dgm:spPr/>
    </dgm:pt>
    <dgm:pt modelId="{5F085714-61E7-42E4-BBE2-C56195D71B10}" type="pres">
      <dgm:prSet presAssocID="{CB0B1E4E-1C51-4A88-88B2-D658D478D08D}" presName="thickLine" presStyleLbl="alignNode1" presStyleIdx="0" presStyleCnt="1"/>
      <dgm:spPr/>
    </dgm:pt>
    <dgm:pt modelId="{DE739666-2DDB-4C13-973C-655B6FCE38D9}" type="pres">
      <dgm:prSet presAssocID="{CB0B1E4E-1C51-4A88-88B2-D658D478D08D}" presName="horz1" presStyleCnt="0"/>
      <dgm:spPr/>
    </dgm:pt>
    <dgm:pt modelId="{749A1907-AC19-465A-9825-DC7B0C9E0872}" type="pres">
      <dgm:prSet presAssocID="{CB0B1E4E-1C51-4A88-88B2-D658D478D08D}" presName="tx1" presStyleLbl="revTx" presStyleIdx="0" presStyleCnt="10" custScaleX="38202"/>
      <dgm:spPr/>
    </dgm:pt>
    <dgm:pt modelId="{0047A342-AD70-4572-BC5E-2490DCF9EC74}" type="pres">
      <dgm:prSet presAssocID="{CB0B1E4E-1C51-4A88-88B2-D658D478D08D}" presName="vert1" presStyleCnt="0"/>
      <dgm:spPr/>
    </dgm:pt>
    <dgm:pt modelId="{93EF88D2-D765-4F0D-ADCF-AFFB40E934E9}" type="pres">
      <dgm:prSet presAssocID="{F46DEC8B-57CC-423B-AD1A-84CE180218DE}" presName="vertSpace2a" presStyleCnt="0"/>
      <dgm:spPr/>
    </dgm:pt>
    <dgm:pt modelId="{8BB74778-83FF-4B31-BAAF-97519CE83B98}" type="pres">
      <dgm:prSet presAssocID="{F46DEC8B-57CC-423B-AD1A-84CE180218DE}" presName="horz2" presStyleCnt="0"/>
      <dgm:spPr/>
    </dgm:pt>
    <dgm:pt modelId="{393E68B5-09CE-4316-9A3F-A5624298C347}" type="pres">
      <dgm:prSet presAssocID="{F46DEC8B-57CC-423B-AD1A-84CE180218DE}" presName="horzSpace2" presStyleCnt="0"/>
      <dgm:spPr/>
    </dgm:pt>
    <dgm:pt modelId="{A6ED4388-7792-401A-AA9F-14819EF0C2E5}" type="pres">
      <dgm:prSet presAssocID="{F46DEC8B-57CC-423B-AD1A-84CE180218DE}" presName="tx2" presStyleLbl="revTx" presStyleIdx="1" presStyleCnt="10"/>
      <dgm:spPr/>
    </dgm:pt>
    <dgm:pt modelId="{EC2AAE6E-D452-44CA-B7A0-4A894DB99E7C}" type="pres">
      <dgm:prSet presAssocID="{F46DEC8B-57CC-423B-AD1A-84CE180218DE}" presName="vert2" presStyleCnt="0"/>
      <dgm:spPr/>
    </dgm:pt>
    <dgm:pt modelId="{BC619F25-3C81-40DB-96C4-A08D5764D0CE}" type="pres">
      <dgm:prSet presAssocID="{F46DEC8B-57CC-423B-AD1A-84CE180218DE}" presName="thinLine2b" presStyleLbl="callout" presStyleIdx="0" presStyleCnt="9"/>
      <dgm:spPr/>
    </dgm:pt>
    <dgm:pt modelId="{62848967-6FC8-4309-8209-528550AD612A}" type="pres">
      <dgm:prSet presAssocID="{F46DEC8B-57CC-423B-AD1A-84CE180218DE}" presName="vertSpace2b" presStyleCnt="0"/>
      <dgm:spPr/>
    </dgm:pt>
    <dgm:pt modelId="{5E6D3699-D623-47F2-B5C0-F8833034D235}" type="pres">
      <dgm:prSet presAssocID="{BF7104F6-66B2-4845-BE2E-5D991E585150}" presName="horz2" presStyleCnt="0"/>
      <dgm:spPr/>
    </dgm:pt>
    <dgm:pt modelId="{A861EDC2-B81E-4ED0-B722-8B2560716313}" type="pres">
      <dgm:prSet presAssocID="{BF7104F6-66B2-4845-BE2E-5D991E585150}" presName="horzSpace2" presStyleCnt="0"/>
      <dgm:spPr/>
    </dgm:pt>
    <dgm:pt modelId="{CAE0A7D3-5142-4EB6-967C-4D9FD57CDA95}" type="pres">
      <dgm:prSet presAssocID="{BF7104F6-66B2-4845-BE2E-5D991E585150}" presName="tx2" presStyleLbl="revTx" presStyleIdx="2" presStyleCnt="10"/>
      <dgm:spPr/>
    </dgm:pt>
    <dgm:pt modelId="{6DDC6772-3C65-455A-8862-821256FFC2BD}" type="pres">
      <dgm:prSet presAssocID="{BF7104F6-66B2-4845-BE2E-5D991E585150}" presName="vert2" presStyleCnt="0"/>
      <dgm:spPr/>
    </dgm:pt>
    <dgm:pt modelId="{DA5A2F6C-0AB9-4BB2-9B46-E7C583F4DE18}" type="pres">
      <dgm:prSet presAssocID="{BF7104F6-66B2-4845-BE2E-5D991E585150}" presName="thinLine2b" presStyleLbl="callout" presStyleIdx="1" presStyleCnt="9"/>
      <dgm:spPr/>
    </dgm:pt>
    <dgm:pt modelId="{FF1D01C5-4C43-41DA-9AE3-41FEAE34DD9D}" type="pres">
      <dgm:prSet presAssocID="{BF7104F6-66B2-4845-BE2E-5D991E585150}" presName="vertSpace2b" presStyleCnt="0"/>
      <dgm:spPr/>
    </dgm:pt>
    <dgm:pt modelId="{F07C828A-7422-45A3-8212-1AFF4C18E083}" type="pres">
      <dgm:prSet presAssocID="{013B5761-1FEF-4F55-BA62-17D3D7D0FE7C}" presName="horz2" presStyleCnt="0"/>
      <dgm:spPr/>
    </dgm:pt>
    <dgm:pt modelId="{04749F96-8FDC-4FFD-BD89-A2BA4E15B8C0}" type="pres">
      <dgm:prSet presAssocID="{013B5761-1FEF-4F55-BA62-17D3D7D0FE7C}" presName="horzSpace2" presStyleCnt="0"/>
      <dgm:spPr/>
    </dgm:pt>
    <dgm:pt modelId="{D7C467B9-6601-4D74-B942-23F15F366930}" type="pres">
      <dgm:prSet presAssocID="{013B5761-1FEF-4F55-BA62-17D3D7D0FE7C}" presName="tx2" presStyleLbl="revTx" presStyleIdx="3" presStyleCnt="10" custScaleX="123402"/>
      <dgm:spPr/>
    </dgm:pt>
    <dgm:pt modelId="{D2981713-062C-4844-9A66-177DFA7B9992}" type="pres">
      <dgm:prSet presAssocID="{013B5761-1FEF-4F55-BA62-17D3D7D0FE7C}" presName="vert2" presStyleCnt="0"/>
      <dgm:spPr/>
    </dgm:pt>
    <dgm:pt modelId="{F68A8712-1799-4F16-927B-B1F52D26F466}" type="pres">
      <dgm:prSet presAssocID="{013B5761-1FEF-4F55-BA62-17D3D7D0FE7C}" presName="thinLine2b" presStyleLbl="callout" presStyleIdx="2" presStyleCnt="9"/>
      <dgm:spPr/>
    </dgm:pt>
    <dgm:pt modelId="{3C3F06EA-F602-4AF0-86B1-98377091E4AF}" type="pres">
      <dgm:prSet presAssocID="{013B5761-1FEF-4F55-BA62-17D3D7D0FE7C}" presName="vertSpace2b" presStyleCnt="0"/>
      <dgm:spPr/>
    </dgm:pt>
    <dgm:pt modelId="{427DFA8D-2294-4291-91CA-045A7FC5278D}" type="pres">
      <dgm:prSet presAssocID="{76474DD0-0F17-45CA-89D8-9B506263A73A}" presName="horz2" presStyleCnt="0"/>
      <dgm:spPr/>
    </dgm:pt>
    <dgm:pt modelId="{629DF235-86FA-44E2-9266-21A3A75FA8F3}" type="pres">
      <dgm:prSet presAssocID="{76474DD0-0F17-45CA-89D8-9B506263A73A}" presName="horzSpace2" presStyleCnt="0"/>
      <dgm:spPr/>
    </dgm:pt>
    <dgm:pt modelId="{BE123950-8CA5-4B01-AEAE-1CDA24F8F239}" type="pres">
      <dgm:prSet presAssocID="{76474DD0-0F17-45CA-89D8-9B506263A73A}" presName="tx2" presStyleLbl="revTx" presStyleIdx="4" presStyleCnt="10"/>
      <dgm:spPr/>
    </dgm:pt>
    <dgm:pt modelId="{08B42426-23ED-4015-ACFF-2352D22E2255}" type="pres">
      <dgm:prSet presAssocID="{76474DD0-0F17-45CA-89D8-9B506263A73A}" presName="vert2" presStyleCnt="0"/>
      <dgm:spPr/>
    </dgm:pt>
    <dgm:pt modelId="{38706353-1C9C-46BD-B08B-F38A60C4BFF6}" type="pres">
      <dgm:prSet presAssocID="{76474DD0-0F17-45CA-89D8-9B506263A73A}" presName="thinLine2b" presStyleLbl="callout" presStyleIdx="3" presStyleCnt="9"/>
      <dgm:spPr/>
    </dgm:pt>
    <dgm:pt modelId="{E7C1658F-3FF5-482A-8682-DDEBAD3E0870}" type="pres">
      <dgm:prSet presAssocID="{76474DD0-0F17-45CA-89D8-9B506263A73A}" presName="vertSpace2b" presStyleCnt="0"/>
      <dgm:spPr/>
    </dgm:pt>
    <dgm:pt modelId="{083C54AA-7DF9-4A5D-ABD5-C791424D2839}" type="pres">
      <dgm:prSet presAssocID="{15D1594E-16DC-4854-89B1-DF450F86DBBE}" presName="horz2" presStyleCnt="0"/>
      <dgm:spPr/>
    </dgm:pt>
    <dgm:pt modelId="{4AD4DE7B-5755-499D-A5BD-729C00F6B5CA}" type="pres">
      <dgm:prSet presAssocID="{15D1594E-16DC-4854-89B1-DF450F86DBBE}" presName="horzSpace2" presStyleCnt="0"/>
      <dgm:spPr/>
    </dgm:pt>
    <dgm:pt modelId="{D0B8ED7A-4673-40B9-9DA4-BE97A7F7ED9F}" type="pres">
      <dgm:prSet presAssocID="{15D1594E-16DC-4854-89B1-DF450F86DBBE}" presName="tx2" presStyleLbl="revTx" presStyleIdx="5" presStyleCnt="10"/>
      <dgm:spPr/>
    </dgm:pt>
    <dgm:pt modelId="{3A2F5B6E-5507-48F6-A5B8-97401FE7938D}" type="pres">
      <dgm:prSet presAssocID="{15D1594E-16DC-4854-89B1-DF450F86DBBE}" presName="vert2" presStyleCnt="0"/>
      <dgm:spPr/>
    </dgm:pt>
    <dgm:pt modelId="{D69F2FE7-D8F1-465F-A0B4-6B8EF1703CD0}" type="pres">
      <dgm:prSet presAssocID="{15D1594E-16DC-4854-89B1-DF450F86DBBE}" presName="thinLine2b" presStyleLbl="callout" presStyleIdx="4" presStyleCnt="9"/>
      <dgm:spPr/>
    </dgm:pt>
    <dgm:pt modelId="{B09B7508-59A7-41A0-ABE2-B292F48F3F16}" type="pres">
      <dgm:prSet presAssocID="{15D1594E-16DC-4854-89B1-DF450F86DBBE}" presName="vertSpace2b" presStyleCnt="0"/>
      <dgm:spPr/>
    </dgm:pt>
    <dgm:pt modelId="{AA1C4A05-CAD6-4B5E-BFB0-9D3179271337}" type="pres">
      <dgm:prSet presAssocID="{171BCF27-6372-43F7-B464-16FB4C339CCF}" presName="horz2" presStyleCnt="0"/>
      <dgm:spPr/>
    </dgm:pt>
    <dgm:pt modelId="{51D75B4E-DD8E-4AC9-8057-D9FF74B0F2CB}" type="pres">
      <dgm:prSet presAssocID="{171BCF27-6372-43F7-B464-16FB4C339CCF}" presName="horzSpace2" presStyleCnt="0"/>
      <dgm:spPr/>
    </dgm:pt>
    <dgm:pt modelId="{A940CF7F-71CE-4572-857E-1CFE488DBB68}" type="pres">
      <dgm:prSet presAssocID="{171BCF27-6372-43F7-B464-16FB4C339CCF}" presName="tx2" presStyleLbl="revTx" presStyleIdx="6" presStyleCnt="10"/>
      <dgm:spPr/>
    </dgm:pt>
    <dgm:pt modelId="{109FB508-6C4C-4FD3-959E-E89EB6397650}" type="pres">
      <dgm:prSet presAssocID="{171BCF27-6372-43F7-B464-16FB4C339CCF}" presName="vert2" presStyleCnt="0"/>
      <dgm:spPr/>
    </dgm:pt>
    <dgm:pt modelId="{F81B1F73-1266-4160-9675-ACF19A4E4C68}" type="pres">
      <dgm:prSet presAssocID="{171BCF27-6372-43F7-B464-16FB4C339CCF}" presName="thinLine2b" presStyleLbl="callout" presStyleIdx="5" presStyleCnt="9"/>
      <dgm:spPr/>
    </dgm:pt>
    <dgm:pt modelId="{803CC333-9E36-4372-8EF2-C1A4D35D5469}" type="pres">
      <dgm:prSet presAssocID="{171BCF27-6372-43F7-B464-16FB4C339CCF}" presName="vertSpace2b" presStyleCnt="0"/>
      <dgm:spPr/>
    </dgm:pt>
    <dgm:pt modelId="{7D3C9C95-E1B4-49F1-875E-BCD92935D5BE}" type="pres">
      <dgm:prSet presAssocID="{417ABDA9-A78D-4DEB-8C25-FEFB07DE6FB7}" presName="horz2" presStyleCnt="0"/>
      <dgm:spPr/>
    </dgm:pt>
    <dgm:pt modelId="{5B5705FD-8662-44CA-A004-0B78245DEFC9}" type="pres">
      <dgm:prSet presAssocID="{417ABDA9-A78D-4DEB-8C25-FEFB07DE6FB7}" presName="horzSpace2" presStyleCnt="0"/>
      <dgm:spPr/>
    </dgm:pt>
    <dgm:pt modelId="{F9042680-1565-40EA-AFEA-9503200188E3}" type="pres">
      <dgm:prSet presAssocID="{417ABDA9-A78D-4DEB-8C25-FEFB07DE6FB7}" presName="tx2" presStyleLbl="revTx" presStyleIdx="7" presStyleCnt="10"/>
      <dgm:spPr/>
    </dgm:pt>
    <dgm:pt modelId="{8F664B09-57BC-450E-92A5-DA6C4F85B266}" type="pres">
      <dgm:prSet presAssocID="{417ABDA9-A78D-4DEB-8C25-FEFB07DE6FB7}" presName="vert2" presStyleCnt="0"/>
      <dgm:spPr/>
    </dgm:pt>
    <dgm:pt modelId="{A7104C5F-68E5-47EE-84B1-BDF41D2C0B57}" type="pres">
      <dgm:prSet presAssocID="{417ABDA9-A78D-4DEB-8C25-FEFB07DE6FB7}" presName="thinLine2b" presStyleLbl="callout" presStyleIdx="6" presStyleCnt="9"/>
      <dgm:spPr/>
    </dgm:pt>
    <dgm:pt modelId="{81AE882A-7C00-4963-AE07-BD1E9782C1F0}" type="pres">
      <dgm:prSet presAssocID="{417ABDA9-A78D-4DEB-8C25-FEFB07DE6FB7}" presName="vertSpace2b" presStyleCnt="0"/>
      <dgm:spPr/>
    </dgm:pt>
    <dgm:pt modelId="{1AFBA733-002A-4CB1-A42A-CD3C30BF3ED3}" type="pres">
      <dgm:prSet presAssocID="{234282A1-A7CD-4ED2-9361-B4B37C678586}" presName="horz2" presStyleCnt="0"/>
      <dgm:spPr/>
    </dgm:pt>
    <dgm:pt modelId="{6086C6C5-1143-4519-BB51-3BF4FD8B2C8E}" type="pres">
      <dgm:prSet presAssocID="{234282A1-A7CD-4ED2-9361-B4B37C678586}" presName="horzSpace2" presStyleCnt="0"/>
      <dgm:spPr/>
    </dgm:pt>
    <dgm:pt modelId="{C5E177A9-E11E-4C2F-9AF8-1D086257CC59}" type="pres">
      <dgm:prSet presAssocID="{234282A1-A7CD-4ED2-9361-B4B37C678586}" presName="tx2" presStyleLbl="revTx" presStyleIdx="8" presStyleCnt="10"/>
      <dgm:spPr/>
    </dgm:pt>
    <dgm:pt modelId="{2A96649E-1CCF-4924-B420-695544468938}" type="pres">
      <dgm:prSet presAssocID="{234282A1-A7CD-4ED2-9361-B4B37C678586}" presName="vert2" presStyleCnt="0"/>
      <dgm:spPr/>
    </dgm:pt>
    <dgm:pt modelId="{9B1B3209-9A34-4392-A7AE-AB53D1FA8499}" type="pres">
      <dgm:prSet presAssocID="{234282A1-A7CD-4ED2-9361-B4B37C678586}" presName="thinLine2b" presStyleLbl="callout" presStyleIdx="7" presStyleCnt="9"/>
      <dgm:spPr/>
    </dgm:pt>
    <dgm:pt modelId="{0CC37BE2-7B4A-4306-BEBC-23E7DBBE854E}" type="pres">
      <dgm:prSet presAssocID="{234282A1-A7CD-4ED2-9361-B4B37C678586}" presName="vertSpace2b" presStyleCnt="0"/>
      <dgm:spPr/>
    </dgm:pt>
    <dgm:pt modelId="{11A6A514-5CE3-4957-B888-DF4897047F2B}" type="pres">
      <dgm:prSet presAssocID="{EE0A9BE9-D862-4035-AB21-CAA4EAB27FDA}" presName="horz2" presStyleCnt="0"/>
      <dgm:spPr/>
    </dgm:pt>
    <dgm:pt modelId="{57076556-4FE8-4C29-BD34-D94BA7C5A859}" type="pres">
      <dgm:prSet presAssocID="{EE0A9BE9-D862-4035-AB21-CAA4EAB27FDA}" presName="horzSpace2" presStyleCnt="0"/>
      <dgm:spPr/>
    </dgm:pt>
    <dgm:pt modelId="{8BB3EBB2-43F1-451A-BAF4-C0803A97BF35}" type="pres">
      <dgm:prSet presAssocID="{EE0A9BE9-D862-4035-AB21-CAA4EAB27FDA}" presName="tx2" presStyleLbl="revTx" presStyleIdx="9" presStyleCnt="10"/>
      <dgm:spPr/>
    </dgm:pt>
    <dgm:pt modelId="{77B4F537-31F7-4111-83B4-E8EE158ECB98}" type="pres">
      <dgm:prSet presAssocID="{EE0A9BE9-D862-4035-AB21-CAA4EAB27FDA}" presName="vert2" presStyleCnt="0"/>
      <dgm:spPr/>
    </dgm:pt>
    <dgm:pt modelId="{EDA96264-D976-432D-BB15-CA9CBBA855CE}" type="pres">
      <dgm:prSet presAssocID="{EE0A9BE9-D862-4035-AB21-CAA4EAB27FDA}" presName="thinLine2b" presStyleLbl="callout" presStyleIdx="8" presStyleCnt="9"/>
      <dgm:spPr/>
    </dgm:pt>
    <dgm:pt modelId="{77A189FC-6EE5-4FCD-B02F-6B05D7F5F1E0}" type="pres">
      <dgm:prSet presAssocID="{EE0A9BE9-D862-4035-AB21-CAA4EAB27FDA}" presName="vertSpace2b" presStyleCnt="0"/>
      <dgm:spPr/>
    </dgm:pt>
  </dgm:ptLst>
  <dgm:cxnLst>
    <dgm:cxn modelId="{B4DA5318-B28B-497A-81E2-D2F1BC175CDC}" srcId="{CB0B1E4E-1C51-4A88-88B2-D658D478D08D}" destId="{15D1594E-16DC-4854-89B1-DF450F86DBBE}" srcOrd="4" destOrd="0" parTransId="{57B8D50A-E0BC-4A43-BEDC-89984AC4C1F8}" sibTransId="{392BD782-ABC9-4149-8679-4A15D98E4A45}"/>
    <dgm:cxn modelId="{3EC6CC1E-E40C-42D1-A20C-5133522DC3A6}" type="presOf" srcId="{234282A1-A7CD-4ED2-9361-B4B37C678586}" destId="{C5E177A9-E11E-4C2F-9AF8-1D086257CC59}" srcOrd="0" destOrd="0" presId="urn:microsoft.com/office/officeart/2008/layout/LinedList"/>
    <dgm:cxn modelId="{09B10132-FB70-44CF-9D08-4E4ADBB286DA}" type="presOf" srcId="{76474DD0-0F17-45CA-89D8-9B506263A73A}" destId="{BE123950-8CA5-4B01-AEAE-1CDA24F8F239}" srcOrd="0" destOrd="0" presId="urn:microsoft.com/office/officeart/2008/layout/LinedList"/>
    <dgm:cxn modelId="{A150DE35-E678-450E-B171-5BDEE099AA6B}" srcId="{CB0B1E4E-1C51-4A88-88B2-D658D478D08D}" destId="{171BCF27-6372-43F7-B464-16FB4C339CCF}" srcOrd="5" destOrd="0" parTransId="{4645EF14-F935-4412-8323-447A9598C1C6}" sibTransId="{63087E43-84C6-4457-BB96-7F6CBA37D7D5}"/>
    <dgm:cxn modelId="{E0B1E739-DA46-4D13-827A-9F71B9312CD1}" srcId="{CB0B1E4E-1C51-4A88-88B2-D658D478D08D}" destId="{EE0A9BE9-D862-4035-AB21-CAA4EAB27FDA}" srcOrd="8" destOrd="0" parTransId="{2CDC7ED3-019E-4A2E-959F-11AA72F4B302}" sibTransId="{F087CC5E-047D-4ECC-8490-DD2FC9089672}"/>
    <dgm:cxn modelId="{FA680268-761B-4266-ACBF-89528505B7C2}" srcId="{8BD8D230-509F-4648-93D7-96020029BC88}" destId="{CB0B1E4E-1C51-4A88-88B2-D658D478D08D}" srcOrd="0" destOrd="0" parTransId="{B123883D-6B91-4F5B-96D2-6ABF1ACEA030}" sibTransId="{F3310357-98AE-4AE7-ABC6-CE5896DA834D}"/>
    <dgm:cxn modelId="{755A804A-C9EC-45BD-B03D-8E8178DBBA06}" srcId="{CB0B1E4E-1C51-4A88-88B2-D658D478D08D}" destId="{417ABDA9-A78D-4DEB-8C25-FEFB07DE6FB7}" srcOrd="6" destOrd="0" parTransId="{1F7FA00D-42E4-4C15-8BC6-0927A5A5F9E4}" sibTransId="{A59F8E7D-5AD3-4193-B1DF-6F1C0E9FC99A}"/>
    <dgm:cxn modelId="{DB9C434F-7983-4704-9610-48D96CF3C4AF}" srcId="{CB0B1E4E-1C51-4A88-88B2-D658D478D08D}" destId="{013B5761-1FEF-4F55-BA62-17D3D7D0FE7C}" srcOrd="2" destOrd="0" parTransId="{9070FE71-0B3D-4D42-AAE3-0AF19C6F8521}" sibTransId="{C8D4FBEB-993C-4D2A-9A1E-A36BBB7EEC4F}"/>
    <dgm:cxn modelId="{07EB4886-DF38-47DF-B67B-B5AE58C865FF}" srcId="{CB0B1E4E-1C51-4A88-88B2-D658D478D08D}" destId="{76474DD0-0F17-45CA-89D8-9B506263A73A}" srcOrd="3" destOrd="0" parTransId="{616E9294-8B38-49B7-8C5E-D7B79DE899E7}" sibTransId="{4853F83B-7F75-4525-BAC5-226ACD8E8F7B}"/>
    <dgm:cxn modelId="{58A2238A-2F61-4DC5-A75B-7E564C41A20B}" type="presOf" srcId="{EE0A9BE9-D862-4035-AB21-CAA4EAB27FDA}" destId="{8BB3EBB2-43F1-451A-BAF4-C0803A97BF35}" srcOrd="0" destOrd="0" presId="urn:microsoft.com/office/officeart/2008/layout/LinedList"/>
    <dgm:cxn modelId="{3B18BE98-FE56-4EBB-9CA7-A3356C261E76}" srcId="{CB0B1E4E-1C51-4A88-88B2-D658D478D08D}" destId="{234282A1-A7CD-4ED2-9361-B4B37C678586}" srcOrd="7" destOrd="0" parTransId="{A84F6D10-F937-4759-AE8F-671A1D685DB4}" sibTransId="{C65FB6AE-6521-41F6-951A-138A746D0AE7}"/>
    <dgm:cxn modelId="{7302C5A7-EA0C-4FD4-B8A9-AD5CA023D587}" type="presOf" srcId="{F46DEC8B-57CC-423B-AD1A-84CE180218DE}" destId="{A6ED4388-7792-401A-AA9F-14819EF0C2E5}" srcOrd="0" destOrd="0" presId="urn:microsoft.com/office/officeart/2008/layout/LinedList"/>
    <dgm:cxn modelId="{D649F5C1-6329-4A7F-BDAE-D68737BD0A90}" type="presOf" srcId="{417ABDA9-A78D-4DEB-8C25-FEFB07DE6FB7}" destId="{F9042680-1565-40EA-AFEA-9503200188E3}" srcOrd="0" destOrd="0" presId="urn:microsoft.com/office/officeart/2008/layout/LinedList"/>
    <dgm:cxn modelId="{275B4DC8-49F8-433B-8099-5C367E7586E5}" type="presOf" srcId="{013B5761-1FEF-4F55-BA62-17D3D7D0FE7C}" destId="{D7C467B9-6601-4D74-B942-23F15F366930}" srcOrd="0" destOrd="0" presId="urn:microsoft.com/office/officeart/2008/layout/LinedList"/>
    <dgm:cxn modelId="{FED6AFD0-E1E2-4749-B9A7-7D0250077057}" srcId="{CB0B1E4E-1C51-4A88-88B2-D658D478D08D}" destId="{F46DEC8B-57CC-423B-AD1A-84CE180218DE}" srcOrd="0" destOrd="0" parTransId="{73EA98D0-4C2B-4D6C-8947-4C6EE00DD3E0}" sibTransId="{EE3B9C6C-9C2A-4183-B751-4E7D2CE51E3E}"/>
    <dgm:cxn modelId="{A01A08D9-970C-4493-B135-1BB5C5ED82C5}" type="presOf" srcId="{BF7104F6-66B2-4845-BE2E-5D991E585150}" destId="{CAE0A7D3-5142-4EB6-967C-4D9FD57CDA95}" srcOrd="0" destOrd="0" presId="urn:microsoft.com/office/officeart/2008/layout/LinedList"/>
    <dgm:cxn modelId="{86CCC3DA-2353-467A-9691-81C3D9469E5C}" type="presOf" srcId="{15D1594E-16DC-4854-89B1-DF450F86DBBE}" destId="{D0B8ED7A-4673-40B9-9DA4-BE97A7F7ED9F}" srcOrd="0" destOrd="0" presId="urn:microsoft.com/office/officeart/2008/layout/LinedList"/>
    <dgm:cxn modelId="{F322F3E4-BCC9-40CA-8EE3-383C78A9FAE3}" type="presOf" srcId="{CB0B1E4E-1C51-4A88-88B2-D658D478D08D}" destId="{749A1907-AC19-465A-9825-DC7B0C9E0872}" srcOrd="0" destOrd="0" presId="urn:microsoft.com/office/officeart/2008/layout/LinedList"/>
    <dgm:cxn modelId="{8443DBE7-3788-4C41-9D22-4BE6460BF15F}" type="presOf" srcId="{8BD8D230-509F-4648-93D7-96020029BC88}" destId="{15A9189F-4048-4F9C-B03B-F1EF7D8D8313}" srcOrd="0" destOrd="0" presId="urn:microsoft.com/office/officeart/2008/layout/LinedList"/>
    <dgm:cxn modelId="{A7E406F3-9829-4196-B934-C04DBE67E4CC}" type="presOf" srcId="{171BCF27-6372-43F7-B464-16FB4C339CCF}" destId="{A940CF7F-71CE-4572-857E-1CFE488DBB68}" srcOrd="0" destOrd="0" presId="urn:microsoft.com/office/officeart/2008/layout/LinedList"/>
    <dgm:cxn modelId="{526963F8-C7A7-46E4-B215-A83521CCAC59}" srcId="{CB0B1E4E-1C51-4A88-88B2-D658D478D08D}" destId="{BF7104F6-66B2-4845-BE2E-5D991E585150}" srcOrd="1" destOrd="0" parTransId="{DF38EC66-19EA-40AB-BB5F-8FE1EC53146A}" sibTransId="{3A79CD04-0F3C-4BD0-AC0B-DF536152173E}"/>
    <dgm:cxn modelId="{30C00094-4D07-47CD-B855-31C027FFC934}" type="presParOf" srcId="{15A9189F-4048-4F9C-B03B-F1EF7D8D8313}" destId="{5F085714-61E7-42E4-BBE2-C56195D71B10}" srcOrd="0" destOrd="0" presId="urn:microsoft.com/office/officeart/2008/layout/LinedList"/>
    <dgm:cxn modelId="{59ECDDF6-5E0A-407E-BFBE-D003D9FDA9E2}" type="presParOf" srcId="{15A9189F-4048-4F9C-B03B-F1EF7D8D8313}" destId="{DE739666-2DDB-4C13-973C-655B6FCE38D9}" srcOrd="1" destOrd="0" presId="urn:microsoft.com/office/officeart/2008/layout/LinedList"/>
    <dgm:cxn modelId="{7AE956DA-845F-48FD-99B5-52ACC59B3A36}" type="presParOf" srcId="{DE739666-2DDB-4C13-973C-655B6FCE38D9}" destId="{749A1907-AC19-465A-9825-DC7B0C9E0872}" srcOrd="0" destOrd="0" presId="urn:microsoft.com/office/officeart/2008/layout/LinedList"/>
    <dgm:cxn modelId="{9CA19684-E4CE-4DA0-8028-C8D0B9BC88BE}" type="presParOf" srcId="{DE739666-2DDB-4C13-973C-655B6FCE38D9}" destId="{0047A342-AD70-4572-BC5E-2490DCF9EC74}" srcOrd="1" destOrd="0" presId="urn:microsoft.com/office/officeart/2008/layout/LinedList"/>
    <dgm:cxn modelId="{09A67BA0-DE06-4C95-85ED-82B6FC2D2597}" type="presParOf" srcId="{0047A342-AD70-4572-BC5E-2490DCF9EC74}" destId="{93EF88D2-D765-4F0D-ADCF-AFFB40E934E9}" srcOrd="0" destOrd="0" presId="urn:microsoft.com/office/officeart/2008/layout/LinedList"/>
    <dgm:cxn modelId="{CAB16FAA-0D06-4160-AC2E-637AA84A3584}" type="presParOf" srcId="{0047A342-AD70-4572-BC5E-2490DCF9EC74}" destId="{8BB74778-83FF-4B31-BAAF-97519CE83B98}" srcOrd="1" destOrd="0" presId="urn:microsoft.com/office/officeart/2008/layout/LinedList"/>
    <dgm:cxn modelId="{1E13757D-5804-41B9-B0FA-BEA875B8C65B}" type="presParOf" srcId="{8BB74778-83FF-4B31-BAAF-97519CE83B98}" destId="{393E68B5-09CE-4316-9A3F-A5624298C347}" srcOrd="0" destOrd="0" presId="urn:microsoft.com/office/officeart/2008/layout/LinedList"/>
    <dgm:cxn modelId="{26FF6C2B-067A-4DBF-8D12-BEE44943FEFA}" type="presParOf" srcId="{8BB74778-83FF-4B31-BAAF-97519CE83B98}" destId="{A6ED4388-7792-401A-AA9F-14819EF0C2E5}" srcOrd="1" destOrd="0" presId="urn:microsoft.com/office/officeart/2008/layout/LinedList"/>
    <dgm:cxn modelId="{CD18857B-E488-422C-BE29-400CA9BFB5D2}" type="presParOf" srcId="{8BB74778-83FF-4B31-BAAF-97519CE83B98}" destId="{EC2AAE6E-D452-44CA-B7A0-4A894DB99E7C}" srcOrd="2" destOrd="0" presId="urn:microsoft.com/office/officeart/2008/layout/LinedList"/>
    <dgm:cxn modelId="{77486A4A-4191-4A6C-9369-CC0689458E38}" type="presParOf" srcId="{0047A342-AD70-4572-BC5E-2490DCF9EC74}" destId="{BC619F25-3C81-40DB-96C4-A08D5764D0CE}" srcOrd="2" destOrd="0" presId="urn:microsoft.com/office/officeart/2008/layout/LinedList"/>
    <dgm:cxn modelId="{E1BE59EF-F884-4FCC-B3B3-155450131594}" type="presParOf" srcId="{0047A342-AD70-4572-BC5E-2490DCF9EC74}" destId="{62848967-6FC8-4309-8209-528550AD612A}" srcOrd="3" destOrd="0" presId="urn:microsoft.com/office/officeart/2008/layout/LinedList"/>
    <dgm:cxn modelId="{DDB17CB8-C4A6-472D-B635-648A1A28E665}" type="presParOf" srcId="{0047A342-AD70-4572-BC5E-2490DCF9EC74}" destId="{5E6D3699-D623-47F2-B5C0-F8833034D235}" srcOrd="4" destOrd="0" presId="urn:microsoft.com/office/officeart/2008/layout/LinedList"/>
    <dgm:cxn modelId="{3F165D6D-07D4-4DC7-A571-BC567BD2B95F}" type="presParOf" srcId="{5E6D3699-D623-47F2-B5C0-F8833034D235}" destId="{A861EDC2-B81E-4ED0-B722-8B2560716313}" srcOrd="0" destOrd="0" presId="urn:microsoft.com/office/officeart/2008/layout/LinedList"/>
    <dgm:cxn modelId="{1F17F0F9-ED4B-4702-8EA0-D6ED9EA1B2E4}" type="presParOf" srcId="{5E6D3699-D623-47F2-B5C0-F8833034D235}" destId="{CAE0A7D3-5142-4EB6-967C-4D9FD57CDA95}" srcOrd="1" destOrd="0" presId="urn:microsoft.com/office/officeart/2008/layout/LinedList"/>
    <dgm:cxn modelId="{67496BA8-BAE4-4E44-8DA0-F8CD650A5603}" type="presParOf" srcId="{5E6D3699-D623-47F2-B5C0-F8833034D235}" destId="{6DDC6772-3C65-455A-8862-821256FFC2BD}" srcOrd="2" destOrd="0" presId="urn:microsoft.com/office/officeart/2008/layout/LinedList"/>
    <dgm:cxn modelId="{65B67211-E5B7-4C1A-AB8D-A32EB9F7B758}" type="presParOf" srcId="{0047A342-AD70-4572-BC5E-2490DCF9EC74}" destId="{DA5A2F6C-0AB9-4BB2-9B46-E7C583F4DE18}" srcOrd="5" destOrd="0" presId="urn:microsoft.com/office/officeart/2008/layout/LinedList"/>
    <dgm:cxn modelId="{DDC84E91-E8CC-4F3F-9B0F-D7B007CD7641}" type="presParOf" srcId="{0047A342-AD70-4572-BC5E-2490DCF9EC74}" destId="{FF1D01C5-4C43-41DA-9AE3-41FEAE34DD9D}" srcOrd="6" destOrd="0" presId="urn:microsoft.com/office/officeart/2008/layout/LinedList"/>
    <dgm:cxn modelId="{8BDC728B-DCE3-43D8-91AA-F6CFE8198A05}" type="presParOf" srcId="{0047A342-AD70-4572-BC5E-2490DCF9EC74}" destId="{F07C828A-7422-45A3-8212-1AFF4C18E083}" srcOrd="7" destOrd="0" presId="urn:microsoft.com/office/officeart/2008/layout/LinedList"/>
    <dgm:cxn modelId="{DB6FE723-6FA0-49A4-BCF9-C8185DF14DEC}" type="presParOf" srcId="{F07C828A-7422-45A3-8212-1AFF4C18E083}" destId="{04749F96-8FDC-4FFD-BD89-A2BA4E15B8C0}" srcOrd="0" destOrd="0" presId="urn:microsoft.com/office/officeart/2008/layout/LinedList"/>
    <dgm:cxn modelId="{15E93299-3BA4-4035-A236-69FE12A92EBB}" type="presParOf" srcId="{F07C828A-7422-45A3-8212-1AFF4C18E083}" destId="{D7C467B9-6601-4D74-B942-23F15F366930}" srcOrd="1" destOrd="0" presId="urn:microsoft.com/office/officeart/2008/layout/LinedList"/>
    <dgm:cxn modelId="{F7F73CB2-CAF9-4EE7-9A17-319A5B1883C4}" type="presParOf" srcId="{F07C828A-7422-45A3-8212-1AFF4C18E083}" destId="{D2981713-062C-4844-9A66-177DFA7B9992}" srcOrd="2" destOrd="0" presId="urn:microsoft.com/office/officeart/2008/layout/LinedList"/>
    <dgm:cxn modelId="{49A87FBE-3A17-46D4-BF34-2C2E0235AFE3}" type="presParOf" srcId="{0047A342-AD70-4572-BC5E-2490DCF9EC74}" destId="{F68A8712-1799-4F16-927B-B1F52D26F466}" srcOrd="8" destOrd="0" presId="urn:microsoft.com/office/officeart/2008/layout/LinedList"/>
    <dgm:cxn modelId="{ED89CDD5-FF8B-4107-905B-0BD968C9CFF4}" type="presParOf" srcId="{0047A342-AD70-4572-BC5E-2490DCF9EC74}" destId="{3C3F06EA-F602-4AF0-86B1-98377091E4AF}" srcOrd="9" destOrd="0" presId="urn:microsoft.com/office/officeart/2008/layout/LinedList"/>
    <dgm:cxn modelId="{1E7BFDC0-B992-4AF1-96BE-CEAD16A73992}" type="presParOf" srcId="{0047A342-AD70-4572-BC5E-2490DCF9EC74}" destId="{427DFA8D-2294-4291-91CA-045A7FC5278D}" srcOrd="10" destOrd="0" presId="urn:microsoft.com/office/officeart/2008/layout/LinedList"/>
    <dgm:cxn modelId="{19DC17DA-B960-48B2-8BF9-6D4991F63D5D}" type="presParOf" srcId="{427DFA8D-2294-4291-91CA-045A7FC5278D}" destId="{629DF235-86FA-44E2-9266-21A3A75FA8F3}" srcOrd="0" destOrd="0" presId="urn:microsoft.com/office/officeart/2008/layout/LinedList"/>
    <dgm:cxn modelId="{86DE747D-9893-49C4-BBA6-BCE9D05267CA}" type="presParOf" srcId="{427DFA8D-2294-4291-91CA-045A7FC5278D}" destId="{BE123950-8CA5-4B01-AEAE-1CDA24F8F239}" srcOrd="1" destOrd="0" presId="urn:microsoft.com/office/officeart/2008/layout/LinedList"/>
    <dgm:cxn modelId="{E5F6E9F2-12DB-4B3A-B1C1-7F56240833BD}" type="presParOf" srcId="{427DFA8D-2294-4291-91CA-045A7FC5278D}" destId="{08B42426-23ED-4015-ACFF-2352D22E2255}" srcOrd="2" destOrd="0" presId="urn:microsoft.com/office/officeart/2008/layout/LinedList"/>
    <dgm:cxn modelId="{EF70B2BE-7E2E-4875-AD39-5EBA6D912680}" type="presParOf" srcId="{0047A342-AD70-4572-BC5E-2490DCF9EC74}" destId="{38706353-1C9C-46BD-B08B-F38A60C4BFF6}" srcOrd="11" destOrd="0" presId="urn:microsoft.com/office/officeart/2008/layout/LinedList"/>
    <dgm:cxn modelId="{49AB9152-111E-4F48-9DF6-D308509EA048}" type="presParOf" srcId="{0047A342-AD70-4572-BC5E-2490DCF9EC74}" destId="{E7C1658F-3FF5-482A-8682-DDEBAD3E0870}" srcOrd="12" destOrd="0" presId="urn:microsoft.com/office/officeart/2008/layout/LinedList"/>
    <dgm:cxn modelId="{AE8C122F-3D3B-412C-890A-25B83B78CA6D}" type="presParOf" srcId="{0047A342-AD70-4572-BC5E-2490DCF9EC74}" destId="{083C54AA-7DF9-4A5D-ABD5-C791424D2839}" srcOrd="13" destOrd="0" presId="urn:microsoft.com/office/officeart/2008/layout/LinedList"/>
    <dgm:cxn modelId="{4497C59A-9F86-4F9F-A755-FD53DE1009BA}" type="presParOf" srcId="{083C54AA-7DF9-4A5D-ABD5-C791424D2839}" destId="{4AD4DE7B-5755-499D-A5BD-729C00F6B5CA}" srcOrd="0" destOrd="0" presId="urn:microsoft.com/office/officeart/2008/layout/LinedList"/>
    <dgm:cxn modelId="{BF43A728-0680-4EB1-8389-285FAE648B46}" type="presParOf" srcId="{083C54AA-7DF9-4A5D-ABD5-C791424D2839}" destId="{D0B8ED7A-4673-40B9-9DA4-BE97A7F7ED9F}" srcOrd="1" destOrd="0" presId="urn:microsoft.com/office/officeart/2008/layout/LinedList"/>
    <dgm:cxn modelId="{80B24735-8CE0-40AE-812E-D1869204C6F7}" type="presParOf" srcId="{083C54AA-7DF9-4A5D-ABD5-C791424D2839}" destId="{3A2F5B6E-5507-48F6-A5B8-97401FE7938D}" srcOrd="2" destOrd="0" presId="urn:microsoft.com/office/officeart/2008/layout/LinedList"/>
    <dgm:cxn modelId="{E01689E6-0D47-4663-BE94-427148D707D6}" type="presParOf" srcId="{0047A342-AD70-4572-BC5E-2490DCF9EC74}" destId="{D69F2FE7-D8F1-465F-A0B4-6B8EF1703CD0}" srcOrd="14" destOrd="0" presId="urn:microsoft.com/office/officeart/2008/layout/LinedList"/>
    <dgm:cxn modelId="{3435BFFA-FF11-4DD7-AC27-891AAE331EC3}" type="presParOf" srcId="{0047A342-AD70-4572-BC5E-2490DCF9EC74}" destId="{B09B7508-59A7-41A0-ABE2-B292F48F3F16}" srcOrd="15" destOrd="0" presId="urn:microsoft.com/office/officeart/2008/layout/LinedList"/>
    <dgm:cxn modelId="{EA9341F8-CD1E-4437-9746-A3ED403DEB55}" type="presParOf" srcId="{0047A342-AD70-4572-BC5E-2490DCF9EC74}" destId="{AA1C4A05-CAD6-4B5E-BFB0-9D3179271337}" srcOrd="16" destOrd="0" presId="urn:microsoft.com/office/officeart/2008/layout/LinedList"/>
    <dgm:cxn modelId="{4990A53F-F0D3-4289-90E0-A12B96AF20F0}" type="presParOf" srcId="{AA1C4A05-CAD6-4B5E-BFB0-9D3179271337}" destId="{51D75B4E-DD8E-4AC9-8057-D9FF74B0F2CB}" srcOrd="0" destOrd="0" presId="urn:microsoft.com/office/officeart/2008/layout/LinedList"/>
    <dgm:cxn modelId="{9F3B45EB-7606-4445-BD81-699A5076B7B4}" type="presParOf" srcId="{AA1C4A05-CAD6-4B5E-BFB0-9D3179271337}" destId="{A940CF7F-71CE-4572-857E-1CFE488DBB68}" srcOrd="1" destOrd="0" presId="urn:microsoft.com/office/officeart/2008/layout/LinedList"/>
    <dgm:cxn modelId="{2FCD9E78-CC1F-4988-9EC9-996613841AB2}" type="presParOf" srcId="{AA1C4A05-CAD6-4B5E-BFB0-9D3179271337}" destId="{109FB508-6C4C-4FD3-959E-E89EB6397650}" srcOrd="2" destOrd="0" presId="urn:microsoft.com/office/officeart/2008/layout/LinedList"/>
    <dgm:cxn modelId="{082F7FFC-296F-4F94-BC01-1AB09D5B9AE4}" type="presParOf" srcId="{0047A342-AD70-4572-BC5E-2490DCF9EC74}" destId="{F81B1F73-1266-4160-9675-ACF19A4E4C68}" srcOrd="17" destOrd="0" presId="urn:microsoft.com/office/officeart/2008/layout/LinedList"/>
    <dgm:cxn modelId="{EF1A7A1C-293F-49FD-89E6-8FCB84A6D87E}" type="presParOf" srcId="{0047A342-AD70-4572-BC5E-2490DCF9EC74}" destId="{803CC333-9E36-4372-8EF2-C1A4D35D5469}" srcOrd="18" destOrd="0" presId="urn:microsoft.com/office/officeart/2008/layout/LinedList"/>
    <dgm:cxn modelId="{382D3342-DEE4-4879-9E28-AE1475B269E4}" type="presParOf" srcId="{0047A342-AD70-4572-BC5E-2490DCF9EC74}" destId="{7D3C9C95-E1B4-49F1-875E-BCD92935D5BE}" srcOrd="19" destOrd="0" presId="urn:microsoft.com/office/officeart/2008/layout/LinedList"/>
    <dgm:cxn modelId="{4ABAF241-9732-41B4-AE24-B84C3326CAEB}" type="presParOf" srcId="{7D3C9C95-E1B4-49F1-875E-BCD92935D5BE}" destId="{5B5705FD-8662-44CA-A004-0B78245DEFC9}" srcOrd="0" destOrd="0" presId="urn:microsoft.com/office/officeart/2008/layout/LinedList"/>
    <dgm:cxn modelId="{230078BD-5D0B-4334-858F-FBF82F7294E9}" type="presParOf" srcId="{7D3C9C95-E1B4-49F1-875E-BCD92935D5BE}" destId="{F9042680-1565-40EA-AFEA-9503200188E3}" srcOrd="1" destOrd="0" presId="urn:microsoft.com/office/officeart/2008/layout/LinedList"/>
    <dgm:cxn modelId="{C33ED3C1-0105-4702-B7D4-B81D9BAC53E4}" type="presParOf" srcId="{7D3C9C95-E1B4-49F1-875E-BCD92935D5BE}" destId="{8F664B09-57BC-450E-92A5-DA6C4F85B266}" srcOrd="2" destOrd="0" presId="urn:microsoft.com/office/officeart/2008/layout/LinedList"/>
    <dgm:cxn modelId="{6F0C230D-A960-4DBC-A873-F778F4D7B660}" type="presParOf" srcId="{0047A342-AD70-4572-BC5E-2490DCF9EC74}" destId="{A7104C5F-68E5-47EE-84B1-BDF41D2C0B57}" srcOrd="20" destOrd="0" presId="urn:microsoft.com/office/officeart/2008/layout/LinedList"/>
    <dgm:cxn modelId="{234E83F9-3765-4E0B-9245-E7B5EE74C276}" type="presParOf" srcId="{0047A342-AD70-4572-BC5E-2490DCF9EC74}" destId="{81AE882A-7C00-4963-AE07-BD1E9782C1F0}" srcOrd="21" destOrd="0" presId="urn:microsoft.com/office/officeart/2008/layout/LinedList"/>
    <dgm:cxn modelId="{268DA53A-4269-449E-8698-78BCC5A8C02A}" type="presParOf" srcId="{0047A342-AD70-4572-BC5E-2490DCF9EC74}" destId="{1AFBA733-002A-4CB1-A42A-CD3C30BF3ED3}" srcOrd="22" destOrd="0" presId="urn:microsoft.com/office/officeart/2008/layout/LinedList"/>
    <dgm:cxn modelId="{0781FB18-8DE4-4C31-884D-6DB23A49B465}" type="presParOf" srcId="{1AFBA733-002A-4CB1-A42A-CD3C30BF3ED3}" destId="{6086C6C5-1143-4519-BB51-3BF4FD8B2C8E}" srcOrd="0" destOrd="0" presId="urn:microsoft.com/office/officeart/2008/layout/LinedList"/>
    <dgm:cxn modelId="{4EE03C6F-7318-49AE-8E57-D07014E6E05D}" type="presParOf" srcId="{1AFBA733-002A-4CB1-A42A-CD3C30BF3ED3}" destId="{C5E177A9-E11E-4C2F-9AF8-1D086257CC59}" srcOrd="1" destOrd="0" presId="urn:microsoft.com/office/officeart/2008/layout/LinedList"/>
    <dgm:cxn modelId="{34B31BB7-3A92-40DB-8A68-08822D4C7A66}" type="presParOf" srcId="{1AFBA733-002A-4CB1-A42A-CD3C30BF3ED3}" destId="{2A96649E-1CCF-4924-B420-695544468938}" srcOrd="2" destOrd="0" presId="urn:microsoft.com/office/officeart/2008/layout/LinedList"/>
    <dgm:cxn modelId="{B337298C-2811-4945-BEED-4DC9EE857037}" type="presParOf" srcId="{0047A342-AD70-4572-BC5E-2490DCF9EC74}" destId="{9B1B3209-9A34-4392-A7AE-AB53D1FA8499}" srcOrd="23" destOrd="0" presId="urn:microsoft.com/office/officeart/2008/layout/LinedList"/>
    <dgm:cxn modelId="{864488F4-2268-4E6E-9FD7-8E005C42092E}" type="presParOf" srcId="{0047A342-AD70-4572-BC5E-2490DCF9EC74}" destId="{0CC37BE2-7B4A-4306-BEBC-23E7DBBE854E}" srcOrd="24" destOrd="0" presId="urn:microsoft.com/office/officeart/2008/layout/LinedList"/>
    <dgm:cxn modelId="{984A0F70-5B3A-47EB-9D81-D70CFEC3719F}" type="presParOf" srcId="{0047A342-AD70-4572-BC5E-2490DCF9EC74}" destId="{11A6A514-5CE3-4957-B888-DF4897047F2B}" srcOrd="25" destOrd="0" presId="urn:microsoft.com/office/officeart/2008/layout/LinedList"/>
    <dgm:cxn modelId="{B5D91482-0AC6-492F-BAE3-C0D7E2323E9E}" type="presParOf" srcId="{11A6A514-5CE3-4957-B888-DF4897047F2B}" destId="{57076556-4FE8-4C29-BD34-D94BA7C5A859}" srcOrd="0" destOrd="0" presId="urn:microsoft.com/office/officeart/2008/layout/LinedList"/>
    <dgm:cxn modelId="{D480A9D3-1FBC-4242-8E04-E194759AFC99}" type="presParOf" srcId="{11A6A514-5CE3-4957-B888-DF4897047F2B}" destId="{8BB3EBB2-43F1-451A-BAF4-C0803A97BF35}" srcOrd="1" destOrd="0" presId="urn:microsoft.com/office/officeart/2008/layout/LinedList"/>
    <dgm:cxn modelId="{15FE8488-14FD-4E98-9288-8F147BBC492B}" type="presParOf" srcId="{11A6A514-5CE3-4957-B888-DF4897047F2B}" destId="{77B4F537-31F7-4111-83B4-E8EE158ECB98}" srcOrd="2" destOrd="0" presId="urn:microsoft.com/office/officeart/2008/layout/LinedList"/>
    <dgm:cxn modelId="{200DBDB6-7053-46D1-B9B4-994474714AA7}" type="presParOf" srcId="{0047A342-AD70-4572-BC5E-2490DCF9EC74}" destId="{EDA96264-D976-432D-BB15-CA9CBBA855CE}" srcOrd="26" destOrd="0" presId="urn:microsoft.com/office/officeart/2008/layout/LinedList"/>
    <dgm:cxn modelId="{E455D330-51A1-4487-84F9-0C2EEE1E04C6}" type="presParOf" srcId="{0047A342-AD70-4572-BC5E-2490DCF9EC74}" destId="{77A189FC-6EE5-4FCD-B02F-6B05D7F5F1E0}" srcOrd="27" destOrd="0" presId="urn:microsoft.com/office/officeart/2008/layout/LinedList"/>
  </dgm:cxnLst>
  <dgm:bg>
    <a:solidFill>
      <a:schemeClr val="bg1"/>
    </a:solidFill>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8C2E893-94AD-4FCE-ABD7-C2D39BCE5A18}" type="doc">
      <dgm:prSet loTypeId="urn:microsoft.com/office/officeart/2005/8/layout/hProcess4" loCatId="process" qsTypeId="urn:microsoft.com/office/officeart/2005/8/quickstyle/simple1" qsCatId="simple" csTypeId="urn:microsoft.com/office/officeart/2005/8/colors/accent1_2" csCatId="accent1" phldr="1"/>
      <dgm:spPr/>
    </dgm:pt>
    <dgm:pt modelId="{156553FF-8484-43FD-97D1-4CB55301C663}">
      <dgm:prSet phldrT="[Text]" custT="1"/>
      <dgm:spPr>
        <a:solidFill>
          <a:srgbClr val="92D050">
            <a:alpha val="90000"/>
          </a:srgbClr>
        </a:solidFill>
        <a:ln>
          <a:noFill/>
        </a:ln>
      </dgm:spPr>
      <dgm:t>
        <a:bodyPr/>
        <a:lstStyle/>
        <a:p>
          <a:r>
            <a:rPr lang="en-US" sz="2800" dirty="0">
              <a:solidFill>
                <a:schemeClr val="bg1"/>
              </a:solidFill>
              <a:latin typeface="Arial" panose="020B0604020202020204" pitchFamily="34" charset="0"/>
              <a:cs typeface="Arial" panose="020B0604020202020204" pitchFamily="34" charset="0"/>
            </a:rPr>
            <a:t>PIF/PFD</a:t>
          </a:r>
        </a:p>
      </dgm:t>
    </dgm:pt>
    <dgm:pt modelId="{716554EF-A2B5-49E5-86D5-98E39654F516}" type="parTrans" cxnId="{D709A3C7-072B-460B-BC12-CD3ACBA51F00}">
      <dgm:prSet/>
      <dgm:spPr/>
      <dgm:t>
        <a:bodyPr/>
        <a:lstStyle/>
        <a:p>
          <a:endParaRPr lang="en-US">
            <a:solidFill>
              <a:schemeClr val="bg1"/>
            </a:solidFill>
            <a:latin typeface="Arial" panose="020B0604020202020204" pitchFamily="34" charset="0"/>
            <a:cs typeface="Arial" panose="020B0604020202020204" pitchFamily="34" charset="0"/>
          </a:endParaRPr>
        </a:p>
      </dgm:t>
    </dgm:pt>
    <dgm:pt modelId="{5D3521F1-6BB3-454B-BEB1-03267F9CF64A}" type="sibTrans" cxnId="{D709A3C7-072B-460B-BC12-CD3ACBA51F00}">
      <dgm:prSet/>
      <dgm:spPr>
        <a:solidFill>
          <a:schemeClr val="accent3">
            <a:alpha val="25000"/>
          </a:schemeClr>
        </a:solidFill>
        <a:ln>
          <a:noFill/>
        </a:ln>
      </dgm:spPr>
      <dgm:t>
        <a:bodyPr/>
        <a:lstStyle/>
        <a:p>
          <a:endParaRPr lang="en-US">
            <a:solidFill>
              <a:schemeClr val="bg1"/>
            </a:solidFill>
            <a:latin typeface="Arial" panose="020B0604020202020204" pitchFamily="34" charset="0"/>
            <a:cs typeface="Arial" panose="020B0604020202020204" pitchFamily="34" charset="0"/>
          </a:endParaRPr>
        </a:p>
      </dgm:t>
    </dgm:pt>
    <dgm:pt modelId="{427780C0-5177-4DFA-BE72-AFCA5D28DE2D}">
      <dgm:prSet phldrT="[Text]" custT="1"/>
      <dgm:spPr>
        <a:solidFill>
          <a:schemeClr val="accent4">
            <a:alpha val="90000"/>
          </a:schemeClr>
        </a:solidFill>
        <a:ln>
          <a:noFill/>
        </a:ln>
      </dgm:spPr>
      <dgm:t>
        <a:bodyPr/>
        <a:lstStyle/>
        <a:p>
          <a:r>
            <a:rPr lang="en-US" sz="2800" dirty="0">
              <a:solidFill>
                <a:schemeClr val="bg1"/>
              </a:solidFill>
              <a:latin typeface="Arial" panose="020B0604020202020204" pitchFamily="34" charset="0"/>
              <a:cs typeface="Arial" panose="020B0604020202020204" pitchFamily="34" charset="0"/>
            </a:rPr>
            <a:t>CEO Endorsement/ Approval</a:t>
          </a:r>
        </a:p>
      </dgm:t>
    </dgm:pt>
    <dgm:pt modelId="{A285729B-D217-4578-8F2C-B594DADF4E65}" type="parTrans" cxnId="{2F874F83-C002-4384-93EE-599D3A4DE694}">
      <dgm:prSet/>
      <dgm:spPr/>
      <dgm:t>
        <a:bodyPr/>
        <a:lstStyle/>
        <a:p>
          <a:endParaRPr lang="en-US">
            <a:solidFill>
              <a:schemeClr val="bg1"/>
            </a:solidFill>
            <a:latin typeface="Arial" panose="020B0604020202020204" pitchFamily="34" charset="0"/>
            <a:cs typeface="Arial" panose="020B0604020202020204" pitchFamily="34" charset="0"/>
          </a:endParaRPr>
        </a:p>
      </dgm:t>
    </dgm:pt>
    <dgm:pt modelId="{9C44B553-90E3-4FD3-9376-B975E479D892}" type="sibTrans" cxnId="{2F874F83-C002-4384-93EE-599D3A4DE694}">
      <dgm:prSet/>
      <dgm:spPr>
        <a:solidFill>
          <a:schemeClr val="accent3">
            <a:alpha val="25000"/>
          </a:schemeClr>
        </a:solidFill>
        <a:ln>
          <a:noFill/>
        </a:ln>
      </dgm:spPr>
      <dgm:t>
        <a:bodyPr/>
        <a:lstStyle/>
        <a:p>
          <a:endParaRPr lang="en-US">
            <a:solidFill>
              <a:schemeClr val="bg1"/>
            </a:solidFill>
            <a:latin typeface="Arial" panose="020B0604020202020204" pitchFamily="34" charset="0"/>
            <a:cs typeface="Arial" panose="020B0604020202020204" pitchFamily="34" charset="0"/>
          </a:endParaRPr>
        </a:p>
      </dgm:t>
    </dgm:pt>
    <dgm:pt modelId="{1CDE814B-2863-4916-B690-FCEA88143691}">
      <dgm:prSet phldrT="[Text]" custT="1"/>
      <dgm:spPr>
        <a:solidFill>
          <a:srgbClr val="00B0F0">
            <a:alpha val="90000"/>
          </a:srgbClr>
        </a:solidFill>
        <a:ln>
          <a:noFill/>
        </a:ln>
      </dgm:spPr>
      <dgm:t>
        <a:bodyPr/>
        <a:lstStyle/>
        <a:p>
          <a:r>
            <a:rPr lang="en-US" sz="2800" dirty="0">
              <a:solidFill>
                <a:schemeClr val="bg1"/>
              </a:solidFill>
              <a:latin typeface="Arial" panose="020B0604020202020204" pitchFamily="34" charset="0"/>
              <a:cs typeface="Arial" panose="020B0604020202020204" pitchFamily="34" charset="0"/>
            </a:rPr>
            <a:t>post-approval</a:t>
          </a:r>
        </a:p>
      </dgm:t>
    </dgm:pt>
    <dgm:pt modelId="{7F52E673-163D-48B2-8C9C-114459800662}" type="parTrans" cxnId="{DEB9C87C-998B-4E55-91D9-A9D21EC42838}">
      <dgm:prSet/>
      <dgm:spPr/>
      <dgm:t>
        <a:bodyPr/>
        <a:lstStyle/>
        <a:p>
          <a:endParaRPr lang="en-US">
            <a:solidFill>
              <a:schemeClr val="bg1"/>
            </a:solidFill>
            <a:latin typeface="Arial" panose="020B0604020202020204" pitchFamily="34" charset="0"/>
            <a:cs typeface="Arial" panose="020B0604020202020204" pitchFamily="34" charset="0"/>
          </a:endParaRPr>
        </a:p>
      </dgm:t>
    </dgm:pt>
    <dgm:pt modelId="{5B9546BE-3AC6-4CB6-A806-BCD8C00D15BA}" type="sibTrans" cxnId="{DEB9C87C-998B-4E55-91D9-A9D21EC42838}">
      <dgm:prSet/>
      <dgm:spPr/>
      <dgm:t>
        <a:bodyPr/>
        <a:lstStyle/>
        <a:p>
          <a:endParaRPr lang="en-US">
            <a:solidFill>
              <a:schemeClr val="bg1"/>
            </a:solidFill>
            <a:latin typeface="Arial" panose="020B0604020202020204" pitchFamily="34" charset="0"/>
            <a:cs typeface="Arial" panose="020B0604020202020204" pitchFamily="34" charset="0"/>
          </a:endParaRPr>
        </a:p>
      </dgm:t>
    </dgm:pt>
    <dgm:pt modelId="{44049AD9-48C8-4295-B24D-9568186D0EE0}">
      <dgm:prSet/>
      <dgm:spPr>
        <a:solidFill>
          <a:srgbClr val="92D050">
            <a:alpha val="25000"/>
          </a:srgbClr>
        </a:solidFill>
        <a:ln>
          <a:noFill/>
        </a:ln>
      </dgm:spPr>
      <dgm:t>
        <a:bodyPr anchor="ctr" anchorCtr="0"/>
        <a:lstStyle/>
        <a:p>
          <a:pPr>
            <a:buFont typeface="Wingdings" panose="05000000000000000000" pitchFamily="2" charset="2"/>
            <a:buChar char="ü"/>
          </a:pPr>
          <a:r>
            <a:rPr lang="en-US" b="1" dirty="0">
              <a:solidFill>
                <a:schemeClr val="bg1"/>
              </a:solidFill>
              <a:latin typeface="Arial" panose="020B0604020202020204" pitchFamily="34" charset="0"/>
              <a:cs typeface="Arial" panose="020B0604020202020204" pitchFamily="34" charset="0"/>
            </a:rPr>
            <a:t>indicative information</a:t>
          </a:r>
          <a:r>
            <a:rPr lang="en-US" b="0" dirty="0">
              <a:solidFill>
                <a:schemeClr val="bg1"/>
              </a:solidFill>
              <a:latin typeface="Arial" panose="020B0604020202020204" pitchFamily="34" charset="0"/>
              <a:cs typeface="Arial" panose="020B0604020202020204" pitchFamily="34" charset="0"/>
            </a:rPr>
            <a:t> on E&amp;S risks and potential impacts; and any measures to address such risks and impacts</a:t>
          </a:r>
        </a:p>
      </dgm:t>
    </dgm:pt>
    <dgm:pt modelId="{31B3F7B0-4158-44AE-84E3-16AF781D2DC6}" type="parTrans" cxnId="{1CB83BFB-35D6-4EE7-9550-EDB554196138}">
      <dgm:prSet/>
      <dgm:spPr/>
      <dgm:t>
        <a:bodyPr/>
        <a:lstStyle/>
        <a:p>
          <a:endParaRPr lang="en-US">
            <a:solidFill>
              <a:schemeClr val="bg1"/>
            </a:solidFill>
            <a:latin typeface="Arial" panose="020B0604020202020204" pitchFamily="34" charset="0"/>
            <a:cs typeface="Arial" panose="020B0604020202020204" pitchFamily="34" charset="0"/>
          </a:endParaRPr>
        </a:p>
      </dgm:t>
    </dgm:pt>
    <dgm:pt modelId="{0A03994B-EAC4-48F7-8556-C33002D592F9}" type="sibTrans" cxnId="{1CB83BFB-35D6-4EE7-9550-EDB554196138}">
      <dgm:prSet/>
      <dgm:spPr/>
      <dgm:t>
        <a:bodyPr/>
        <a:lstStyle/>
        <a:p>
          <a:endParaRPr lang="en-US">
            <a:solidFill>
              <a:schemeClr val="bg1"/>
            </a:solidFill>
            <a:latin typeface="Arial" panose="020B0604020202020204" pitchFamily="34" charset="0"/>
            <a:cs typeface="Arial" panose="020B0604020202020204" pitchFamily="34" charset="0"/>
          </a:endParaRPr>
        </a:p>
      </dgm:t>
    </dgm:pt>
    <dgm:pt modelId="{C289A452-48E1-4456-8277-60D5EA498C8C}">
      <dgm:prSet/>
      <dgm:spPr>
        <a:solidFill>
          <a:schemeClr val="accent4">
            <a:alpha val="25000"/>
          </a:schemeClr>
        </a:solidFill>
        <a:ln>
          <a:noFill/>
        </a:ln>
      </dgm:spPr>
      <dgm:t>
        <a:bodyPr anchor="ctr" anchorCtr="0"/>
        <a:lstStyle/>
        <a:p>
          <a:pPr>
            <a:buFont typeface="Wingdings" panose="05000000000000000000" pitchFamily="2" charset="2"/>
            <a:buChar char="ü"/>
          </a:pPr>
          <a:r>
            <a:rPr lang="en-US" b="0" dirty="0">
              <a:solidFill>
                <a:schemeClr val="bg1"/>
              </a:solidFill>
              <a:latin typeface="Arial" panose="020B0604020202020204" pitchFamily="34" charset="0"/>
              <a:cs typeface="Arial" panose="020B0604020202020204" pitchFamily="34" charset="0"/>
            </a:rPr>
            <a:t>additional information on E&amp;S risks and impacts, and measures to address these, </a:t>
          </a:r>
          <a:r>
            <a:rPr lang="en-US" b="1" dirty="0">
              <a:solidFill>
                <a:schemeClr val="bg1"/>
              </a:solidFill>
              <a:latin typeface="Arial" panose="020B0604020202020204" pitchFamily="34" charset="0"/>
              <a:cs typeface="Arial" panose="020B0604020202020204" pitchFamily="34" charset="0"/>
            </a:rPr>
            <a:t>including any environmental and social assessments carried out, and any Environmental and Social Management Plans or the equivalent</a:t>
          </a:r>
        </a:p>
      </dgm:t>
    </dgm:pt>
    <dgm:pt modelId="{66E5C409-8D12-4107-9305-2AA437D932B9}" type="parTrans" cxnId="{6666649E-2734-4FAE-86DC-B778BAE39D63}">
      <dgm:prSet/>
      <dgm:spPr/>
      <dgm:t>
        <a:bodyPr/>
        <a:lstStyle/>
        <a:p>
          <a:endParaRPr lang="en-US">
            <a:solidFill>
              <a:schemeClr val="bg1"/>
            </a:solidFill>
            <a:latin typeface="Arial" panose="020B0604020202020204" pitchFamily="34" charset="0"/>
            <a:cs typeface="Arial" panose="020B0604020202020204" pitchFamily="34" charset="0"/>
          </a:endParaRPr>
        </a:p>
      </dgm:t>
    </dgm:pt>
    <dgm:pt modelId="{C76C43E0-8491-4CB0-8A89-1B59D5BCC09E}" type="sibTrans" cxnId="{6666649E-2734-4FAE-86DC-B778BAE39D63}">
      <dgm:prSet/>
      <dgm:spPr/>
      <dgm:t>
        <a:bodyPr/>
        <a:lstStyle/>
        <a:p>
          <a:endParaRPr lang="en-US">
            <a:solidFill>
              <a:schemeClr val="bg1"/>
            </a:solidFill>
            <a:latin typeface="Arial" panose="020B0604020202020204" pitchFamily="34" charset="0"/>
            <a:cs typeface="Arial" panose="020B0604020202020204" pitchFamily="34" charset="0"/>
          </a:endParaRPr>
        </a:p>
      </dgm:t>
    </dgm:pt>
    <dgm:pt modelId="{50E9157C-AF59-424B-A00C-1C7385084553}">
      <dgm:prSet/>
      <dgm:spPr>
        <a:solidFill>
          <a:srgbClr val="00B0F0">
            <a:alpha val="25000"/>
          </a:srgbClr>
        </a:solidFill>
        <a:ln>
          <a:noFill/>
        </a:ln>
      </dgm:spPr>
      <dgm:t>
        <a:bodyPr anchor="ctr" anchorCtr="0"/>
        <a:lstStyle/>
        <a:p>
          <a:pPr>
            <a:buFont typeface="Wingdings" panose="05000000000000000000" pitchFamily="2" charset="2"/>
            <a:buChar char="ü"/>
          </a:pPr>
          <a:r>
            <a:rPr lang="en-US" b="0" dirty="0">
              <a:solidFill>
                <a:schemeClr val="bg1"/>
              </a:solidFill>
              <a:latin typeface="Arial" panose="020B0604020202020204" pitchFamily="34" charset="0"/>
              <a:cs typeface="Arial" panose="020B0604020202020204" pitchFamily="34" charset="0"/>
            </a:rPr>
            <a:t>information on the </a:t>
          </a:r>
          <a:r>
            <a:rPr lang="en-US" b="1" dirty="0">
              <a:solidFill>
                <a:schemeClr val="bg1"/>
              </a:solidFill>
              <a:latin typeface="Arial" panose="020B0604020202020204" pitchFamily="34" charset="0"/>
              <a:cs typeface="Arial" panose="020B0604020202020204" pitchFamily="34" charset="0"/>
            </a:rPr>
            <a:t>implementation of relevant environmental and social management measures </a:t>
          </a:r>
          <a:r>
            <a:rPr lang="en-US" b="0" dirty="0">
              <a:solidFill>
                <a:schemeClr val="bg1"/>
              </a:solidFill>
              <a:latin typeface="Arial" panose="020B0604020202020204" pitchFamily="34" charset="0"/>
              <a:cs typeface="Arial" panose="020B0604020202020204" pitchFamily="34" charset="0"/>
            </a:rPr>
            <a:t>at project mid-term, if applicable, and at project completion</a:t>
          </a:r>
        </a:p>
      </dgm:t>
    </dgm:pt>
    <dgm:pt modelId="{F0D7D95A-B521-4332-8D57-E3358F1CC51C}" type="parTrans" cxnId="{F8586014-D516-4BE2-BD06-5068E186EA92}">
      <dgm:prSet/>
      <dgm:spPr/>
      <dgm:t>
        <a:bodyPr/>
        <a:lstStyle/>
        <a:p>
          <a:endParaRPr lang="en-US">
            <a:solidFill>
              <a:schemeClr val="bg1"/>
            </a:solidFill>
            <a:latin typeface="Arial" panose="020B0604020202020204" pitchFamily="34" charset="0"/>
            <a:cs typeface="Arial" panose="020B0604020202020204" pitchFamily="34" charset="0"/>
          </a:endParaRPr>
        </a:p>
      </dgm:t>
    </dgm:pt>
    <dgm:pt modelId="{F5343A05-0108-4030-8024-7E03C038DCF5}" type="sibTrans" cxnId="{F8586014-D516-4BE2-BD06-5068E186EA92}">
      <dgm:prSet/>
      <dgm:spPr/>
      <dgm:t>
        <a:bodyPr/>
        <a:lstStyle/>
        <a:p>
          <a:endParaRPr lang="en-US">
            <a:solidFill>
              <a:schemeClr val="bg1"/>
            </a:solidFill>
            <a:latin typeface="Arial" panose="020B0604020202020204" pitchFamily="34" charset="0"/>
            <a:cs typeface="Arial" panose="020B0604020202020204" pitchFamily="34" charset="0"/>
          </a:endParaRPr>
        </a:p>
      </dgm:t>
    </dgm:pt>
    <dgm:pt modelId="{68567B0B-9995-465B-A102-702E9F638F9B}" type="pres">
      <dgm:prSet presAssocID="{78C2E893-94AD-4FCE-ABD7-C2D39BCE5A18}" presName="Name0" presStyleCnt="0">
        <dgm:presLayoutVars>
          <dgm:dir/>
          <dgm:animLvl val="lvl"/>
          <dgm:resizeHandles val="exact"/>
        </dgm:presLayoutVars>
      </dgm:prSet>
      <dgm:spPr/>
    </dgm:pt>
    <dgm:pt modelId="{7286D319-AFA4-44F5-95F0-FE3D1B63514B}" type="pres">
      <dgm:prSet presAssocID="{78C2E893-94AD-4FCE-ABD7-C2D39BCE5A18}" presName="tSp" presStyleCnt="0"/>
      <dgm:spPr/>
    </dgm:pt>
    <dgm:pt modelId="{BEA8BD3C-8748-42D2-8E9E-BD33211F9830}" type="pres">
      <dgm:prSet presAssocID="{78C2E893-94AD-4FCE-ABD7-C2D39BCE5A18}" presName="bSp" presStyleCnt="0"/>
      <dgm:spPr/>
    </dgm:pt>
    <dgm:pt modelId="{B57683D9-A6DB-4DA5-981D-F22127728F68}" type="pres">
      <dgm:prSet presAssocID="{78C2E893-94AD-4FCE-ABD7-C2D39BCE5A18}" presName="process" presStyleCnt="0"/>
      <dgm:spPr/>
    </dgm:pt>
    <dgm:pt modelId="{57A08C58-6880-49B7-9498-55102EFC12D1}" type="pres">
      <dgm:prSet presAssocID="{156553FF-8484-43FD-97D1-4CB55301C663}" presName="composite1" presStyleCnt="0"/>
      <dgm:spPr/>
    </dgm:pt>
    <dgm:pt modelId="{9F177085-3002-4C13-B3C7-DEB6698A76DE}" type="pres">
      <dgm:prSet presAssocID="{156553FF-8484-43FD-97D1-4CB55301C663}" presName="dummyNode1" presStyleLbl="node1" presStyleIdx="0" presStyleCnt="3"/>
      <dgm:spPr/>
    </dgm:pt>
    <dgm:pt modelId="{57548BA4-C53E-46C5-AC3A-F3F1C7492607}" type="pres">
      <dgm:prSet presAssocID="{156553FF-8484-43FD-97D1-4CB55301C663}" presName="childNode1" presStyleLbl="bgAcc1" presStyleIdx="0" presStyleCnt="3">
        <dgm:presLayoutVars>
          <dgm:bulletEnabled val="1"/>
        </dgm:presLayoutVars>
      </dgm:prSet>
      <dgm:spPr/>
    </dgm:pt>
    <dgm:pt modelId="{BD7CA0C5-2C60-49B3-9307-D879CD9941C1}" type="pres">
      <dgm:prSet presAssocID="{156553FF-8484-43FD-97D1-4CB55301C663}" presName="childNode1tx" presStyleLbl="bgAcc1" presStyleIdx="0" presStyleCnt="3">
        <dgm:presLayoutVars>
          <dgm:bulletEnabled val="1"/>
        </dgm:presLayoutVars>
      </dgm:prSet>
      <dgm:spPr/>
    </dgm:pt>
    <dgm:pt modelId="{9F5E755B-CAFF-4D0D-8B12-C4EFB1D7BB65}" type="pres">
      <dgm:prSet presAssocID="{156553FF-8484-43FD-97D1-4CB55301C663}" presName="parentNode1" presStyleLbl="node1" presStyleIdx="0" presStyleCnt="3">
        <dgm:presLayoutVars>
          <dgm:chMax val="1"/>
          <dgm:bulletEnabled val="1"/>
        </dgm:presLayoutVars>
      </dgm:prSet>
      <dgm:spPr/>
    </dgm:pt>
    <dgm:pt modelId="{0E39D2E3-B8FC-4B4A-A649-AC072A13EC01}" type="pres">
      <dgm:prSet presAssocID="{156553FF-8484-43FD-97D1-4CB55301C663}" presName="connSite1" presStyleCnt="0"/>
      <dgm:spPr/>
    </dgm:pt>
    <dgm:pt modelId="{CBAE4D43-6F67-4B38-B8BA-B68D87CD4C4A}" type="pres">
      <dgm:prSet presAssocID="{5D3521F1-6BB3-454B-BEB1-03267F9CF64A}" presName="Name9" presStyleLbl="sibTrans2D1" presStyleIdx="0" presStyleCnt="2"/>
      <dgm:spPr/>
    </dgm:pt>
    <dgm:pt modelId="{BE96D065-A654-4396-98FC-F6D5A19DADDE}" type="pres">
      <dgm:prSet presAssocID="{427780C0-5177-4DFA-BE72-AFCA5D28DE2D}" presName="composite2" presStyleCnt="0"/>
      <dgm:spPr/>
    </dgm:pt>
    <dgm:pt modelId="{47E784C4-64B8-4A97-9BBE-3E30FCE24898}" type="pres">
      <dgm:prSet presAssocID="{427780C0-5177-4DFA-BE72-AFCA5D28DE2D}" presName="dummyNode2" presStyleLbl="node1" presStyleIdx="0" presStyleCnt="3"/>
      <dgm:spPr/>
    </dgm:pt>
    <dgm:pt modelId="{C83030A6-655F-469D-9AE4-7380FFE33B9F}" type="pres">
      <dgm:prSet presAssocID="{427780C0-5177-4DFA-BE72-AFCA5D28DE2D}" presName="childNode2" presStyleLbl="bgAcc1" presStyleIdx="1" presStyleCnt="3" custScaleX="131168" custScaleY="112334" custLinFactNeighborX="-1902" custLinFactNeighborY="7127">
        <dgm:presLayoutVars>
          <dgm:bulletEnabled val="1"/>
        </dgm:presLayoutVars>
      </dgm:prSet>
      <dgm:spPr/>
    </dgm:pt>
    <dgm:pt modelId="{3F4B8049-8C7D-4E8C-A63F-7EEA99DA0DB9}" type="pres">
      <dgm:prSet presAssocID="{427780C0-5177-4DFA-BE72-AFCA5D28DE2D}" presName="childNode2tx" presStyleLbl="bgAcc1" presStyleIdx="1" presStyleCnt="3">
        <dgm:presLayoutVars>
          <dgm:bulletEnabled val="1"/>
        </dgm:presLayoutVars>
      </dgm:prSet>
      <dgm:spPr/>
    </dgm:pt>
    <dgm:pt modelId="{DC208A55-0AD1-4FF5-99E6-FD2E2C4A8F65}" type="pres">
      <dgm:prSet presAssocID="{427780C0-5177-4DFA-BE72-AFCA5D28DE2D}" presName="parentNode2" presStyleLbl="node1" presStyleIdx="1" presStyleCnt="3" custScaleX="119847" custLinFactNeighborX="-16304" custLinFactNeighborY="1153">
        <dgm:presLayoutVars>
          <dgm:chMax val="0"/>
          <dgm:bulletEnabled val="1"/>
        </dgm:presLayoutVars>
      </dgm:prSet>
      <dgm:spPr/>
    </dgm:pt>
    <dgm:pt modelId="{10C903CF-2E2D-4966-9D6F-C596BEB92220}" type="pres">
      <dgm:prSet presAssocID="{427780C0-5177-4DFA-BE72-AFCA5D28DE2D}" presName="connSite2" presStyleCnt="0"/>
      <dgm:spPr/>
    </dgm:pt>
    <dgm:pt modelId="{2DE34197-9404-4F31-89BC-51E550A7C597}" type="pres">
      <dgm:prSet presAssocID="{9C44B553-90E3-4FD3-9376-B975E479D892}" presName="Name18" presStyleLbl="sibTrans2D1" presStyleIdx="1" presStyleCnt="2"/>
      <dgm:spPr/>
    </dgm:pt>
    <dgm:pt modelId="{4CF8C692-0451-45DE-A0DA-152A090AFE88}" type="pres">
      <dgm:prSet presAssocID="{1CDE814B-2863-4916-B690-FCEA88143691}" presName="composite1" presStyleCnt="0"/>
      <dgm:spPr/>
    </dgm:pt>
    <dgm:pt modelId="{BC9F55DC-0764-4F71-9667-003079A6A63F}" type="pres">
      <dgm:prSet presAssocID="{1CDE814B-2863-4916-B690-FCEA88143691}" presName="dummyNode1" presStyleLbl="node1" presStyleIdx="1" presStyleCnt="3"/>
      <dgm:spPr/>
    </dgm:pt>
    <dgm:pt modelId="{EE751FB8-66D7-4AD3-BDE8-1710140E2013}" type="pres">
      <dgm:prSet presAssocID="{1CDE814B-2863-4916-B690-FCEA88143691}" presName="childNode1" presStyleLbl="bgAcc1" presStyleIdx="2" presStyleCnt="3">
        <dgm:presLayoutVars>
          <dgm:bulletEnabled val="1"/>
        </dgm:presLayoutVars>
      </dgm:prSet>
      <dgm:spPr/>
    </dgm:pt>
    <dgm:pt modelId="{687D101B-43B8-4182-A170-A5152BDE0033}" type="pres">
      <dgm:prSet presAssocID="{1CDE814B-2863-4916-B690-FCEA88143691}" presName="childNode1tx" presStyleLbl="bgAcc1" presStyleIdx="2" presStyleCnt="3">
        <dgm:presLayoutVars>
          <dgm:bulletEnabled val="1"/>
        </dgm:presLayoutVars>
      </dgm:prSet>
      <dgm:spPr/>
    </dgm:pt>
    <dgm:pt modelId="{8A61719B-4963-4FF4-8DAD-E49F192DC328}" type="pres">
      <dgm:prSet presAssocID="{1CDE814B-2863-4916-B690-FCEA88143691}" presName="parentNode1" presStyleLbl="node1" presStyleIdx="2" presStyleCnt="3">
        <dgm:presLayoutVars>
          <dgm:chMax val="1"/>
          <dgm:bulletEnabled val="1"/>
        </dgm:presLayoutVars>
      </dgm:prSet>
      <dgm:spPr/>
    </dgm:pt>
    <dgm:pt modelId="{B69EABE8-1B18-48C9-BD69-15BF5FE4D14B}" type="pres">
      <dgm:prSet presAssocID="{1CDE814B-2863-4916-B690-FCEA88143691}" presName="connSite1" presStyleCnt="0"/>
      <dgm:spPr/>
    </dgm:pt>
  </dgm:ptLst>
  <dgm:cxnLst>
    <dgm:cxn modelId="{86618D0D-6157-4E4E-912B-CA84B39B2175}" type="presOf" srcId="{1CDE814B-2863-4916-B690-FCEA88143691}" destId="{8A61719B-4963-4FF4-8DAD-E49F192DC328}" srcOrd="0" destOrd="0" presId="urn:microsoft.com/office/officeart/2005/8/layout/hProcess4"/>
    <dgm:cxn modelId="{CB3E0610-37AC-4C8D-B7AA-E52EA49B61A9}" type="presOf" srcId="{5D3521F1-6BB3-454B-BEB1-03267F9CF64A}" destId="{CBAE4D43-6F67-4B38-B8BA-B68D87CD4C4A}" srcOrd="0" destOrd="0" presId="urn:microsoft.com/office/officeart/2005/8/layout/hProcess4"/>
    <dgm:cxn modelId="{F8586014-D516-4BE2-BD06-5068E186EA92}" srcId="{1CDE814B-2863-4916-B690-FCEA88143691}" destId="{50E9157C-AF59-424B-A00C-1C7385084553}" srcOrd="0" destOrd="0" parTransId="{F0D7D95A-B521-4332-8D57-E3358F1CC51C}" sibTransId="{F5343A05-0108-4030-8024-7E03C038DCF5}"/>
    <dgm:cxn modelId="{433C901F-947F-454B-B13A-DCFAE33608D8}" type="presOf" srcId="{427780C0-5177-4DFA-BE72-AFCA5D28DE2D}" destId="{DC208A55-0AD1-4FF5-99E6-FD2E2C4A8F65}" srcOrd="0" destOrd="0" presId="urn:microsoft.com/office/officeart/2005/8/layout/hProcess4"/>
    <dgm:cxn modelId="{07D2BC31-881F-4081-8773-83CCA773353B}" type="presOf" srcId="{50E9157C-AF59-424B-A00C-1C7385084553}" destId="{EE751FB8-66D7-4AD3-BDE8-1710140E2013}" srcOrd="0" destOrd="0" presId="urn:microsoft.com/office/officeart/2005/8/layout/hProcess4"/>
    <dgm:cxn modelId="{6F5F2664-8A42-45EA-B41C-A64356700E2A}" type="presOf" srcId="{78C2E893-94AD-4FCE-ABD7-C2D39BCE5A18}" destId="{68567B0B-9995-465B-A102-702E9F638F9B}" srcOrd="0" destOrd="0" presId="urn:microsoft.com/office/officeart/2005/8/layout/hProcess4"/>
    <dgm:cxn modelId="{5C126E66-0B4C-46D4-B84A-63D97160BB7B}" type="presOf" srcId="{44049AD9-48C8-4295-B24D-9568186D0EE0}" destId="{57548BA4-C53E-46C5-AC3A-F3F1C7492607}" srcOrd="0" destOrd="0" presId="urn:microsoft.com/office/officeart/2005/8/layout/hProcess4"/>
    <dgm:cxn modelId="{DEB9C87C-998B-4E55-91D9-A9D21EC42838}" srcId="{78C2E893-94AD-4FCE-ABD7-C2D39BCE5A18}" destId="{1CDE814B-2863-4916-B690-FCEA88143691}" srcOrd="2" destOrd="0" parTransId="{7F52E673-163D-48B2-8C9C-114459800662}" sibTransId="{5B9546BE-3AC6-4CB6-A806-BCD8C00D15BA}"/>
    <dgm:cxn modelId="{2F874F83-C002-4384-93EE-599D3A4DE694}" srcId="{78C2E893-94AD-4FCE-ABD7-C2D39BCE5A18}" destId="{427780C0-5177-4DFA-BE72-AFCA5D28DE2D}" srcOrd="1" destOrd="0" parTransId="{A285729B-D217-4578-8F2C-B594DADF4E65}" sibTransId="{9C44B553-90E3-4FD3-9376-B975E479D892}"/>
    <dgm:cxn modelId="{C36DA491-8914-458B-B34B-221ADD695D39}" type="presOf" srcId="{44049AD9-48C8-4295-B24D-9568186D0EE0}" destId="{BD7CA0C5-2C60-49B3-9307-D879CD9941C1}" srcOrd="1" destOrd="0" presId="urn:microsoft.com/office/officeart/2005/8/layout/hProcess4"/>
    <dgm:cxn modelId="{84738593-301E-48F1-9D54-8123E531FFB8}" type="presOf" srcId="{C289A452-48E1-4456-8277-60D5EA498C8C}" destId="{C83030A6-655F-469D-9AE4-7380FFE33B9F}" srcOrd="0" destOrd="0" presId="urn:microsoft.com/office/officeart/2005/8/layout/hProcess4"/>
    <dgm:cxn modelId="{6666649E-2734-4FAE-86DC-B778BAE39D63}" srcId="{427780C0-5177-4DFA-BE72-AFCA5D28DE2D}" destId="{C289A452-48E1-4456-8277-60D5EA498C8C}" srcOrd="0" destOrd="0" parTransId="{66E5C409-8D12-4107-9305-2AA437D932B9}" sibTransId="{C76C43E0-8491-4CB0-8A89-1B59D5BCC09E}"/>
    <dgm:cxn modelId="{D709A3C7-072B-460B-BC12-CD3ACBA51F00}" srcId="{78C2E893-94AD-4FCE-ABD7-C2D39BCE5A18}" destId="{156553FF-8484-43FD-97D1-4CB55301C663}" srcOrd="0" destOrd="0" parTransId="{716554EF-A2B5-49E5-86D5-98E39654F516}" sibTransId="{5D3521F1-6BB3-454B-BEB1-03267F9CF64A}"/>
    <dgm:cxn modelId="{53B73CCA-6172-405E-91A8-C5401FC4C56F}" type="presOf" srcId="{50E9157C-AF59-424B-A00C-1C7385084553}" destId="{687D101B-43B8-4182-A170-A5152BDE0033}" srcOrd="1" destOrd="0" presId="urn:microsoft.com/office/officeart/2005/8/layout/hProcess4"/>
    <dgm:cxn modelId="{3767C7D5-970D-492C-8E52-2F2DEF22D8BB}" type="presOf" srcId="{9C44B553-90E3-4FD3-9376-B975E479D892}" destId="{2DE34197-9404-4F31-89BC-51E550A7C597}" srcOrd="0" destOrd="0" presId="urn:microsoft.com/office/officeart/2005/8/layout/hProcess4"/>
    <dgm:cxn modelId="{1657B2D8-635E-487D-8DF3-A02363146C2F}" type="presOf" srcId="{156553FF-8484-43FD-97D1-4CB55301C663}" destId="{9F5E755B-CAFF-4D0D-8B12-C4EFB1D7BB65}" srcOrd="0" destOrd="0" presId="urn:microsoft.com/office/officeart/2005/8/layout/hProcess4"/>
    <dgm:cxn modelId="{BC816FDE-97F3-436C-ACF8-1637FF40C2EB}" type="presOf" srcId="{C289A452-48E1-4456-8277-60D5EA498C8C}" destId="{3F4B8049-8C7D-4E8C-A63F-7EEA99DA0DB9}" srcOrd="1" destOrd="0" presId="urn:microsoft.com/office/officeart/2005/8/layout/hProcess4"/>
    <dgm:cxn modelId="{1CB83BFB-35D6-4EE7-9550-EDB554196138}" srcId="{156553FF-8484-43FD-97D1-4CB55301C663}" destId="{44049AD9-48C8-4295-B24D-9568186D0EE0}" srcOrd="0" destOrd="0" parTransId="{31B3F7B0-4158-44AE-84E3-16AF781D2DC6}" sibTransId="{0A03994B-EAC4-48F7-8556-C33002D592F9}"/>
    <dgm:cxn modelId="{0DBFD3C8-7DD2-40C1-AB95-B2BC37F3245F}" type="presParOf" srcId="{68567B0B-9995-465B-A102-702E9F638F9B}" destId="{7286D319-AFA4-44F5-95F0-FE3D1B63514B}" srcOrd="0" destOrd="0" presId="urn:microsoft.com/office/officeart/2005/8/layout/hProcess4"/>
    <dgm:cxn modelId="{F9ABC700-6374-4041-A98B-2080622FB4C0}" type="presParOf" srcId="{68567B0B-9995-465B-A102-702E9F638F9B}" destId="{BEA8BD3C-8748-42D2-8E9E-BD33211F9830}" srcOrd="1" destOrd="0" presId="urn:microsoft.com/office/officeart/2005/8/layout/hProcess4"/>
    <dgm:cxn modelId="{2618D185-6FF3-4C08-A49F-3D3181EBCC40}" type="presParOf" srcId="{68567B0B-9995-465B-A102-702E9F638F9B}" destId="{B57683D9-A6DB-4DA5-981D-F22127728F68}" srcOrd="2" destOrd="0" presId="urn:microsoft.com/office/officeart/2005/8/layout/hProcess4"/>
    <dgm:cxn modelId="{25984E06-07BC-4F1A-B216-AF4574C413BD}" type="presParOf" srcId="{B57683D9-A6DB-4DA5-981D-F22127728F68}" destId="{57A08C58-6880-49B7-9498-55102EFC12D1}" srcOrd="0" destOrd="0" presId="urn:microsoft.com/office/officeart/2005/8/layout/hProcess4"/>
    <dgm:cxn modelId="{6538A721-76D6-4777-A59E-4B755679A078}" type="presParOf" srcId="{57A08C58-6880-49B7-9498-55102EFC12D1}" destId="{9F177085-3002-4C13-B3C7-DEB6698A76DE}" srcOrd="0" destOrd="0" presId="urn:microsoft.com/office/officeart/2005/8/layout/hProcess4"/>
    <dgm:cxn modelId="{959D03BC-CBE5-4C6E-A4D1-D41E203A9E9C}" type="presParOf" srcId="{57A08C58-6880-49B7-9498-55102EFC12D1}" destId="{57548BA4-C53E-46C5-AC3A-F3F1C7492607}" srcOrd="1" destOrd="0" presId="urn:microsoft.com/office/officeart/2005/8/layout/hProcess4"/>
    <dgm:cxn modelId="{7242B96A-83D9-4C34-AA08-D5F87E8F54CA}" type="presParOf" srcId="{57A08C58-6880-49B7-9498-55102EFC12D1}" destId="{BD7CA0C5-2C60-49B3-9307-D879CD9941C1}" srcOrd="2" destOrd="0" presId="urn:microsoft.com/office/officeart/2005/8/layout/hProcess4"/>
    <dgm:cxn modelId="{5ED0E39F-2E15-4AF4-BB93-E1C13F305777}" type="presParOf" srcId="{57A08C58-6880-49B7-9498-55102EFC12D1}" destId="{9F5E755B-CAFF-4D0D-8B12-C4EFB1D7BB65}" srcOrd="3" destOrd="0" presId="urn:microsoft.com/office/officeart/2005/8/layout/hProcess4"/>
    <dgm:cxn modelId="{0F1BD648-E0BE-4905-AAC4-1CAAE4B9CA34}" type="presParOf" srcId="{57A08C58-6880-49B7-9498-55102EFC12D1}" destId="{0E39D2E3-B8FC-4B4A-A649-AC072A13EC01}" srcOrd="4" destOrd="0" presId="urn:microsoft.com/office/officeart/2005/8/layout/hProcess4"/>
    <dgm:cxn modelId="{17C3EBC0-941F-41C4-B6EB-5BEF89658900}" type="presParOf" srcId="{B57683D9-A6DB-4DA5-981D-F22127728F68}" destId="{CBAE4D43-6F67-4B38-B8BA-B68D87CD4C4A}" srcOrd="1" destOrd="0" presId="urn:microsoft.com/office/officeart/2005/8/layout/hProcess4"/>
    <dgm:cxn modelId="{B4C0C408-72E3-491C-88DB-B29D7FF8982B}" type="presParOf" srcId="{B57683D9-A6DB-4DA5-981D-F22127728F68}" destId="{BE96D065-A654-4396-98FC-F6D5A19DADDE}" srcOrd="2" destOrd="0" presId="urn:microsoft.com/office/officeart/2005/8/layout/hProcess4"/>
    <dgm:cxn modelId="{66EBA12C-8B60-4FD8-B010-95A855353BC3}" type="presParOf" srcId="{BE96D065-A654-4396-98FC-F6D5A19DADDE}" destId="{47E784C4-64B8-4A97-9BBE-3E30FCE24898}" srcOrd="0" destOrd="0" presId="urn:microsoft.com/office/officeart/2005/8/layout/hProcess4"/>
    <dgm:cxn modelId="{09CC5CE8-A1FD-4CF5-B46E-0F7935B22BF6}" type="presParOf" srcId="{BE96D065-A654-4396-98FC-F6D5A19DADDE}" destId="{C83030A6-655F-469D-9AE4-7380FFE33B9F}" srcOrd="1" destOrd="0" presId="urn:microsoft.com/office/officeart/2005/8/layout/hProcess4"/>
    <dgm:cxn modelId="{E748FC42-D58E-4093-9A96-E62ED81394C8}" type="presParOf" srcId="{BE96D065-A654-4396-98FC-F6D5A19DADDE}" destId="{3F4B8049-8C7D-4E8C-A63F-7EEA99DA0DB9}" srcOrd="2" destOrd="0" presId="urn:microsoft.com/office/officeart/2005/8/layout/hProcess4"/>
    <dgm:cxn modelId="{EE228728-4A7A-438A-83D9-8CD9BEDA5700}" type="presParOf" srcId="{BE96D065-A654-4396-98FC-F6D5A19DADDE}" destId="{DC208A55-0AD1-4FF5-99E6-FD2E2C4A8F65}" srcOrd="3" destOrd="0" presId="urn:microsoft.com/office/officeart/2005/8/layout/hProcess4"/>
    <dgm:cxn modelId="{8CA9BAFF-D6A7-41F7-99D4-5A0727A5EA33}" type="presParOf" srcId="{BE96D065-A654-4396-98FC-F6D5A19DADDE}" destId="{10C903CF-2E2D-4966-9D6F-C596BEB92220}" srcOrd="4" destOrd="0" presId="urn:microsoft.com/office/officeart/2005/8/layout/hProcess4"/>
    <dgm:cxn modelId="{D594C6AC-D9CD-4AD0-B0BE-BD318DFDA985}" type="presParOf" srcId="{B57683D9-A6DB-4DA5-981D-F22127728F68}" destId="{2DE34197-9404-4F31-89BC-51E550A7C597}" srcOrd="3" destOrd="0" presId="urn:microsoft.com/office/officeart/2005/8/layout/hProcess4"/>
    <dgm:cxn modelId="{1BB81C95-E047-40E2-82A6-580194C404EA}" type="presParOf" srcId="{B57683D9-A6DB-4DA5-981D-F22127728F68}" destId="{4CF8C692-0451-45DE-A0DA-152A090AFE88}" srcOrd="4" destOrd="0" presId="urn:microsoft.com/office/officeart/2005/8/layout/hProcess4"/>
    <dgm:cxn modelId="{897FED22-9E3C-4A77-828F-C79553DB48DD}" type="presParOf" srcId="{4CF8C692-0451-45DE-A0DA-152A090AFE88}" destId="{BC9F55DC-0764-4F71-9667-003079A6A63F}" srcOrd="0" destOrd="0" presId="urn:microsoft.com/office/officeart/2005/8/layout/hProcess4"/>
    <dgm:cxn modelId="{41A6296A-64CB-41BB-A9FE-BEEF9C6E14FD}" type="presParOf" srcId="{4CF8C692-0451-45DE-A0DA-152A090AFE88}" destId="{EE751FB8-66D7-4AD3-BDE8-1710140E2013}" srcOrd="1" destOrd="0" presId="urn:microsoft.com/office/officeart/2005/8/layout/hProcess4"/>
    <dgm:cxn modelId="{F36E7E82-7130-4AF9-A42B-5C2690389AFB}" type="presParOf" srcId="{4CF8C692-0451-45DE-A0DA-152A090AFE88}" destId="{687D101B-43B8-4182-A170-A5152BDE0033}" srcOrd="2" destOrd="0" presId="urn:microsoft.com/office/officeart/2005/8/layout/hProcess4"/>
    <dgm:cxn modelId="{ADA90463-B22C-46E4-A312-242A6F6F1242}" type="presParOf" srcId="{4CF8C692-0451-45DE-A0DA-152A090AFE88}" destId="{8A61719B-4963-4FF4-8DAD-E49F192DC328}" srcOrd="3" destOrd="0" presId="urn:microsoft.com/office/officeart/2005/8/layout/hProcess4"/>
    <dgm:cxn modelId="{09E07169-B3BD-423D-B94C-7AE07BDD223B}" type="presParOf" srcId="{4CF8C692-0451-45DE-A0DA-152A090AFE88}" destId="{B69EABE8-1B18-48C9-BD69-15BF5FE4D14B}"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936C3D-B01A-4DB2-93CF-6E2D1FAB686E}">
      <dsp:nvSpPr>
        <dsp:cNvPr id="0" name=""/>
        <dsp:cNvSpPr/>
      </dsp:nvSpPr>
      <dsp:spPr>
        <a:xfrm>
          <a:off x="-76205" y="0"/>
          <a:ext cx="10632985" cy="5418667"/>
        </a:xfrm>
        <a:prstGeom prst="swooshArrow">
          <a:avLst>
            <a:gd name="adj1" fmla="val 25000"/>
            <a:gd name="adj2" fmla="val 25000"/>
          </a:avLst>
        </a:prstGeom>
        <a:solidFill>
          <a:srgbClr val="FFC000"/>
        </a:solidFill>
        <a:ln>
          <a:noFill/>
        </a:ln>
        <a:effectLst/>
      </dsp:spPr>
      <dsp:style>
        <a:lnRef idx="0">
          <a:scrgbClr r="0" g="0" b="0"/>
        </a:lnRef>
        <a:fillRef idx="1">
          <a:scrgbClr r="0" g="0" b="0"/>
        </a:fillRef>
        <a:effectRef idx="0">
          <a:scrgbClr r="0" g="0" b="0"/>
        </a:effectRef>
        <a:fontRef idx="minor"/>
      </dsp:style>
    </dsp:sp>
    <dsp:sp modelId="{30007EFB-4AF7-4972-8AD0-18D6CC06F91C}">
      <dsp:nvSpPr>
        <dsp:cNvPr id="0" name=""/>
        <dsp:cNvSpPr/>
      </dsp:nvSpPr>
      <dsp:spPr>
        <a:xfrm>
          <a:off x="967276" y="4070703"/>
          <a:ext cx="199406" cy="199406"/>
        </a:xfrm>
        <a:prstGeom prst="ellipse">
          <a:avLst/>
        </a:prstGeom>
        <a:solidFill>
          <a:schemeClr val="accent1">
            <a:lumMod val="5000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2EE5BE1-9258-4423-8514-1535EEBE1B87}">
      <dsp:nvSpPr>
        <dsp:cNvPr id="0" name=""/>
        <dsp:cNvSpPr/>
      </dsp:nvSpPr>
      <dsp:spPr>
        <a:xfrm>
          <a:off x="1066980" y="4129024"/>
          <a:ext cx="3015871" cy="1289642"/>
        </a:xfrm>
        <a:prstGeom prst="rect">
          <a:avLst/>
        </a:prstGeom>
        <a:solidFill>
          <a:schemeClr val="bg1">
            <a:alpha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105662" tIns="0" rIns="0" bIns="0" numCol="1" spcCol="1270" anchor="t" anchorCtr="0">
          <a:noAutofit/>
        </a:bodyPr>
        <a:lstStyle/>
        <a:p>
          <a:pPr marL="0" lvl="0" indent="0" algn="l" defTabSz="711200">
            <a:lnSpc>
              <a:spcPct val="100000"/>
            </a:lnSpc>
            <a:spcBef>
              <a:spcPct val="0"/>
            </a:spcBef>
            <a:spcAft>
              <a:spcPct val="35000"/>
            </a:spcAft>
            <a:buNone/>
          </a:pPr>
          <a:r>
            <a:rPr lang="en-US" sz="1600" b="1" i="1" kern="1200" dirty="0"/>
            <a:t>1994</a:t>
          </a:r>
        </a:p>
        <a:p>
          <a:pPr marL="0" lvl="0" indent="0" algn="l" defTabSz="711200">
            <a:lnSpc>
              <a:spcPct val="100000"/>
            </a:lnSpc>
            <a:spcBef>
              <a:spcPct val="0"/>
            </a:spcBef>
            <a:spcAft>
              <a:spcPct val="35000"/>
            </a:spcAft>
            <a:buNone/>
          </a:pPr>
          <a:r>
            <a:rPr lang="en-US" sz="1600" i="1" kern="1200" dirty="0"/>
            <a:t>Instrument- Disclosure and participation</a:t>
          </a:r>
          <a:endParaRPr lang="en-US" sz="1600" kern="1200" dirty="0"/>
        </a:p>
      </dsp:txBody>
      <dsp:txXfrm>
        <a:off x="1066980" y="4129024"/>
        <a:ext cx="3015871" cy="1289642"/>
      </dsp:txXfrm>
    </dsp:sp>
    <dsp:sp modelId="{18822092-78F1-474C-9285-2FC7066E4DE0}">
      <dsp:nvSpPr>
        <dsp:cNvPr id="0" name=""/>
        <dsp:cNvSpPr/>
      </dsp:nvSpPr>
      <dsp:spPr>
        <a:xfrm>
          <a:off x="3201113" y="2608490"/>
          <a:ext cx="346794" cy="346794"/>
        </a:xfrm>
        <a:prstGeom prst="ellipse">
          <a:avLst/>
        </a:prstGeom>
        <a:solidFill>
          <a:schemeClr val="accent1">
            <a:lumMod val="5000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CA89849-798C-40A6-BEB1-F20F56B11C80}">
      <dsp:nvSpPr>
        <dsp:cNvPr id="0" name=""/>
        <dsp:cNvSpPr/>
      </dsp:nvSpPr>
      <dsp:spPr>
        <a:xfrm>
          <a:off x="3391263" y="2804800"/>
          <a:ext cx="3139985" cy="1650078"/>
        </a:xfrm>
        <a:prstGeom prst="rect">
          <a:avLst/>
        </a:prstGeom>
        <a:solidFill>
          <a:schemeClr val="bg1">
            <a:alpha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183759" tIns="0" rIns="0" bIns="0" numCol="1" spcCol="1270" anchor="t" anchorCtr="0">
          <a:noAutofit/>
        </a:bodyPr>
        <a:lstStyle/>
        <a:p>
          <a:pPr marL="0" lvl="0" indent="0" algn="l" defTabSz="711200">
            <a:lnSpc>
              <a:spcPct val="100000"/>
            </a:lnSpc>
            <a:spcBef>
              <a:spcPct val="0"/>
            </a:spcBef>
            <a:spcAft>
              <a:spcPct val="35000"/>
            </a:spcAft>
            <a:buNone/>
          </a:pPr>
          <a:r>
            <a:rPr lang="en-US" sz="1600" b="1" kern="1200" dirty="0"/>
            <a:t>1996 </a:t>
          </a:r>
        </a:p>
        <a:p>
          <a:pPr marL="0" lvl="0" indent="0" algn="l" defTabSz="711200">
            <a:lnSpc>
              <a:spcPct val="100000"/>
            </a:lnSpc>
            <a:spcBef>
              <a:spcPct val="0"/>
            </a:spcBef>
            <a:spcAft>
              <a:spcPct val="35000"/>
            </a:spcAft>
            <a:buNone/>
          </a:pPr>
          <a:r>
            <a:rPr lang="en-US" sz="1600" kern="1200" dirty="0"/>
            <a:t>Policy on public involvement</a:t>
          </a:r>
        </a:p>
      </dsp:txBody>
      <dsp:txXfrm>
        <a:off x="3391263" y="2804800"/>
        <a:ext cx="3139985" cy="1650078"/>
      </dsp:txXfrm>
    </dsp:sp>
    <dsp:sp modelId="{3F8D353B-EF91-4DCA-A7F9-546F195A2B46}">
      <dsp:nvSpPr>
        <dsp:cNvPr id="0" name=""/>
        <dsp:cNvSpPr/>
      </dsp:nvSpPr>
      <dsp:spPr>
        <a:xfrm>
          <a:off x="5676010" y="1766631"/>
          <a:ext cx="459502" cy="459502"/>
        </a:xfrm>
        <a:prstGeom prst="ellipse">
          <a:avLst/>
        </a:prstGeom>
        <a:solidFill>
          <a:schemeClr val="accent1">
            <a:lumMod val="5000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9DC229F-07D2-4B09-98A5-C3FDD7B2FBF1}">
      <dsp:nvSpPr>
        <dsp:cNvPr id="0" name=""/>
        <dsp:cNvSpPr/>
      </dsp:nvSpPr>
      <dsp:spPr>
        <a:xfrm>
          <a:off x="5904505" y="2026899"/>
          <a:ext cx="2158843" cy="1468688"/>
        </a:xfrm>
        <a:prstGeom prst="rect">
          <a:avLst/>
        </a:prstGeom>
        <a:solidFill>
          <a:schemeClr val="bg1">
            <a:alpha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243481" tIns="0" rIns="0" bIns="0" numCol="1" spcCol="1270" anchor="t" anchorCtr="0">
          <a:noAutofit/>
        </a:bodyPr>
        <a:lstStyle/>
        <a:p>
          <a:pPr marL="0" lvl="0" indent="0" algn="l" defTabSz="711200">
            <a:lnSpc>
              <a:spcPct val="100000"/>
            </a:lnSpc>
            <a:spcBef>
              <a:spcPct val="0"/>
            </a:spcBef>
            <a:spcAft>
              <a:spcPct val="35000"/>
            </a:spcAft>
            <a:buNone/>
          </a:pPr>
          <a:r>
            <a:rPr lang="en-US" sz="1600" b="1" kern="1200" dirty="0"/>
            <a:t>2014</a:t>
          </a:r>
        </a:p>
        <a:p>
          <a:pPr marL="0" lvl="0" indent="0" algn="l" defTabSz="711200">
            <a:lnSpc>
              <a:spcPct val="100000"/>
            </a:lnSpc>
            <a:spcBef>
              <a:spcPct val="0"/>
            </a:spcBef>
            <a:spcAft>
              <a:spcPct val="35000"/>
            </a:spcAft>
            <a:buNone/>
          </a:pPr>
          <a:r>
            <a:rPr lang="en-US" sz="1600" kern="1200" dirty="0"/>
            <a:t>Guidelines to implement the principles of the 1996 Policy</a:t>
          </a:r>
        </a:p>
      </dsp:txBody>
      <dsp:txXfrm>
        <a:off x="5904505" y="2026899"/>
        <a:ext cx="2158843" cy="1468688"/>
      </dsp:txXfrm>
    </dsp:sp>
    <dsp:sp modelId="{2964C028-55C8-4BB2-AEAC-2FA2D677D554}">
      <dsp:nvSpPr>
        <dsp:cNvPr id="0" name=""/>
        <dsp:cNvSpPr/>
      </dsp:nvSpPr>
      <dsp:spPr>
        <a:xfrm>
          <a:off x="7753304" y="1058590"/>
          <a:ext cx="615560" cy="615560"/>
        </a:xfrm>
        <a:prstGeom prst="ellipse">
          <a:avLst/>
        </a:prstGeom>
        <a:solidFill>
          <a:schemeClr val="accent1">
            <a:lumMod val="5000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906EDF-70E4-43C3-8816-AF6200FD0937}">
      <dsp:nvSpPr>
        <dsp:cNvPr id="0" name=""/>
        <dsp:cNvSpPr/>
      </dsp:nvSpPr>
      <dsp:spPr>
        <a:xfrm>
          <a:off x="8066544" y="1364516"/>
          <a:ext cx="2414029" cy="1796664"/>
        </a:xfrm>
        <a:prstGeom prst="rect">
          <a:avLst/>
        </a:prstGeom>
        <a:solidFill>
          <a:schemeClr val="bg1">
            <a:alpha val="50000"/>
          </a:schemeClr>
        </a:solidFill>
        <a:ln>
          <a:noFill/>
          <a:prstDash val="dash"/>
        </a:ln>
        <a:effectLst/>
      </dsp:spPr>
      <dsp:style>
        <a:lnRef idx="0">
          <a:scrgbClr r="0" g="0" b="0"/>
        </a:lnRef>
        <a:fillRef idx="0">
          <a:scrgbClr r="0" g="0" b="0"/>
        </a:fillRef>
        <a:effectRef idx="0">
          <a:scrgbClr r="0" g="0" b="0"/>
        </a:effectRef>
        <a:fontRef idx="minor"/>
      </dsp:style>
      <dsp:txBody>
        <a:bodyPr spcFirstLastPara="0" vert="horz" wrap="square" lIns="326173" tIns="0" rIns="0" bIns="0" numCol="1" spcCol="1270" anchor="t" anchorCtr="0">
          <a:noAutofit/>
        </a:bodyPr>
        <a:lstStyle/>
        <a:p>
          <a:pPr marL="0" lvl="0" indent="0" algn="l" defTabSz="711200">
            <a:lnSpc>
              <a:spcPct val="100000"/>
            </a:lnSpc>
            <a:spcBef>
              <a:spcPct val="0"/>
            </a:spcBef>
            <a:spcAft>
              <a:spcPct val="35000"/>
            </a:spcAft>
            <a:buNone/>
          </a:pPr>
          <a:r>
            <a:rPr lang="en-US" sz="1600" b="1" kern="1200" dirty="0">
              <a:solidFill>
                <a:schemeClr val="accent1">
                  <a:lumMod val="50000"/>
                </a:schemeClr>
              </a:solidFill>
            </a:rPr>
            <a:t>2017</a:t>
          </a:r>
        </a:p>
        <a:p>
          <a:pPr marL="0" lvl="0" indent="0" algn="l" defTabSz="711200">
            <a:lnSpc>
              <a:spcPct val="100000"/>
            </a:lnSpc>
            <a:spcBef>
              <a:spcPct val="0"/>
            </a:spcBef>
            <a:spcAft>
              <a:spcPct val="35000"/>
            </a:spcAft>
            <a:buNone/>
          </a:pPr>
          <a:r>
            <a:rPr lang="en-US" sz="1600" kern="1200" dirty="0">
              <a:solidFill>
                <a:schemeClr val="accent1">
                  <a:lumMod val="50000"/>
                </a:schemeClr>
              </a:solidFill>
            </a:rPr>
            <a:t>Policy on stakeholder engagement</a:t>
          </a:r>
        </a:p>
      </dsp:txBody>
      <dsp:txXfrm>
        <a:off x="8066544" y="1364516"/>
        <a:ext cx="2414029" cy="17966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A84797-F66D-43BB-AE3E-21852A722E48}">
      <dsp:nvSpPr>
        <dsp:cNvPr id="0" name=""/>
        <dsp:cNvSpPr/>
      </dsp:nvSpPr>
      <dsp:spPr>
        <a:xfrm>
          <a:off x="259733" y="1289923"/>
          <a:ext cx="1442467" cy="2570740"/>
        </a:xfrm>
        <a:prstGeom prst="frame">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EE265B0-FA48-4942-AE09-3B221CEFE6E4}">
      <dsp:nvSpPr>
        <dsp:cNvPr id="0" name=""/>
        <dsp:cNvSpPr/>
      </dsp:nvSpPr>
      <dsp:spPr>
        <a:xfrm>
          <a:off x="44016" y="1134737"/>
          <a:ext cx="1591389" cy="10578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0" rIns="0" bIns="0" numCol="1" spcCol="1270" anchor="ctr" anchorCtr="0">
          <a:noAutofit/>
        </a:bodyPr>
        <a:lstStyle/>
        <a:p>
          <a:pPr marL="0" lvl="0" indent="0" algn="l" defTabSz="533400">
            <a:lnSpc>
              <a:spcPct val="100000"/>
            </a:lnSpc>
            <a:spcBef>
              <a:spcPct val="0"/>
            </a:spcBef>
            <a:spcAft>
              <a:spcPts val="0"/>
            </a:spcAft>
            <a:buNone/>
          </a:pPr>
          <a:endParaRPr lang="en-US" sz="1200" b="1" kern="1200" dirty="0">
            <a:latin typeface="Arial Black" panose="020B0A04020102020204" pitchFamily="34" charset="0"/>
          </a:endParaRPr>
        </a:p>
      </dsp:txBody>
      <dsp:txXfrm>
        <a:off x="44016" y="1134737"/>
        <a:ext cx="1591389" cy="1057874"/>
      </dsp:txXfrm>
    </dsp:sp>
    <dsp:sp modelId="{61C91A14-EA38-4DC8-AAEE-73A7BE09D4BF}">
      <dsp:nvSpPr>
        <dsp:cNvPr id="0" name=""/>
        <dsp:cNvSpPr/>
      </dsp:nvSpPr>
      <dsp:spPr>
        <a:xfrm>
          <a:off x="1924902" y="2322798"/>
          <a:ext cx="710742" cy="710742"/>
        </a:xfrm>
        <a:prstGeom prst="cube">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47982B9-C21B-4186-9A2A-6A3C6C637C47}">
      <dsp:nvSpPr>
        <dsp:cNvPr id="0" name=""/>
        <dsp:cNvSpPr/>
      </dsp:nvSpPr>
      <dsp:spPr>
        <a:xfrm rot="17700000">
          <a:off x="1190919" y="3567918"/>
          <a:ext cx="1472454" cy="709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91440" bIns="0" numCol="1" spcCol="1270" anchor="ctr" anchorCtr="0">
          <a:noAutofit/>
        </a:bodyPr>
        <a:lstStyle/>
        <a:p>
          <a:pPr marL="0" lvl="0" indent="0" algn="r" defTabSz="1600200">
            <a:lnSpc>
              <a:spcPct val="90000"/>
            </a:lnSpc>
            <a:spcBef>
              <a:spcPct val="0"/>
            </a:spcBef>
            <a:spcAft>
              <a:spcPct val="35000"/>
            </a:spcAft>
            <a:buNone/>
          </a:pPr>
          <a:r>
            <a:rPr lang="en-US" sz="3600" kern="1200" dirty="0"/>
            <a:t> </a:t>
          </a:r>
        </a:p>
      </dsp:txBody>
      <dsp:txXfrm>
        <a:off x="1190919" y="3567918"/>
        <a:ext cx="1472454" cy="709962"/>
      </dsp:txXfrm>
    </dsp:sp>
    <dsp:sp modelId="{ABE0B50A-AC67-44C3-8A8E-097F094EB1EC}">
      <dsp:nvSpPr>
        <dsp:cNvPr id="0" name=""/>
        <dsp:cNvSpPr/>
      </dsp:nvSpPr>
      <dsp:spPr>
        <a:xfrm rot="17700000">
          <a:off x="1673947" y="1424310"/>
          <a:ext cx="1472454" cy="709962"/>
        </a:xfrm>
        <a:prstGeom prst="rect">
          <a:avLst/>
        </a:prstGeom>
        <a:noFill/>
        <a:ln>
          <a:noFill/>
        </a:ln>
        <a:effectLst/>
      </dsp:spPr>
      <dsp:style>
        <a:lnRef idx="0">
          <a:scrgbClr r="0" g="0" b="0"/>
        </a:lnRef>
        <a:fillRef idx="0">
          <a:scrgbClr r="0" g="0" b="0"/>
        </a:fillRef>
        <a:effectRef idx="0">
          <a:scrgbClr r="0" g="0" b="0"/>
        </a:effectRef>
        <a:fontRef idx="minor"/>
      </dsp:style>
    </dsp:sp>
    <dsp:sp modelId="{D6478770-AF7C-4B16-B763-C09A6A5C5AC1}">
      <dsp:nvSpPr>
        <dsp:cNvPr id="0" name=""/>
        <dsp:cNvSpPr/>
      </dsp:nvSpPr>
      <dsp:spPr>
        <a:xfrm>
          <a:off x="2848890" y="1316446"/>
          <a:ext cx="1442467" cy="2570740"/>
        </a:xfrm>
        <a:prstGeom prst="fram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04371CA-D16E-4BDC-9186-661EF6DDDCAF}">
      <dsp:nvSpPr>
        <dsp:cNvPr id="0" name=""/>
        <dsp:cNvSpPr/>
      </dsp:nvSpPr>
      <dsp:spPr>
        <a:xfrm>
          <a:off x="2573207" y="1313996"/>
          <a:ext cx="1702166" cy="820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0" rIns="0" bIns="0" numCol="1" spcCol="1270" anchor="ctr" anchorCtr="0">
          <a:noAutofit/>
        </a:bodyPr>
        <a:lstStyle/>
        <a:p>
          <a:pPr marL="0" lvl="0" indent="0" algn="l" defTabSz="622300">
            <a:lnSpc>
              <a:spcPct val="90000"/>
            </a:lnSpc>
            <a:spcBef>
              <a:spcPct val="0"/>
            </a:spcBef>
            <a:spcAft>
              <a:spcPct val="35000"/>
            </a:spcAft>
            <a:buNone/>
          </a:pPr>
          <a:endParaRPr lang="en-US" sz="1400" b="1" kern="1200" dirty="0">
            <a:solidFill>
              <a:prstClr val="black">
                <a:hueOff val="0"/>
                <a:satOff val="0"/>
                <a:lumOff val="0"/>
                <a:alphaOff val="0"/>
              </a:prstClr>
            </a:solidFill>
            <a:latin typeface="Calibri" panose="020F0502020204030204"/>
            <a:ea typeface="+mn-ea"/>
            <a:cs typeface="+mn-cs"/>
          </a:endParaRPr>
        </a:p>
      </dsp:txBody>
      <dsp:txXfrm>
        <a:off x="2573207" y="1313996"/>
        <a:ext cx="1702166" cy="820312"/>
      </dsp:txXfrm>
    </dsp:sp>
    <dsp:sp modelId="{9D0436D6-1EAF-4522-932C-7A8F907C9A15}">
      <dsp:nvSpPr>
        <dsp:cNvPr id="0" name=""/>
        <dsp:cNvSpPr/>
      </dsp:nvSpPr>
      <dsp:spPr>
        <a:xfrm>
          <a:off x="4566395" y="2290928"/>
          <a:ext cx="710742" cy="710742"/>
        </a:xfrm>
        <a:prstGeom prst="cube">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FDD145-6082-4B04-AC4D-1D7C382F0AF3}">
      <dsp:nvSpPr>
        <dsp:cNvPr id="0" name=""/>
        <dsp:cNvSpPr/>
      </dsp:nvSpPr>
      <dsp:spPr>
        <a:xfrm rot="17854439">
          <a:off x="4559794" y="3790232"/>
          <a:ext cx="1305796" cy="7370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0480" bIns="0" numCol="1" spcCol="1270" anchor="ctr" anchorCtr="0">
          <a:noAutofit/>
        </a:bodyPr>
        <a:lstStyle/>
        <a:p>
          <a:pPr marL="0" lvl="0" indent="0" algn="r" defTabSz="533400">
            <a:lnSpc>
              <a:spcPct val="90000"/>
            </a:lnSpc>
            <a:spcBef>
              <a:spcPct val="0"/>
            </a:spcBef>
            <a:spcAft>
              <a:spcPct val="35000"/>
            </a:spcAft>
            <a:buNone/>
          </a:pPr>
          <a:endParaRPr lang="en-US" sz="1200" kern="1200" dirty="0">
            <a:latin typeface="Arial Rounded MT Bold" panose="020F0704030504030204" pitchFamily="34" charset="0"/>
          </a:endParaRPr>
        </a:p>
      </dsp:txBody>
      <dsp:txXfrm>
        <a:off x="4559794" y="3790232"/>
        <a:ext cx="1305796" cy="737064"/>
      </dsp:txXfrm>
    </dsp:sp>
    <dsp:sp modelId="{BB24032D-1070-47BD-AEAF-52148FAE926A}">
      <dsp:nvSpPr>
        <dsp:cNvPr id="0" name=""/>
        <dsp:cNvSpPr/>
      </dsp:nvSpPr>
      <dsp:spPr>
        <a:xfrm rot="17700000">
          <a:off x="3973907" y="1494104"/>
          <a:ext cx="1472454" cy="709962"/>
        </a:xfrm>
        <a:prstGeom prst="rect">
          <a:avLst/>
        </a:prstGeom>
        <a:noFill/>
        <a:ln>
          <a:noFill/>
        </a:ln>
        <a:effectLst/>
      </dsp:spPr>
      <dsp:style>
        <a:lnRef idx="0">
          <a:scrgbClr r="0" g="0" b="0"/>
        </a:lnRef>
        <a:fillRef idx="0">
          <a:scrgbClr r="0" g="0" b="0"/>
        </a:fillRef>
        <a:effectRef idx="0">
          <a:scrgbClr r="0" g="0" b="0"/>
        </a:effectRef>
        <a:fontRef idx="minor"/>
      </dsp:style>
    </dsp:sp>
    <dsp:sp modelId="{5B79A2C4-4678-4D2D-A840-31BA7E13CD06}">
      <dsp:nvSpPr>
        <dsp:cNvPr id="0" name=""/>
        <dsp:cNvSpPr/>
      </dsp:nvSpPr>
      <dsp:spPr>
        <a:xfrm>
          <a:off x="5309712" y="2290928"/>
          <a:ext cx="710742" cy="710742"/>
        </a:xfrm>
        <a:prstGeom prst="cube">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E3E3A89-845D-4C93-9F83-11FEEBC54883}">
      <dsp:nvSpPr>
        <dsp:cNvPr id="0" name=""/>
        <dsp:cNvSpPr/>
      </dsp:nvSpPr>
      <dsp:spPr>
        <a:xfrm rot="17700000">
          <a:off x="5082595" y="3834746"/>
          <a:ext cx="1472454" cy="709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0480" bIns="0" numCol="1" spcCol="1270" anchor="ctr" anchorCtr="0">
          <a:noAutofit/>
        </a:bodyPr>
        <a:lstStyle/>
        <a:p>
          <a:pPr marL="0" lvl="0" indent="0" algn="r" defTabSz="533400">
            <a:lnSpc>
              <a:spcPct val="90000"/>
            </a:lnSpc>
            <a:spcBef>
              <a:spcPct val="0"/>
            </a:spcBef>
            <a:spcAft>
              <a:spcPct val="35000"/>
            </a:spcAft>
            <a:buNone/>
          </a:pPr>
          <a:endParaRPr lang="en-US" sz="1200" kern="1200" dirty="0">
            <a:latin typeface="Arial Rounded MT Bold" panose="020F0704030504030204" pitchFamily="34" charset="0"/>
          </a:endParaRPr>
        </a:p>
      </dsp:txBody>
      <dsp:txXfrm>
        <a:off x="5082595" y="3834746"/>
        <a:ext cx="1472454" cy="709962"/>
      </dsp:txXfrm>
    </dsp:sp>
    <dsp:sp modelId="{3DC43A3F-582B-4559-9253-777063A2F836}">
      <dsp:nvSpPr>
        <dsp:cNvPr id="0" name=""/>
        <dsp:cNvSpPr/>
      </dsp:nvSpPr>
      <dsp:spPr>
        <a:xfrm rot="17700000">
          <a:off x="4787679" y="1424310"/>
          <a:ext cx="1472454" cy="709962"/>
        </a:xfrm>
        <a:prstGeom prst="rect">
          <a:avLst/>
        </a:prstGeom>
        <a:noFill/>
        <a:ln>
          <a:noFill/>
        </a:ln>
        <a:effectLst/>
      </dsp:spPr>
      <dsp:style>
        <a:lnRef idx="0">
          <a:scrgbClr r="0" g="0" b="0"/>
        </a:lnRef>
        <a:fillRef idx="0">
          <a:scrgbClr r="0" g="0" b="0"/>
        </a:fillRef>
        <a:effectRef idx="0">
          <a:scrgbClr r="0" g="0" b="0"/>
        </a:effectRef>
        <a:fontRef idx="minor"/>
      </dsp:style>
    </dsp:sp>
    <dsp:sp modelId="{61A176C8-9537-48EA-98FC-DADB67B4BE05}">
      <dsp:nvSpPr>
        <dsp:cNvPr id="0" name=""/>
        <dsp:cNvSpPr/>
      </dsp:nvSpPr>
      <dsp:spPr>
        <a:xfrm>
          <a:off x="6067592" y="2284510"/>
          <a:ext cx="710742" cy="710742"/>
        </a:xfrm>
        <a:prstGeom prst="cube">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E2CAE09-AEFA-4B47-BBF1-E45B645B5626}">
      <dsp:nvSpPr>
        <dsp:cNvPr id="0" name=""/>
        <dsp:cNvSpPr/>
      </dsp:nvSpPr>
      <dsp:spPr>
        <a:xfrm rot="17700000">
          <a:off x="4679608" y="3402013"/>
          <a:ext cx="1472454" cy="709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91440" bIns="0" numCol="1" spcCol="1270" anchor="ctr" anchorCtr="0">
          <a:noAutofit/>
        </a:bodyPr>
        <a:lstStyle/>
        <a:p>
          <a:pPr marL="0" lvl="0" indent="0" algn="r" defTabSz="1600200">
            <a:lnSpc>
              <a:spcPct val="90000"/>
            </a:lnSpc>
            <a:spcBef>
              <a:spcPct val="0"/>
            </a:spcBef>
            <a:spcAft>
              <a:spcPct val="35000"/>
            </a:spcAft>
            <a:buNone/>
          </a:pPr>
          <a:endParaRPr lang="en-US" sz="3600" kern="1200"/>
        </a:p>
      </dsp:txBody>
      <dsp:txXfrm>
        <a:off x="4679608" y="3402013"/>
        <a:ext cx="1472454" cy="709962"/>
      </dsp:txXfrm>
    </dsp:sp>
    <dsp:sp modelId="{38961C3F-76A3-4B0F-A181-CE70EB989D4C}">
      <dsp:nvSpPr>
        <dsp:cNvPr id="0" name=""/>
        <dsp:cNvSpPr/>
      </dsp:nvSpPr>
      <dsp:spPr>
        <a:xfrm rot="17700000">
          <a:off x="5601452" y="1424310"/>
          <a:ext cx="1472454" cy="709962"/>
        </a:xfrm>
        <a:prstGeom prst="rect">
          <a:avLst/>
        </a:prstGeom>
        <a:noFill/>
        <a:ln>
          <a:noFill/>
        </a:ln>
        <a:effectLst/>
      </dsp:spPr>
      <dsp:style>
        <a:lnRef idx="0">
          <a:scrgbClr r="0" g="0" b="0"/>
        </a:lnRef>
        <a:fillRef idx="0">
          <a:scrgbClr r="0" g="0" b="0"/>
        </a:fillRef>
        <a:effectRef idx="0">
          <a:scrgbClr r="0" g="0" b="0"/>
        </a:effectRef>
        <a:fontRef idx="minor"/>
      </dsp:style>
    </dsp:sp>
    <dsp:sp modelId="{C562ADA2-4C61-43B6-90DC-8F522636421C}">
      <dsp:nvSpPr>
        <dsp:cNvPr id="0" name=""/>
        <dsp:cNvSpPr/>
      </dsp:nvSpPr>
      <dsp:spPr>
        <a:xfrm>
          <a:off x="6994986" y="1289923"/>
          <a:ext cx="1442467" cy="2570740"/>
        </a:xfrm>
        <a:prstGeom prst="frame">
          <a:avLst/>
        </a:prstGeom>
        <a:solidFill>
          <a:schemeClr val="accent6">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F00F43-9B3E-424A-BBE5-33AB121837F0}">
      <dsp:nvSpPr>
        <dsp:cNvPr id="0" name=""/>
        <dsp:cNvSpPr/>
      </dsp:nvSpPr>
      <dsp:spPr>
        <a:xfrm rot="17700000">
          <a:off x="4579498" y="3652158"/>
          <a:ext cx="1702166" cy="820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0" rIns="0" bIns="0" numCol="1" spcCol="1270" anchor="ctr" anchorCtr="0">
          <a:noAutofit/>
        </a:bodyPr>
        <a:lstStyle/>
        <a:p>
          <a:pPr marL="0" lvl="0" indent="0" algn="r" defTabSz="533400">
            <a:lnSpc>
              <a:spcPct val="90000"/>
            </a:lnSpc>
            <a:spcBef>
              <a:spcPct val="0"/>
            </a:spcBef>
            <a:spcAft>
              <a:spcPct val="35000"/>
            </a:spcAft>
            <a:buNone/>
          </a:pPr>
          <a:endParaRPr lang="en-US" sz="1200" kern="1200" dirty="0">
            <a:latin typeface="Arial Rounded MT Bold" panose="020F0704030504030204" pitchFamily="34" charset="0"/>
            <a:ea typeface="+mn-ea"/>
            <a:cs typeface="+mn-cs"/>
          </a:endParaRPr>
        </a:p>
      </dsp:txBody>
      <dsp:txXfrm>
        <a:off x="4579498" y="3652158"/>
        <a:ext cx="1702166" cy="8203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8EE7B1-FC2D-4C63-9034-3CD873517217}">
      <dsp:nvSpPr>
        <dsp:cNvPr id="0" name=""/>
        <dsp:cNvSpPr/>
      </dsp:nvSpPr>
      <dsp:spPr>
        <a:xfrm>
          <a:off x="0" y="0"/>
          <a:ext cx="6492875"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76554C3-89D9-40B2-B10D-303BBA85C22D}">
      <dsp:nvSpPr>
        <dsp:cNvPr id="0" name=""/>
        <dsp:cNvSpPr/>
      </dsp:nvSpPr>
      <dsp:spPr>
        <a:xfrm>
          <a:off x="0" y="0"/>
          <a:ext cx="6492875" cy="2552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endParaRPr lang="en-US" sz="3300" b="1" kern="1200" dirty="0"/>
        </a:p>
        <a:p>
          <a:pPr marL="0" lvl="0" indent="0" algn="l" defTabSz="1466850">
            <a:lnSpc>
              <a:spcPct val="90000"/>
            </a:lnSpc>
            <a:spcBef>
              <a:spcPct val="0"/>
            </a:spcBef>
            <a:spcAft>
              <a:spcPct val="35000"/>
            </a:spcAft>
            <a:buNone/>
          </a:pPr>
          <a:endParaRPr lang="en-US" sz="3300" b="1" kern="1200" dirty="0"/>
        </a:p>
        <a:p>
          <a:pPr marL="0" lvl="0" indent="0" algn="l" defTabSz="1466850">
            <a:lnSpc>
              <a:spcPct val="90000"/>
            </a:lnSpc>
            <a:spcBef>
              <a:spcPct val="0"/>
            </a:spcBef>
            <a:spcAft>
              <a:spcPct val="35000"/>
            </a:spcAft>
            <a:buNone/>
          </a:pPr>
          <a:r>
            <a:rPr lang="en-US" sz="3300" b="1" kern="1200" dirty="0"/>
            <a:t>ESS Policy aims to:</a:t>
          </a:r>
        </a:p>
      </dsp:txBody>
      <dsp:txXfrm>
        <a:off x="0" y="0"/>
        <a:ext cx="6492875" cy="2552700"/>
      </dsp:txXfrm>
    </dsp:sp>
    <dsp:sp modelId="{CB49BD82-2D67-4B83-864B-AE5D2DA18CF5}">
      <dsp:nvSpPr>
        <dsp:cNvPr id="0" name=""/>
        <dsp:cNvSpPr/>
      </dsp:nvSpPr>
      <dsp:spPr>
        <a:xfrm>
          <a:off x="0" y="2552700"/>
          <a:ext cx="6492875"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F2F9685-C8F7-4F70-AC1E-0657D37013C3}">
      <dsp:nvSpPr>
        <dsp:cNvPr id="0" name=""/>
        <dsp:cNvSpPr/>
      </dsp:nvSpPr>
      <dsp:spPr>
        <a:xfrm>
          <a:off x="0" y="2552700"/>
          <a:ext cx="6492875" cy="2552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t>ensure that GEF projects and programs systematically identify and address any environmental and social risks and potential impacts</a:t>
          </a:r>
          <a:endParaRPr lang="en-US" sz="3300" kern="1200" dirty="0"/>
        </a:p>
      </dsp:txBody>
      <dsp:txXfrm>
        <a:off x="0" y="2552700"/>
        <a:ext cx="6492875" cy="25527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CD2905-43AB-4275-A67D-A0452C54A614}">
      <dsp:nvSpPr>
        <dsp:cNvPr id="0" name=""/>
        <dsp:cNvSpPr/>
      </dsp:nvSpPr>
      <dsp:spPr>
        <a:xfrm>
          <a:off x="2797" y="2457837"/>
          <a:ext cx="1311268" cy="1311268"/>
        </a:xfrm>
        <a:prstGeom prst="donut">
          <a:avLst>
            <a:gd name="adj" fmla="val 20000"/>
          </a:avLst>
        </a:prstGeom>
        <a:solidFill>
          <a:schemeClr val="accent4">
            <a:alpha val="52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C479C30-C79C-45DE-878F-ED74B8B26064}">
      <dsp:nvSpPr>
        <dsp:cNvPr id="0" name=""/>
        <dsp:cNvSpPr/>
      </dsp:nvSpPr>
      <dsp:spPr>
        <a:xfrm rot="17700000">
          <a:off x="499136" y="1159571"/>
          <a:ext cx="1630052" cy="785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0" rIns="0" bIns="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bg1">
                  <a:lumMod val="95000"/>
                </a:schemeClr>
              </a:solidFill>
              <a:latin typeface="Arial" panose="020B0604020202020204" pitchFamily="34" charset="0"/>
              <a:cs typeface="Arial" panose="020B0604020202020204" pitchFamily="34" charset="0"/>
            </a:rPr>
            <a:t>Accreditation pilot</a:t>
          </a:r>
        </a:p>
      </dsp:txBody>
      <dsp:txXfrm>
        <a:off x="499136" y="1159571"/>
        <a:ext cx="1630052" cy="785559"/>
      </dsp:txXfrm>
    </dsp:sp>
    <dsp:sp modelId="{302FD5B1-D21B-436D-960C-99A1A4C0F54B}">
      <dsp:nvSpPr>
        <dsp:cNvPr id="0" name=""/>
        <dsp:cNvSpPr/>
      </dsp:nvSpPr>
      <dsp:spPr>
        <a:xfrm>
          <a:off x="1412940" y="2457837"/>
          <a:ext cx="1311268" cy="1311268"/>
        </a:xfrm>
        <a:prstGeom prst="donut">
          <a:avLst>
            <a:gd name="adj" fmla="val 20000"/>
          </a:avLst>
        </a:prstGeom>
        <a:solidFill>
          <a:schemeClr val="accent4">
            <a:alpha val="52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AB5A944-8728-4006-B254-61FF8CFA1BF0}">
      <dsp:nvSpPr>
        <dsp:cNvPr id="0" name=""/>
        <dsp:cNvSpPr/>
      </dsp:nvSpPr>
      <dsp:spPr>
        <a:xfrm rot="17700000">
          <a:off x="1874972" y="1159571"/>
          <a:ext cx="1630052" cy="785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0" rIns="0" bIns="0" numCol="1" spcCol="1270" anchor="ctr" anchorCtr="0">
          <a:noAutofit/>
        </a:bodyPr>
        <a:lstStyle/>
        <a:p>
          <a:pPr marL="0" lvl="0" indent="0" algn="l" defTabSz="711200">
            <a:lnSpc>
              <a:spcPct val="90000"/>
            </a:lnSpc>
            <a:spcBef>
              <a:spcPct val="0"/>
            </a:spcBef>
            <a:spcAft>
              <a:spcPct val="35000"/>
            </a:spcAft>
            <a:buNone/>
          </a:pPr>
          <a:r>
            <a:rPr lang="en-US" sz="1600" b="0" kern="1200" dirty="0">
              <a:solidFill>
                <a:schemeClr val="bg1">
                  <a:lumMod val="95000"/>
                </a:schemeClr>
              </a:solidFill>
              <a:latin typeface="Arial" panose="020B0604020202020204" pitchFamily="34" charset="0"/>
              <a:cs typeface="Arial" panose="020B0604020202020204" pitchFamily="34" charset="0"/>
            </a:rPr>
            <a:t>ESS policy approved</a:t>
          </a:r>
        </a:p>
      </dsp:txBody>
      <dsp:txXfrm>
        <a:off x="1874972" y="1159571"/>
        <a:ext cx="1630052" cy="785559"/>
      </dsp:txXfrm>
    </dsp:sp>
    <dsp:sp modelId="{A7E02C4D-CC88-4F86-BF98-DB49596FB29A}">
      <dsp:nvSpPr>
        <dsp:cNvPr id="0" name=""/>
        <dsp:cNvSpPr/>
      </dsp:nvSpPr>
      <dsp:spPr>
        <a:xfrm>
          <a:off x="2822978" y="2773155"/>
          <a:ext cx="680631" cy="680631"/>
        </a:xfrm>
        <a:prstGeom prst="ellipse">
          <a:avLst/>
        </a:prstGeom>
        <a:solidFill>
          <a:schemeClr val="accent3">
            <a:alpha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2D4779D-AC71-4943-A738-BB5A79B700BF}">
      <dsp:nvSpPr>
        <dsp:cNvPr id="0" name=""/>
        <dsp:cNvSpPr/>
      </dsp:nvSpPr>
      <dsp:spPr>
        <a:xfrm rot="17700000">
          <a:off x="2102850" y="3930690"/>
          <a:ext cx="1410072" cy="679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0640" bIns="0" numCol="1" spcCol="1270" anchor="ctr" anchorCtr="0">
          <a:noAutofit/>
        </a:bodyPr>
        <a:lstStyle/>
        <a:p>
          <a:pPr marL="0" lvl="0" indent="0" algn="r" defTabSz="711200">
            <a:lnSpc>
              <a:spcPct val="90000"/>
            </a:lnSpc>
            <a:spcBef>
              <a:spcPct val="0"/>
            </a:spcBef>
            <a:spcAft>
              <a:spcPct val="35000"/>
            </a:spcAft>
            <a:buNone/>
          </a:pPr>
          <a:r>
            <a:rPr lang="en-US" sz="1600" kern="1200" dirty="0">
              <a:solidFill>
                <a:schemeClr val="bg1">
                  <a:lumMod val="95000"/>
                </a:schemeClr>
              </a:solidFill>
              <a:latin typeface="Arial" panose="020B0604020202020204" pitchFamily="34" charset="0"/>
              <a:cs typeface="Arial" panose="020B0604020202020204" pitchFamily="34" charset="0"/>
            </a:rPr>
            <a:t>Assessment of Agencies</a:t>
          </a:r>
        </a:p>
      </dsp:txBody>
      <dsp:txXfrm>
        <a:off x="2102850" y="3930690"/>
        <a:ext cx="1410072" cy="679884"/>
      </dsp:txXfrm>
    </dsp:sp>
    <dsp:sp modelId="{B24C61EB-E72D-4DA7-89B2-9A47DE739B53}">
      <dsp:nvSpPr>
        <dsp:cNvPr id="0" name=""/>
        <dsp:cNvSpPr/>
      </dsp:nvSpPr>
      <dsp:spPr>
        <a:xfrm rot="17700000">
          <a:off x="2899652" y="1826571"/>
          <a:ext cx="1410072" cy="679884"/>
        </a:xfrm>
        <a:prstGeom prst="rect">
          <a:avLst/>
        </a:prstGeom>
        <a:noFill/>
        <a:ln>
          <a:noFill/>
        </a:ln>
        <a:effectLst/>
      </dsp:spPr>
      <dsp:style>
        <a:lnRef idx="0">
          <a:scrgbClr r="0" g="0" b="0"/>
        </a:lnRef>
        <a:fillRef idx="0">
          <a:scrgbClr r="0" g="0" b="0"/>
        </a:fillRef>
        <a:effectRef idx="0">
          <a:scrgbClr r="0" g="0" b="0"/>
        </a:effectRef>
        <a:fontRef idx="minor"/>
      </dsp:style>
    </dsp:sp>
    <dsp:sp modelId="{C419BB76-2D1A-4647-815E-07AE9A55572A}">
      <dsp:nvSpPr>
        <dsp:cNvPr id="0" name=""/>
        <dsp:cNvSpPr/>
      </dsp:nvSpPr>
      <dsp:spPr>
        <a:xfrm>
          <a:off x="3602379" y="2457837"/>
          <a:ext cx="1311268" cy="1311268"/>
        </a:xfrm>
        <a:prstGeom prst="donut">
          <a:avLst>
            <a:gd name="adj" fmla="val 20000"/>
          </a:avLst>
        </a:prstGeom>
        <a:solidFill>
          <a:schemeClr val="accent4">
            <a:alpha val="52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671D329-238E-4A1E-A090-A221A9CB2C07}">
      <dsp:nvSpPr>
        <dsp:cNvPr id="0" name=""/>
        <dsp:cNvSpPr/>
      </dsp:nvSpPr>
      <dsp:spPr>
        <a:xfrm rot="17700000">
          <a:off x="4064411" y="1159571"/>
          <a:ext cx="1630052" cy="785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0" rIns="0" bIns="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bg1">
                  <a:lumMod val="95000"/>
                </a:schemeClr>
              </a:solidFill>
              <a:latin typeface="Arial" panose="020B0604020202020204" pitchFamily="34" charset="0"/>
              <a:cs typeface="Arial" panose="020B0604020202020204" pitchFamily="34" charset="0"/>
            </a:rPr>
            <a:t>Accreditation pilot completed</a:t>
          </a:r>
        </a:p>
      </dsp:txBody>
      <dsp:txXfrm>
        <a:off x="4064411" y="1159571"/>
        <a:ext cx="1630052" cy="785559"/>
      </dsp:txXfrm>
    </dsp:sp>
    <dsp:sp modelId="{FDB0500C-0537-4F76-96F6-6C82C702A7D7}">
      <dsp:nvSpPr>
        <dsp:cNvPr id="0" name=""/>
        <dsp:cNvSpPr/>
      </dsp:nvSpPr>
      <dsp:spPr>
        <a:xfrm>
          <a:off x="5012522" y="2457837"/>
          <a:ext cx="1311268" cy="1311268"/>
        </a:xfrm>
        <a:prstGeom prst="donut">
          <a:avLst>
            <a:gd name="adj" fmla="val 20000"/>
          </a:avLst>
        </a:prstGeom>
        <a:solidFill>
          <a:schemeClr val="accent4">
            <a:alpha val="52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6E1AB7A-0FBC-4BEB-9BC9-4622FCABFCD2}">
      <dsp:nvSpPr>
        <dsp:cNvPr id="0" name=""/>
        <dsp:cNvSpPr/>
      </dsp:nvSpPr>
      <dsp:spPr>
        <a:xfrm rot="17700000">
          <a:off x="5474554" y="1159571"/>
          <a:ext cx="1630052" cy="785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0" rIns="0" bIns="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bg1">
                  <a:lumMod val="95000"/>
                </a:schemeClr>
              </a:solidFill>
              <a:latin typeface="Arial" panose="020B0604020202020204" pitchFamily="34" charset="0"/>
              <a:cs typeface="Arial" panose="020B0604020202020204" pitchFamily="34" charset="0"/>
            </a:rPr>
            <a:t>IEO review of ESS policy and IP engagement</a:t>
          </a:r>
        </a:p>
      </dsp:txBody>
      <dsp:txXfrm>
        <a:off x="5474554" y="1159571"/>
        <a:ext cx="1630052" cy="785559"/>
      </dsp:txXfrm>
    </dsp:sp>
    <dsp:sp modelId="{36AE3F42-1AAF-4A8C-BD2A-F62A6912D2F8}">
      <dsp:nvSpPr>
        <dsp:cNvPr id="0" name=""/>
        <dsp:cNvSpPr/>
      </dsp:nvSpPr>
      <dsp:spPr>
        <a:xfrm>
          <a:off x="6422665" y="2457837"/>
          <a:ext cx="1311268" cy="1311268"/>
        </a:xfrm>
        <a:prstGeom prst="donut">
          <a:avLst>
            <a:gd name="adj" fmla="val 20000"/>
          </a:avLst>
        </a:prstGeom>
        <a:solidFill>
          <a:schemeClr val="accent4">
            <a:alpha val="52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84F5E2E-818F-47CF-A8F1-1246C3F60019}">
      <dsp:nvSpPr>
        <dsp:cNvPr id="0" name=""/>
        <dsp:cNvSpPr/>
      </dsp:nvSpPr>
      <dsp:spPr>
        <a:xfrm rot="17700000">
          <a:off x="6884697" y="1159571"/>
          <a:ext cx="1630052" cy="785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0" rIns="0" bIns="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bg1">
                  <a:lumMod val="95000"/>
                </a:schemeClr>
              </a:solidFill>
              <a:latin typeface="Arial" panose="020B0604020202020204" pitchFamily="34" charset="0"/>
              <a:cs typeface="Arial" panose="020B0604020202020204" pitchFamily="34" charset="0"/>
            </a:rPr>
            <a:t>GEFSEC plan to review and update the E&amp;S policy approved</a:t>
          </a:r>
        </a:p>
      </dsp:txBody>
      <dsp:txXfrm>
        <a:off x="6884697" y="1159571"/>
        <a:ext cx="1630052" cy="785559"/>
      </dsp:txXfrm>
    </dsp:sp>
    <dsp:sp modelId="{77615255-0D42-4DD4-814D-4C715854E6F4}">
      <dsp:nvSpPr>
        <dsp:cNvPr id="0" name=""/>
        <dsp:cNvSpPr/>
      </dsp:nvSpPr>
      <dsp:spPr>
        <a:xfrm>
          <a:off x="7832703" y="2773155"/>
          <a:ext cx="680631" cy="680631"/>
        </a:xfrm>
        <a:prstGeom prst="ellipse">
          <a:avLst/>
        </a:prstGeom>
        <a:solidFill>
          <a:schemeClr val="accent3">
            <a:alpha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2E67E1D-11F1-449F-BCF6-F4708554C5AB}">
      <dsp:nvSpPr>
        <dsp:cNvPr id="0" name=""/>
        <dsp:cNvSpPr/>
      </dsp:nvSpPr>
      <dsp:spPr>
        <a:xfrm rot="17700000">
          <a:off x="7112575" y="3930690"/>
          <a:ext cx="1410072" cy="679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7940" bIns="0" numCol="1" spcCol="1270" anchor="ctr" anchorCtr="0">
          <a:noAutofit/>
        </a:bodyPr>
        <a:lstStyle/>
        <a:p>
          <a:pPr marL="0" lvl="0" indent="0" algn="r" defTabSz="488950">
            <a:lnSpc>
              <a:spcPct val="90000"/>
            </a:lnSpc>
            <a:spcBef>
              <a:spcPct val="0"/>
            </a:spcBef>
            <a:spcAft>
              <a:spcPct val="35000"/>
            </a:spcAft>
            <a:buNone/>
          </a:pPr>
          <a:endParaRPr lang="en-US" sz="1100" kern="1200" dirty="0">
            <a:solidFill>
              <a:schemeClr val="bg1">
                <a:lumMod val="95000"/>
              </a:schemeClr>
            </a:solidFill>
            <a:latin typeface="Arial" panose="020B0604020202020204" pitchFamily="34" charset="0"/>
            <a:cs typeface="Arial" panose="020B0604020202020204" pitchFamily="34" charset="0"/>
          </a:endParaRPr>
        </a:p>
      </dsp:txBody>
      <dsp:txXfrm>
        <a:off x="7112575" y="3930690"/>
        <a:ext cx="1410072" cy="679884"/>
      </dsp:txXfrm>
    </dsp:sp>
    <dsp:sp modelId="{FD529345-C695-44D3-A38C-5D77D946A180}">
      <dsp:nvSpPr>
        <dsp:cNvPr id="0" name=""/>
        <dsp:cNvSpPr/>
      </dsp:nvSpPr>
      <dsp:spPr>
        <a:xfrm rot="17700000">
          <a:off x="7909377" y="1826571"/>
          <a:ext cx="1410072" cy="679884"/>
        </a:xfrm>
        <a:prstGeom prst="rect">
          <a:avLst/>
        </a:prstGeom>
        <a:noFill/>
        <a:ln>
          <a:noFill/>
        </a:ln>
        <a:effectLst/>
      </dsp:spPr>
      <dsp:style>
        <a:lnRef idx="0">
          <a:scrgbClr r="0" g="0" b="0"/>
        </a:lnRef>
        <a:fillRef idx="0">
          <a:scrgbClr r="0" g="0" b="0"/>
        </a:fillRef>
        <a:effectRef idx="0">
          <a:scrgbClr r="0" g="0" b="0"/>
        </a:effectRef>
        <a:fontRef idx="minor"/>
      </dsp:style>
    </dsp:sp>
    <dsp:sp modelId="{90C10BD5-3A1B-4A91-93C5-564C981E347F}">
      <dsp:nvSpPr>
        <dsp:cNvPr id="0" name=""/>
        <dsp:cNvSpPr/>
      </dsp:nvSpPr>
      <dsp:spPr>
        <a:xfrm>
          <a:off x="8612104" y="2457837"/>
          <a:ext cx="1311268" cy="1311268"/>
        </a:xfrm>
        <a:prstGeom prst="donut">
          <a:avLst>
            <a:gd name="adj" fmla="val 20000"/>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53CC783-2E08-41E8-9765-875721FA275B}">
      <dsp:nvSpPr>
        <dsp:cNvPr id="0" name=""/>
        <dsp:cNvSpPr/>
      </dsp:nvSpPr>
      <dsp:spPr>
        <a:xfrm rot="17700000">
          <a:off x="9074136" y="1388885"/>
          <a:ext cx="1630052" cy="785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0" rIns="0" bIns="0" numCol="1" spcCol="1270" anchor="ctr" anchorCtr="0">
          <a:noAutofit/>
        </a:bodyPr>
        <a:lstStyle/>
        <a:p>
          <a:pPr marL="0" lvl="0" indent="0" algn="l" defTabSz="622300">
            <a:lnSpc>
              <a:spcPct val="90000"/>
            </a:lnSpc>
            <a:spcBef>
              <a:spcPct val="0"/>
            </a:spcBef>
            <a:spcAft>
              <a:spcPct val="35000"/>
            </a:spcAft>
            <a:buNone/>
          </a:pPr>
          <a:r>
            <a:rPr lang="en-US" sz="1400" b="0" kern="1200" dirty="0">
              <a:solidFill>
                <a:schemeClr val="bg1"/>
              </a:solidFill>
              <a:latin typeface="Arial" panose="020B0604020202020204" pitchFamily="34" charset="0"/>
              <a:cs typeface="Arial" panose="020B0604020202020204" pitchFamily="34" charset="0"/>
            </a:rPr>
            <a:t>Updated policy approved by Council</a:t>
          </a:r>
        </a:p>
      </dsp:txBody>
      <dsp:txXfrm>
        <a:off x="9074136" y="1388885"/>
        <a:ext cx="1630052" cy="785559"/>
      </dsp:txXfrm>
    </dsp:sp>
    <dsp:sp modelId="{61E0A242-A994-45AB-84C0-EFFD9C248793}">
      <dsp:nvSpPr>
        <dsp:cNvPr id="0" name=""/>
        <dsp:cNvSpPr/>
      </dsp:nvSpPr>
      <dsp:spPr>
        <a:xfrm>
          <a:off x="10022142" y="2773155"/>
          <a:ext cx="680631" cy="680631"/>
        </a:xfrm>
        <a:prstGeom prst="ellipse">
          <a:avLst/>
        </a:prstGeom>
        <a:solidFill>
          <a:srgbClr val="92D05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982588E-3956-4A9B-B35B-662833B6B339}">
      <dsp:nvSpPr>
        <dsp:cNvPr id="0" name=""/>
        <dsp:cNvSpPr/>
      </dsp:nvSpPr>
      <dsp:spPr>
        <a:xfrm rot="17700000">
          <a:off x="9378595" y="3836162"/>
          <a:ext cx="1410072" cy="679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marL="0" lvl="0" indent="0" algn="r" defTabSz="622300">
            <a:lnSpc>
              <a:spcPct val="90000"/>
            </a:lnSpc>
            <a:spcBef>
              <a:spcPct val="0"/>
            </a:spcBef>
            <a:spcAft>
              <a:spcPct val="35000"/>
            </a:spcAft>
            <a:buNone/>
          </a:pPr>
          <a:r>
            <a:rPr lang="en-US" sz="1400" b="0" kern="1200" dirty="0">
              <a:solidFill>
                <a:schemeClr val="bg1"/>
              </a:solidFill>
              <a:latin typeface="Arial" panose="020B0604020202020204" pitchFamily="34" charset="0"/>
              <a:cs typeface="Arial" panose="020B0604020202020204" pitchFamily="34" charset="0"/>
            </a:rPr>
            <a:t>by June 2019: guidelines</a:t>
          </a:r>
        </a:p>
      </dsp:txBody>
      <dsp:txXfrm>
        <a:off x="9378595" y="3836162"/>
        <a:ext cx="1410072" cy="679884"/>
      </dsp:txXfrm>
    </dsp:sp>
    <dsp:sp modelId="{77BE3222-0A8B-4FAC-B8C6-EF34667D9D91}">
      <dsp:nvSpPr>
        <dsp:cNvPr id="0" name=""/>
        <dsp:cNvSpPr/>
      </dsp:nvSpPr>
      <dsp:spPr>
        <a:xfrm rot="17700000">
          <a:off x="10098816" y="1826571"/>
          <a:ext cx="1410072" cy="679884"/>
        </a:xfrm>
        <a:prstGeom prst="rect">
          <a:avLst/>
        </a:prstGeom>
        <a:noFill/>
        <a:ln>
          <a:noFill/>
        </a:ln>
        <a:effectLst/>
      </dsp:spPr>
      <dsp:style>
        <a:lnRef idx="0">
          <a:scrgbClr r="0" g="0" b="0"/>
        </a:lnRef>
        <a:fillRef idx="0">
          <a:scrgbClr r="0" g="0" b="0"/>
        </a:fillRef>
        <a:effectRef idx="0">
          <a:scrgbClr r="0" g="0" b="0"/>
        </a:effectRef>
        <a:fontRef idx="minor"/>
      </dsp:style>
    </dsp:sp>
    <dsp:sp modelId="{35A6E219-83EB-4CF7-932F-4D1CAE1A9036}">
      <dsp:nvSpPr>
        <dsp:cNvPr id="0" name=""/>
        <dsp:cNvSpPr/>
      </dsp:nvSpPr>
      <dsp:spPr>
        <a:xfrm>
          <a:off x="10801438" y="2773155"/>
          <a:ext cx="680631" cy="680631"/>
        </a:xfrm>
        <a:prstGeom prst="ellipse">
          <a:avLst/>
        </a:prstGeom>
        <a:solidFill>
          <a:srgbClr val="92D05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E4ADEA2-823A-4AA2-A403-3AC55112D9D1}">
      <dsp:nvSpPr>
        <dsp:cNvPr id="0" name=""/>
        <dsp:cNvSpPr/>
      </dsp:nvSpPr>
      <dsp:spPr>
        <a:xfrm rot="17700000">
          <a:off x="10232739" y="3907257"/>
          <a:ext cx="1410072" cy="679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marL="0" lvl="0" indent="0" algn="r" defTabSz="622300">
            <a:lnSpc>
              <a:spcPct val="90000"/>
            </a:lnSpc>
            <a:spcBef>
              <a:spcPct val="0"/>
            </a:spcBef>
            <a:spcAft>
              <a:spcPct val="35000"/>
            </a:spcAft>
            <a:buNone/>
          </a:pPr>
          <a:r>
            <a:rPr lang="en-US" sz="1400" b="0" kern="1200" dirty="0">
              <a:solidFill>
                <a:schemeClr val="bg1"/>
              </a:solidFill>
              <a:latin typeface="Arial" panose="020B0604020202020204" pitchFamily="34" charset="0"/>
              <a:cs typeface="Arial" panose="020B0604020202020204" pitchFamily="34" charset="0"/>
            </a:rPr>
            <a:t>by Nov 2019: assessment of Agencies</a:t>
          </a:r>
        </a:p>
      </dsp:txBody>
      <dsp:txXfrm>
        <a:off x="10232739" y="3907257"/>
        <a:ext cx="1410072" cy="679884"/>
      </dsp:txXfrm>
    </dsp:sp>
    <dsp:sp modelId="{19185DBF-E5B3-4120-BE7B-4A4E37E1D3FD}">
      <dsp:nvSpPr>
        <dsp:cNvPr id="0" name=""/>
        <dsp:cNvSpPr/>
      </dsp:nvSpPr>
      <dsp:spPr>
        <a:xfrm rot="17700000">
          <a:off x="10878112" y="1826571"/>
          <a:ext cx="1410072" cy="679884"/>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F7F949-C869-490B-B021-E4DCCC7E5472}">
      <dsp:nvSpPr>
        <dsp:cNvPr id="0" name=""/>
        <dsp:cNvSpPr/>
      </dsp:nvSpPr>
      <dsp:spPr>
        <a:xfrm>
          <a:off x="5759353" y="3086100"/>
          <a:ext cx="3771900" cy="3771900"/>
        </a:xfrm>
        <a:prstGeom prst="gear9">
          <a:avLst/>
        </a:prstGeom>
        <a:solidFill>
          <a:srgbClr val="92D050">
            <a:alpha val="75000"/>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b="0" kern="1200" dirty="0">
              <a:solidFill>
                <a:schemeClr val="bg1"/>
              </a:solidFill>
              <a:latin typeface="Arial" panose="020B0604020202020204" pitchFamily="34" charset="0"/>
              <a:cs typeface="Arial" panose="020B0604020202020204" pitchFamily="34" charset="0"/>
            </a:rPr>
            <a:t>agency minimum standards</a:t>
          </a:r>
        </a:p>
      </dsp:txBody>
      <dsp:txXfrm>
        <a:off x="6517673" y="3969650"/>
        <a:ext cx="2255260" cy="1938834"/>
      </dsp:txXfrm>
    </dsp:sp>
    <dsp:sp modelId="{84C59906-DE38-48E7-BCB2-947BAF4F1DA2}">
      <dsp:nvSpPr>
        <dsp:cNvPr id="0" name=""/>
        <dsp:cNvSpPr/>
      </dsp:nvSpPr>
      <dsp:spPr>
        <a:xfrm>
          <a:off x="3564793" y="2194560"/>
          <a:ext cx="2743200" cy="2743200"/>
        </a:xfrm>
        <a:prstGeom prst="gear6">
          <a:avLst/>
        </a:prstGeom>
        <a:solidFill>
          <a:schemeClr val="accent4">
            <a:alpha val="7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b="0" kern="1200" dirty="0">
              <a:solidFill>
                <a:schemeClr val="bg1"/>
              </a:solidFill>
              <a:latin typeface="Arial" panose="020B0604020202020204" pitchFamily="34" charset="0"/>
              <a:cs typeface="Arial" panose="020B0604020202020204" pitchFamily="34" charset="0"/>
            </a:rPr>
            <a:t>portfolio monitoring and reporting</a:t>
          </a:r>
        </a:p>
      </dsp:txBody>
      <dsp:txXfrm>
        <a:off x="4255402" y="2889343"/>
        <a:ext cx="1361982" cy="1353634"/>
      </dsp:txXfrm>
    </dsp:sp>
    <dsp:sp modelId="{385D9F9A-E3D9-454E-B10B-0C2FDE677898}">
      <dsp:nvSpPr>
        <dsp:cNvPr id="0" name=""/>
        <dsp:cNvSpPr/>
      </dsp:nvSpPr>
      <dsp:spPr>
        <a:xfrm rot="20700000">
          <a:off x="5101265" y="302031"/>
          <a:ext cx="2687776" cy="2687776"/>
        </a:xfrm>
        <a:prstGeom prst="gear6">
          <a:avLst/>
        </a:prstGeom>
        <a:solidFill>
          <a:srgbClr val="00B0F0">
            <a:alpha val="75000"/>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b="0" kern="1200" dirty="0">
              <a:solidFill>
                <a:schemeClr val="bg1"/>
              </a:solidFill>
              <a:latin typeface="Arial" panose="020B0604020202020204" pitchFamily="34" charset="0"/>
              <a:cs typeface="Arial" panose="020B0604020202020204" pitchFamily="34" charset="0"/>
            </a:rPr>
            <a:t>projects and programs</a:t>
          </a:r>
        </a:p>
      </dsp:txBody>
      <dsp:txXfrm rot="-20700000">
        <a:off x="5690773" y="891540"/>
        <a:ext cx="1508760" cy="1508760"/>
      </dsp:txXfrm>
    </dsp:sp>
    <dsp:sp modelId="{619B894B-6BDE-492C-B7F6-A29F8E752472}">
      <dsp:nvSpPr>
        <dsp:cNvPr id="0" name=""/>
        <dsp:cNvSpPr/>
      </dsp:nvSpPr>
      <dsp:spPr>
        <a:xfrm>
          <a:off x="5499514" y="2499588"/>
          <a:ext cx="4828032" cy="4828032"/>
        </a:xfrm>
        <a:prstGeom prst="circularArrow">
          <a:avLst>
            <a:gd name="adj1" fmla="val 4687"/>
            <a:gd name="adj2" fmla="val 299029"/>
            <a:gd name="adj3" fmla="val 2556741"/>
            <a:gd name="adj4" fmla="val 15776484"/>
            <a:gd name="adj5" fmla="val 5469"/>
          </a:avLst>
        </a:prstGeom>
        <a:solidFill>
          <a:schemeClr val="accent3">
            <a:alpha val="25000"/>
          </a:schemeClr>
        </a:solidFill>
        <a:ln>
          <a:noFill/>
        </a:ln>
        <a:effectLst/>
      </dsp:spPr>
      <dsp:style>
        <a:lnRef idx="0">
          <a:scrgbClr r="0" g="0" b="0"/>
        </a:lnRef>
        <a:fillRef idx="1">
          <a:scrgbClr r="0" g="0" b="0"/>
        </a:fillRef>
        <a:effectRef idx="0">
          <a:scrgbClr r="0" g="0" b="0"/>
        </a:effectRef>
        <a:fontRef idx="minor">
          <a:schemeClr val="lt1"/>
        </a:fontRef>
      </dsp:style>
    </dsp:sp>
    <dsp:sp modelId="{F13F82B7-6E4A-47AF-A4FC-0F136D33A1CC}">
      <dsp:nvSpPr>
        <dsp:cNvPr id="0" name=""/>
        <dsp:cNvSpPr/>
      </dsp:nvSpPr>
      <dsp:spPr>
        <a:xfrm>
          <a:off x="3078978" y="1576162"/>
          <a:ext cx="3507867" cy="3507867"/>
        </a:xfrm>
        <a:prstGeom prst="leftCircularArrow">
          <a:avLst>
            <a:gd name="adj1" fmla="val 6452"/>
            <a:gd name="adj2" fmla="val 429999"/>
            <a:gd name="adj3" fmla="val 10489124"/>
            <a:gd name="adj4" fmla="val 14837806"/>
            <a:gd name="adj5" fmla="val 7527"/>
          </a:avLst>
        </a:prstGeom>
        <a:solidFill>
          <a:schemeClr val="accent3">
            <a:alpha val="25000"/>
          </a:schemeClr>
        </a:solidFill>
        <a:ln>
          <a:noFill/>
        </a:ln>
        <a:effectLst/>
      </dsp:spPr>
      <dsp:style>
        <a:lnRef idx="0">
          <a:scrgbClr r="0" g="0" b="0"/>
        </a:lnRef>
        <a:fillRef idx="1">
          <a:scrgbClr r="0" g="0" b="0"/>
        </a:fillRef>
        <a:effectRef idx="0">
          <a:scrgbClr r="0" g="0" b="0"/>
        </a:effectRef>
        <a:fontRef idx="minor">
          <a:schemeClr val="lt1"/>
        </a:fontRef>
      </dsp:style>
    </dsp:sp>
    <dsp:sp modelId="{4893B901-8AA6-4CF9-B362-1F93E83A1038}">
      <dsp:nvSpPr>
        <dsp:cNvPr id="0" name=""/>
        <dsp:cNvSpPr/>
      </dsp:nvSpPr>
      <dsp:spPr>
        <a:xfrm>
          <a:off x="4479555" y="-298123"/>
          <a:ext cx="3782187" cy="3782187"/>
        </a:xfrm>
        <a:prstGeom prst="circularArrow">
          <a:avLst>
            <a:gd name="adj1" fmla="val 5984"/>
            <a:gd name="adj2" fmla="val 394124"/>
            <a:gd name="adj3" fmla="val 13313824"/>
            <a:gd name="adj4" fmla="val 10508221"/>
            <a:gd name="adj5" fmla="val 6981"/>
          </a:avLst>
        </a:prstGeom>
        <a:solidFill>
          <a:schemeClr val="accent3">
            <a:alpha val="2500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085714-61E7-42E4-BBE2-C56195D71B10}">
      <dsp:nvSpPr>
        <dsp:cNvPr id="0" name=""/>
        <dsp:cNvSpPr/>
      </dsp:nvSpPr>
      <dsp:spPr>
        <a:xfrm>
          <a:off x="0" y="2528"/>
          <a:ext cx="12192000" cy="0"/>
        </a:xfrm>
        <a:prstGeom prst="line">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w="6350" cap="flat" cmpd="sng" algn="ctr">
          <a:solidFill>
            <a:schemeClr val="accent2">
              <a:shade val="80000"/>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49A1907-AC19-465A-9825-DC7B0C9E0872}">
      <dsp:nvSpPr>
        <dsp:cNvPr id="0" name=""/>
        <dsp:cNvSpPr/>
      </dsp:nvSpPr>
      <dsp:spPr>
        <a:xfrm>
          <a:off x="0" y="2528"/>
          <a:ext cx="877846" cy="51733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vert"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latin typeface="+mj-lt"/>
              <a:cs typeface="Arial" panose="020B0604020202020204" pitchFamily="34" charset="0"/>
            </a:rPr>
            <a:t>Minimum Standards</a:t>
          </a:r>
          <a:endParaRPr lang="en-US" sz="4400" b="1" kern="1200" dirty="0"/>
        </a:p>
      </dsp:txBody>
      <dsp:txXfrm>
        <a:off x="0" y="2528"/>
        <a:ext cx="877846" cy="5173367"/>
      </dsp:txXfrm>
    </dsp:sp>
    <dsp:sp modelId="{A6ED4388-7792-401A-AA9F-14819EF0C2E5}">
      <dsp:nvSpPr>
        <dsp:cNvPr id="0" name=""/>
        <dsp:cNvSpPr/>
      </dsp:nvSpPr>
      <dsp:spPr>
        <a:xfrm>
          <a:off x="1050189" y="29746"/>
          <a:ext cx="9019282" cy="544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Clr>
              <a:schemeClr val="accent6">
                <a:lumMod val="50000"/>
              </a:schemeClr>
            </a:buClr>
            <a:buSzPct val="110000"/>
            <a:buFont typeface="+mj-lt"/>
            <a:buNone/>
          </a:pPr>
          <a:r>
            <a:rPr lang="en-US" sz="2400" b="1" kern="1200" dirty="0">
              <a:latin typeface="Arial Rounded MT Bold" panose="020F0704030504030204" pitchFamily="34" charset="0"/>
            </a:rPr>
            <a:t>1:  </a:t>
          </a:r>
          <a:r>
            <a:rPr lang="en-US" sz="1800" b="1" kern="1200" dirty="0">
              <a:latin typeface="Arial Rounded MT Bold" panose="020F0704030504030204" pitchFamily="34" charset="0"/>
            </a:rPr>
            <a:t>Environmental and Social Assessment, Management and Monitoring</a:t>
          </a:r>
          <a:endParaRPr lang="en-US" sz="1800" kern="1200" dirty="0">
            <a:latin typeface="Arial Rounded MT Bold" panose="020F0704030504030204" pitchFamily="34" charset="0"/>
          </a:endParaRPr>
        </a:p>
      </dsp:txBody>
      <dsp:txXfrm>
        <a:off x="1050189" y="29746"/>
        <a:ext cx="9019282" cy="544365"/>
      </dsp:txXfrm>
    </dsp:sp>
    <dsp:sp modelId="{BC619F25-3C81-40DB-96C4-A08D5764D0CE}">
      <dsp:nvSpPr>
        <dsp:cNvPr id="0" name=""/>
        <dsp:cNvSpPr/>
      </dsp:nvSpPr>
      <dsp:spPr>
        <a:xfrm>
          <a:off x="877846" y="574112"/>
          <a:ext cx="9191624"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a:sp3d z="127000" prstMaterial="matte"/>
      </dsp:spPr>
      <dsp:style>
        <a:lnRef idx="2">
          <a:scrgbClr r="0" g="0" b="0"/>
        </a:lnRef>
        <a:fillRef idx="1">
          <a:scrgbClr r="0" g="0" b="0"/>
        </a:fillRef>
        <a:effectRef idx="0">
          <a:scrgbClr r="0" g="0" b="0"/>
        </a:effectRef>
        <a:fontRef idx="minor"/>
      </dsp:style>
    </dsp:sp>
    <dsp:sp modelId="{CAE0A7D3-5142-4EB6-967C-4D9FD57CDA95}">
      <dsp:nvSpPr>
        <dsp:cNvPr id="0" name=""/>
        <dsp:cNvSpPr/>
      </dsp:nvSpPr>
      <dsp:spPr>
        <a:xfrm>
          <a:off x="1050189" y="601330"/>
          <a:ext cx="9019282" cy="544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Font typeface="+mj-lt"/>
            <a:buNone/>
          </a:pPr>
          <a:r>
            <a:rPr lang="en-US" sz="2400" b="1" kern="1200" dirty="0">
              <a:latin typeface="Arial Rounded MT Bold" panose="020F0704030504030204" pitchFamily="34" charset="0"/>
            </a:rPr>
            <a:t>2:  </a:t>
          </a:r>
          <a:r>
            <a:rPr lang="en-US" sz="1800" b="1" kern="1200" dirty="0">
              <a:latin typeface="Arial Rounded MT Bold" panose="020F0704030504030204" pitchFamily="34" charset="0"/>
            </a:rPr>
            <a:t>Accountability, Grievance and Conflict Resolution</a:t>
          </a:r>
          <a:endParaRPr lang="en-US" sz="1800" kern="1200" dirty="0">
            <a:latin typeface="Arial Rounded MT Bold" panose="020F0704030504030204" pitchFamily="34" charset="0"/>
          </a:endParaRPr>
        </a:p>
      </dsp:txBody>
      <dsp:txXfrm>
        <a:off x="1050189" y="601330"/>
        <a:ext cx="9019282" cy="544365"/>
      </dsp:txXfrm>
    </dsp:sp>
    <dsp:sp modelId="{DA5A2F6C-0AB9-4BB2-9B46-E7C583F4DE18}">
      <dsp:nvSpPr>
        <dsp:cNvPr id="0" name=""/>
        <dsp:cNvSpPr/>
      </dsp:nvSpPr>
      <dsp:spPr>
        <a:xfrm>
          <a:off x="877846" y="1145696"/>
          <a:ext cx="9191624"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a:sp3d z="127000" prstMaterial="matte"/>
      </dsp:spPr>
      <dsp:style>
        <a:lnRef idx="2">
          <a:scrgbClr r="0" g="0" b="0"/>
        </a:lnRef>
        <a:fillRef idx="1">
          <a:scrgbClr r="0" g="0" b="0"/>
        </a:fillRef>
        <a:effectRef idx="0">
          <a:scrgbClr r="0" g="0" b="0"/>
        </a:effectRef>
        <a:fontRef idx="minor"/>
      </dsp:style>
    </dsp:sp>
    <dsp:sp modelId="{D7C467B9-6601-4D74-B942-23F15F366930}">
      <dsp:nvSpPr>
        <dsp:cNvPr id="0" name=""/>
        <dsp:cNvSpPr/>
      </dsp:nvSpPr>
      <dsp:spPr>
        <a:xfrm>
          <a:off x="1050189" y="1172914"/>
          <a:ext cx="11129974" cy="544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461963">
            <a:lnSpc>
              <a:spcPct val="90000"/>
            </a:lnSpc>
            <a:spcBef>
              <a:spcPct val="0"/>
            </a:spcBef>
            <a:spcAft>
              <a:spcPct val="35000"/>
            </a:spcAft>
            <a:buFont typeface="+mj-lt"/>
            <a:buNone/>
          </a:pPr>
          <a:r>
            <a:rPr lang="en-US" sz="2400" b="1" kern="1200" dirty="0">
              <a:latin typeface="Arial Rounded MT Bold" panose="020F0704030504030204" pitchFamily="34" charset="0"/>
            </a:rPr>
            <a:t>3:  </a:t>
          </a:r>
          <a:r>
            <a:rPr lang="en-US" sz="1800" b="1" kern="1200" dirty="0">
              <a:latin typeface="Arial Rounded MT Bold" panose="020F0704030504030204" pitchFamily="34" charset="0"/>
            </a:rPr>
            <a:t>Biodiversity Conservation and the Sustainable Management of Living Natural Resources</a:t>
          </a:r>
          <a:endParaRPr lang="en-US" sz="1800" kern="1200" dirty="0">
            <a:latin typeface="Arial Rounded MT Bold" panose="020F0704030504030204" pitchFamily="34" charset="0"/>
          </a:endParaRPr>
        </a:p>
      </dsp:txBody>
      <dsp:txXfrm>
        <a:off x="1050189" y="1172914"/>
        <a:ext cx="11129974" cy="544365"/>
      </dsp:txXfrm>
    </dsp:sp>
    <dsp:sp modelId="{F68A8712-1799-4F16-927B-B1F52D26F466}">
      <dsp:nvSpPr>
        <dsp:cNvPr id="0" name=""/>
        <dsp:cNvSpPr/>
      </dsp:nvSpPr>
      <dsp:spPr>
        <a:xfrm>
          <a:off x="877846" y="1717280"/>
          <a:ext cx="9191624"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a:sp3d z="127000" prstMaterial="matte"/>
      </dsp:spPr>
      <dsp:style>
        <a:lnRef idx="2">
          <a:scrgbClr r="0" g="0" b="0"/>
        </a:lnRef>
        <a:fillRef idx="1">
          <a:scrgbClr r="0" g="0" b="0"/>
        </a:fillRef>
        <a:effectRef idx="0">
          <a:scrgbClr r="0" g="0" b="0"/>
        </a:effectRef>
        <a:fontRef idx="minor"/>
      </dsp:style>
    </dsp:sp>
    <dsp:sp modelId="{BE123950-8CA5-4B01-AEAE-1CDA24F8F239}">
      <dsp:nvSpPr>
        <dsp:cNvPr id="0" name=""/>
        <dsp:cNvSpPr/>
      </dsp:nvSpPr>
      <dsp:spPr>
        <a:xfrm>
          <a:off x="1050189" y="1744498"/>
          <a:ext cx="9019282" cy="544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Font typeface="+mj-lt"/>
            <a:buNone/>
          </a:pPr>
          <a:r>
            <a:rPr lang="en-US" sz="2400" b="1" kern="1200" dirty="0">
              <a:latin typeface="Arial Rounded MT Bold" panose="020F0704030504030204" pitchFamily="34" charset="0"/>
            </a:rPr>
            <a:t>4:  </a:t>
          </a:r>
          <a:r>
            <a:rPr lang="en-US" sz="1800" b="1" kern="1200" dirty="0">
              <a:latin typeface="Arial Rounded MT Bold" panose="020F0704030504030204" pitchFamily="34" charset="0"/>
            </a:rPr>
            <a:t>Restrictions on Land Use and Involuntary Resettlement</a:t>
          </a:r>
          <a:endParaRPr lang="en-US" sz="1800" kern="1200" dirty="0">
            <a:latin typeface="Arial Rounded MT Bold" panose="020F0704030504030204" pitchFamily="34" charset="0"/>
          </a:endParaRPr>
        </a:p>
      </dsp:txBody>
      <dsp:txXfrm>
        <a:off x="1050189" y="1744498"/>
        <a:ext cx="9019282" cy="544365"/>
      </dsp:txXfrm>
    </dsp:sp>
    <dsp:sp modelId="{38706353-1C9C-46BD-B08B-F38A60C4BFF6}">
      <dsp:nvSpPr>
        <dsp:cNvPr id="0" name=""/>
        <dsp:cNvSpPr/>
      </dsp:nvSpPr>
      <dsp:spPr>
        <a:xfrm>
          <a:off x="877846" y="2288864"/>
          <a:ext cx="9191624"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a:sp3d z="127000" prstMaterial="matte"/>
      </dsp:spPr>
      <dsp:style>
        <a:lnRef idx="2">
          <a:scrgbClr r="0" g="0" b="0"/>
        </a:lnRef>
        <a:fillRef idx="1">
          <a:scrgbClr r="0" g="0" b="0"/>
        </a:fillRef>
        <a:effectRef idx="0">
          <a:scrgbClr r="0" g="0" b="0"/>
        </a:effectRef>
        <a:fontRef idx="minor"/>
      </dsp:style>
    </dsp:sp>
    <dsp:sp modelId="{D0B8ED7A-4673-40B9-9DA4-BE97A7F7ED9F}">
      <dsp:nvSpPr>
        <dsp:cNvPr id="0" name=""/>
        <dsp:cNvSpPr/>
      </dsp:nvSpPr>
      <dsp:spPr>
        <a:xfrm>
          <a:off x="1050189" y="2316082"/>
          <a:ext cx="9019282" cy="544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Font typeface="+mj-lt"/>
            <a:buNone/>
          </a:pPr>
          <a:r>
            <a:rPr lang="en-US" sz="2400" b="1" kern="1200" dirty="0">
              <a:latin typeface="Arial Rounded MT Bold" panose="020F0704030504030204" pitchFamily="34" charset="0"/>
            </a:rPr>
            <a:t>5:  </a:t>
          </a:r>
          <a:r>
            <a:rPr lang="en-US" sz="1800" b="1" kern="1200" dirty="0">
              <a:latin typeface="Arial Rounded MT Bold" panose="020F0704030504030204" pitchFamily="34" charset="0"/>
            </a:rPr>
            <a:t>Indigenous Peoples</a:t>
          </a:r>
        </a:p>
      </dsp:txBody>
      <dsp:txXfrm>
        <a:off x="1050189" y="2316082"/>
        <a:ext cx="9019282" cy="544365"/>
      </dsp:txXfrm>
    </dsp:sp>
    <dsp:sp modelId="{D69F2FE7-D8F1-465F-A0B4-6B8EF1703CD0}">
      <dsp:nvSpPr>
        <dsp:cNvPr id="0" name=""/>
        <dsp:cNvSpPr/>
      </dsp:nvSpPr>
      <dsp:spPr>
        <a:xfrm>
          <a:off x="877846" y="2860448"/>
          <a:ext cx="9191624"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a:sp3d z="127000" prstMaterial="matte"/>
      </dsp:spPr>
      <dsp:style>
        <a:lnRef idx="2">
          <a:scrgbClr r="0" g="0" b="0"/>
        </a:lnRef>
        <a:fillRef idx="1">
          <a:scrgbClr r="0" g="0" b="0"/>
        </a:fillRef>
        <a:effectRef idx="0">
          <a:scrgbClr r="0" g="0" b="0"/>
        </a:effectRef>
        <a:fontRef idx="minor"/>
      </dsp:style>
    </dsp:sp>
    <dsp:sp modelId="{A940CF7F-71CE-4572-857E-1CFE488DBB68}">
      <dsp:nvSpPr>
        <dsp:cNvPr id="0" name=""/>
        <dsp:cNvSpPr/>
      </dsp:nvSpPr>
      <dsp:spPr>
        <a:xfrm>
          <a:off x="1050189" y="2887666"/>
          <a:ext cx="9019282" cy="544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Font typeface="+mj-lt"/>
            <a:buNone/>
          </a:pPr>
          <a:r>
            <a:rPr lang="en-US" sz="2400" b="1" kern="1200" dirty="0">
              <a:latin typeface="Arial Rounded MT Bold" panose="020F0704030504030204" pitchFamily="34" charset="0"/>
            </a:rPr>
            <a:t>6:  </a:t>
          </a:r>
          <a:r>
            <a:rPr lang="en-US" sz="1800" b="1" kern="1200" dirty="0">
              <a:latin typeface="Arial Rounded MT Bold" panose="020F0704030504030204" pitchFamily="34" charset="0"/>
            </a:rPr>
            <a:t>Cultural Heritage</a:t>
          </a:r>
        </a:p>
      </dsp:txBody>
      <dsp:txXfrm>
        <a:off x="1050189" y="2887666"/>
        <a:ext cx="9019282" cy="544365"/>
      </dsp:txXfrm>
    </dsp:sp>
    <dsp:sp modelId="{F81B1F73-1266-4160-9675-ACF19A4E4C68}">
      <dsp:nvSpPr>
        <dsp:cNvPr id="0" name=""/>
        <dsp:cNvSpPr/>
      </dsp:nvSpPr>
      <dsp:spPr>
        <a:xfrm>
          <a:off x="877846" y="3432031"/>
          <a:ext cx="9191624"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a:sp3d z="127000" prstMaterial="matte"/>
      </dsp:spPr>
      <dsp:style>
        <a:lnRef idx="2">
          <a:scrgbClr r="0" g="0" b="0"/>
        </a:lnRef>
        <a:fillRef idx="1">
          <a:scrgbClr r="0" g="0" b="0"/>
        </a:fillRef>
        <a:effectRef idx="0">
          <a:scrgbClr r="0" g="0" b="0"/>
        </a:effectRef>
        <a:fontRef idx="minor"/>
      </dsp:style>
    </dsp:sp>
    <dsp:sp modelId="{F9042680-1565-40EA-AFEA-9503200188E3}">
      <dsp:nvSpPr>
        <dsp:cNvPr id="0" name=""/>
        <dsp:cNvSpPr/>
      </dsp:nvSpPr>
      <dsp:spPr>
        <a:xfrm>
          <a:off x="1050189" y="3459250"/>
          <a:ext cx="9019282" cy="544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Font typeface="+mj-lt"/>
            <a:buNone/>
          </a:pPr>
          <a:r>
            <a:rPr lang="en-US" sz="2400" b="1" kern="1200" dirty="0">
              <a:latin typeface="Arial Rounded MT Bold" panose="020F0704030504030204" pitchFamily="34" charset="0"/>
            </a:rPr>
            <a:t>7:  </a:t>
          </a:r>
          <a:r>
            <a:rPr lang="en-US" sz="1800" b="1" kern="1200" dirty="0">
              <a:latin typeface="Arial Rounded MT Bold" panose="020F0704030504030204" pitchFamily="34" charset="0"/>
            </a:rPr>
            <a:t>Resource Efficiency and Pollution Prevention</a:t>
          </a:r>
        </a:p>
      </dsp:txBody>
      <dsp:txXfrm>
        <a:off x="1050189" y="3459250"/>
        <a:ext cx="9019282" cy="544365"/>
      </dsp:txXfrm>
    </dsp:sp>
    <dsp:sp modelId="{A7104C5F-68E5-47EE-84B1-BDF41D2C0B57}">
      <dsp:nvSpPr>
        <dsp:cNvPr id="0" name=""/>
        <dsp:cNvSpPr/>
      </dsp:nvSpPr>
      <dsp:spPr>
        <a:xfrm>
          <a:off x="877846" y="4003615"/>
          <a:ext cx="9191624"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a:sp3d z="127000" prstMaterial="matte"/>
      </dsp:spPr>
      <dsp:style>
        <a:lnRef idx="2">
          <a:scrgbClr r="0" g="0" b="0"/>
        </a:lnRef>
        <a:fillRef idx="1">
          <a:scrgbClr r="0" g="0" b="0"/>
        </a:fillRef>
        <a:effectRef idx="0">
          <a:scrgbClr r="0" g="0" b="0"/>
        </a:effectRef>
        <a:fontRef idx="minor"/>
      </dsp:style>
    </dsp:sp>
    <dsp:sp modelId="{C5E177A9-E11E-4C2F-9AF8-1D086257CC59}">
      <dsp:nvSpPr>
        <dsp:cNvPr id="0" name=""/>
        <dsp:cNvSpPr/>
      </dsp:nvSpPr>
      <dsp:spPr>
        <a:xfrm>
          <a:off x="1050189" y="4030834"/>
          <a:ext cx="9019282" cy="544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Font typeface="+mj-lt"/>
            <a:buNone/>
          </a:pPr>
          <a:r>
            <a:rPr lang="en-US" sz="2400" b="1" kern="1200" dirty="0">
              <a:latin typeface="Arial Rounded MT Bold" panose="020F0704030504030204" pitchFamily="34" charset="0"/>
              <a:cs typeface="Arial" panose="020B0604020202020204" pitchFamily="34" charset="0"/>
            </a:rPr>
            <a:t>8:  </a:t>
          </a:r>
          <a:r>
            <a:rPr lang="en-US" sz="1800" b="1" kern="1200" dirty="0">
              <a:latin typeface="Arial Rounded MT Bold" panose="020F0704030504030204" pitchFamily="34" charset="0"/>
              <a:cs typeface="Arial" panose="020B0604020202020204" pitchFamily="34" charset="0"/>
            </a:rPr>
            <a:t>Labor </a:t>
          </a:r>
          <a:r>
            <a:rPr lang="en-US" sz="1800" b="1" kern="1200" dirty="0">
              <a:latin typeface="Arial Rounded MT Bold" panose="020F0704030504030204" pitchFamily="34" charset="0"/>
            </a:rPr>
            <a:t>and Working Conditions</a:t>
          </a:r>
        </a:p>
      </dsp:txBody>
      <dsp:txXfrm>
        <a:off x="1050189" y="4030834"/>
        <a:ext cx="9019282" cy="544365"/>
      </dsp:txXfrm>
    </dsp:sp>
    <dsp:sp modelId="{9B1B3209-9A34-4392-A7AE-AB53D1FA8499}">
      <dsp:nvSpPr>
        <dsp:cNvPr id="0" name=""/>
        <dsp:cNvSpPr/>
      </dsp:nvSpPr>
      <dsp:spPr>
        <a:xfrm>
          <a:off x="877846" y="4575199"/>
          <a:ext cx="9191624"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a:sp3d z="127000" prstMaterial="matte"/>
      </dsp:spPr>
      <dsp:style>
        <a:lnRef idx="2">
          <a:scrgbClr r="0" g="0" b="0"/>
        </a:lnRef>
        <a:fillRef idx="1">
          <a:scrgbClr r="0" g="0" b="0"/>
        </a:fillRef>
        <a:effectRef idx="0">
          <a:scrgbClr r="0" g="0" b="0"/>
        </a:effectRef>
        <a:fontRef idx="minor"/>
      </dsp:style>
    </dsp:sp>
    <dsp:sp modelId="{8BB3EBB2-43F1-451A-BAF4-C0803A97BF35}">
      <dsp:nvSpPr>
        <dsp:cNvPr id="0" name=""/>
        <dsp:cNvSpPr/>
      </dsp:nvSpPr>
      <dsp:spPr>
        <a:xfrm>
          <a:off x="1050189" y="4602418"/>
          <a:ext cx="9019282" cy="544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Font typeface="+mj-lt"/>
            <a:buNone/>
          </a:pPr>
          <a:r>
            <a:rPr lang="en-US" sz="2400" b="1" kern="1200" dirty="0">
              <a:latin typeface="Arial Rounded MT Bold" panose="020F0704030504030204" pitchFamily="34" charset="0"/>
            </a:rPr>
            <a:t>9: </a:t>
          </a:r>
          <a:r>
            <a:rPr lang="en-US" sz="1800" b="1" kern="1200" dirty="0">
              <a:latin typeface="Arial Rounded MT Bold" panose="020F0704030504030204" pitchFamily="34" charset="0"/>
            </a:rPr>
            <a:t>Community Health, Safety and Security</a:t>
          </a:r>
        </a:p>
      </dsp:txBody>
      <dsp:txXfrm>
        <a:off x="1050189" y="4602418"/>
        <a:ext cx="9019282" cy="544365"/>
      </dsp:txXfrm>
    </dsp:sp>
    <dsp:sp modelId="{EDA96264-D976-432D-BB15-CA9CBBA855CE}">
      <dsp:nvSpPr>
        <dsp:cNvPr id="0" name=""/>
        <dsp:cNvSpPr/>
      </dsp:nvSpPr>
      <dsp:spPr>
        <a:xfrm>
          <a:off x="877846" y="5146783"/>
          <a:ext cx="9191624"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a:sp3d z="127000" prstMaterial="matte"/>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548BA4-C53E-46C5-AC3A-F3F1C7492607}">
      <dsp:nvSpPr>
        <dsp:cNvPr id="0" name=""/>
        <dsp:cNvSpPr/>
      </dsp:nvSpPr>
      <dsp:spPr>
        <a:xfrm>
          <a:off x="1367" y="1784103"/>
          <a:ext cx="3116096" cy="2570127"/>
        </a:xfrm>
        <a:prstGeom prst="roundRect">
          <a:avLst>
            <a:gd name="adj" fmla="val 10000"/>
          </a:avLst>
        </a:prstGeom>
        <a:solidFill>
          <a:srgbClr val="92D050">
            <a:alpha val="25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6195" tIns="36195" rIns="36195" bIns="36195" numCol="1" spcCol="1270" anchor="ctr" anchorCtr="0">
          <a:noAutofit/>
        </a:bodyPr>
        <a:lstStyle/>
        <a:p>
          <a:pPr marL="171450" lvl="1" indent="-171450" algn="l" defTabSz="844550">
            <a:lnSpc>
              <a:spcPct val="90000"/>
            </a:lnSpc>
            <a:spcBef>
              <a:spcPct val="0"/>
            </a:spcBef>
            <a:spcAft>
              <a:spcPct val="15000"/>
            </a:spcAft>
            <a:buFont typeface="Wingdings" panose="05000000000000000000" pitchFamily="2" charset="2"/>
            <a:buChar char="ü"/>
          </a:pPr>
          <a:r>
            <a:rPr lang="en-US" sz="1900" b="1" kern="1200" dirty="0">
              <a:solidFill>
                <a:schemeClr val="bg1"/>
              </a:solidFill>
              <a:latin typeface="Arial" panose="020B0604020202020204" pitchFamily="34" charset="0"/>
              <a:cs typeface="Arial" panose="020B0604020202020204" pitchFamily="34" charset="0"/>
            </a:rPr>
            <a:t>indicative information</a:t>
          </a:r>
          <a:r>
            <a:rPr lang="en-US" sz="1900" b="0" kern="1200" dirty="0">
              <a:solidFill>
                <a:schemeClr val="bg1"/>
              </a:solidFill>
              <a:latin typeface="Arial" panose="020B0604020202020204" pitchFamily="34" charset="0"/>
              <a:cs typeface="Arial" panose="020B0604020202020204" pitchFamily="34" charset="0"/>
            </a:rPr>
            <a:t> on E&amp;S risks and potential impacts; and any measures to address such risks and impacts</a:t>
          </a:r>
        </a:p>
      </dsp:txBody>
      <dsp:txXfrm>
        <a:off x="60513" y="1843249"/>
        <a:ext cx="2997804" cy="1901094"/>
      </dsp:txXfrm>
    </dsp:sp>
    <dsp:sp modelId="{CBAE4D43-6F67-4B38-B8BA-B68D87CD4C4A}">
      <dsp:nvSpPr>
        <dsp:cNvPr id="0" name=""/>
        <dsp:cNvSpPr/>
      </dsp:nvSpPr>
      <dsp:spPr>
        <a:xfrm>
          <a:off x="1768427" y="2114017"/>
          <a:ext cx="3940407" cy="3940407"/>
        </a:xfrm>
        <a:prstGeom prst="leftCircularArrow">
          <a:avLst>
            <a:gd name="adj1" fmla="val 2776"/>
            <a:gd name="adj2" fmla="val 338610"/>
            <a:gd name="adj3" fmla="val 2310976"/>
            <a:gd name="adj4" fmla="val 9221344"/>
            <a:gd name="adj5" fmla="val 3239"/>
          </a:avLst>
        </a:prstGeom>
        <a:solidFill>
          <a:schemeClr val="accent3">
            <a:alpha val="25000"/>
          </a:schemeClr>
        </a:solidFill>
        <a:ln>
          <a:noFill/>
        </a:ln>
        <a:effectLst/>
      </dsp:spPr>
      <dsp:style>
        <a:lnRef idx="0">
          <a:scrgbClr r="0" g="0" b="0"/>
        </a:lnRef>
        <a:fillRef idx="1">
          <a:scrgbClr r="0" g="0" b="0"/>
        </a:fillRef>
        <a:effectRef idx="0">
          <a:scrgbClr r="0" g="0" b="0"/>
        </a:effectRef>
        <a:fontRef idx="minor">
          <a:schemeClr val="lt1"/>
        </a:fontRef>
      </dsp:style>
    </dsp:sp>
    <dsp:sp modelId="{9F5E755B-CAFF-4D0D-8B12-C4EFB1D7BB65}">
      <dsp:nvSpPr>
        <dsp:cNvPr id="0" name=""/>
        <dsp:cNvSpPr/>
      </dsp:nvSpPr>
      <dsp:spPr>
        <a:xfrm>
          <a:off x="693832" y="3803489"/>
          <a:ext cx="2769863" cy="1101483"/>
        </a:xfrm>
        <a:prstGeom prst="roundRect">
          <a:avLst>
            <a:gd name="adj" fmla="val 10000"/>
          </a:avLst>
        </a:prstGeom>
        <a:solidFill>
          <a:srgbClr val="92D050">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en-US" sz="2800" kern="1200" dirty="0">
              <a:solidFill>
                <a:schemeClr val="bg1"/>
              </a:solidFill>
              <a:latin typeface="Arial" panose="020B0604020202020204" pitchFamily="34" charset="0"/>
              <a:cs typeface="Arial" panose="020B0604020202020204" pitchFamily="34" charset="0"/>
            </a:rPr>
            <a:t>PIF/PFD</a:t>
          </a:r>
        </a:p>
      </dsp:txBody>
      <dsp:txXfrm>
        <a:off x="726093" y="3835750"/>
        <a:ext cx="2705341" cy="1036961"/>
      </dsp:txXfrm>
    </dsp:sp>
    <dsp:sp modelId="{C83030A6-655F-469D-9AE4-7380FFE33B9F}">
      <dsp:nvSpPr>
        <dsp:cNvPr id="0" name=""/>
        <dsp:cNvSpPr/>
      </dsp:nvSpPr>
      <dsp:spPr>
        <a:xfrm>
          <a:off x="3925326" y="1807644"/>
          <a:ext cx="4087321" cy="2887127"/>
        </a:xfrm>
        <a:prstGeom prst="roundRect">
          <a:avLst>
            <a:gd name="adj" fmla="val 10000"/>
          </a:avLst>
        </a:prstGeom>
        <a:solidFill>
          <a:schemeClr val="accent4">
            <a:alpha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6195" tIns="36195" rIns="36195" bIns="36195" numCol="1" spcCol="1270" anchor="ctr" anchorCtr="0">
          <a:noAutofit/>
        </a:bodyPr>
        <a:lstStyle/>
        <a:p>
          <a:pPr marL="171450" lvl="1" indent="-171450" algn="l" defTabSz="844550">
            <a:lnSpc>
              <a:spcPct val="90000"/>
            </a:lnSpc>
            <a:spcBef>
              <a:spcPct val="0"/>
            </a:spcBef>
            <a:spcAft>
              <a:spcPct val="15000"/>
            </a:spcAft>
            <a:buFont typeface="Wingdings" panose="05000000000000000000" pitchFamily="2" charset="2"/>
            <a:buChar char="ü"/>
          </a:pPr>
          <a:r>
            <a:rPr lang="en-US" sz="1900" b="0" kern="1200" dirty="0">
              <a:solidFill>
                <a:schemeClr val="bg1"/>
              </a:solidFill>
              <a:latin typeface="Arial" panose="020B0604020202020204" pitchFamily="34" charset="0"/>
              <a:cs typeface="Arial" panose="020B0604020202020204" pitchFamily="34" charset="0"/>
            </a:rPr>
            <a:t>additional information on E&amp;S risks and impacts, and measures to address these, </a:t>
          </a:r>
          <a:r>
            <a:rPr lang="en-US" sz="1900" b="1" kern="1200" dirty="0">
              <a:solidFill>
                <a:schemeClr val="bg1"/>
              </a:solidFill>
              <a:latin typeface="Arial" panose="020B0604020202020204" pitchFamily="34" charset="0"/>
              <a:cs typeface="Arial" panose="020B0604020202020204" pitchFamily="34" charset="0"/>
            </a:rPr>
            <a:t>including any environmental and social assessments carried out, and any Environmental and Social Management Plans or the equivalent</a:t>
          </a:r>
        </a:p>
      </dsp:txBody>
      <dsp:txXfrm>
        <a:off x="3991767" y="2492755"/>
        <a:ext cx="3954439" cy="2135575"/>
      </dsp:txXfrm>
    </dsp:sp>
    <dsp:sp modelId="{2DE34197-9404-4F31-89BC-51E550A7C597}">
      <dsp:nvSpPr>
        <dsp:cNvPr id="0" name=""/>
        <dsp:cNvSpPr/>
      </dsp:nvSpPr>
      <dsp:spPr>
        <a:xfrm>
          <a:off x="5691169" y="-3253"/>
          <a:ext cx="4677664" cy="4677664"/>
        </a:xfrm>
        <a:prstGeom prst="circularArrow">
          <a:avLst>
            <a:gd name="adj1" fmla="val 2339"/>
            <a:gd name="adj2" fmla="val 282358"/>
            <a:gd name="adj3" fmla="val 19531833"/>
            <a:gd name="adj4" fmla="val 12565212"/>
            <a:gd name="adj5" fmla="val 2728"/>
          </a:avLst>
        </a:prstGeom>
        <a:solidFill>
          <a:schemeClr val="accent3">
            <a:alpha val="25000"/>
          </a:schemeClr>
        </a:solidFill>
        <a:ln>
          <a:noFill/>
        </a:ln>
        <a:effectLst/>
      </dsp:spPr>
      <dsp:style>
        <a:lnRef idx="0">
          <a:scrgbClr r="0" g="0" b="0"/>
        </a:lnRef>
        <a:fillRef idx="1">
          <a:scrgbClr r="0" g="0" b="0"/>
        </a:fillRef>
        <a:effectRef idx="0">
          <a:scrgbClr r="0" g="0" b="0"/>
        </a:effectRef>
        <a:fontRef idx="minor">
          <a:schemeClr val="lt1"/>
        </a:fontRef>
      </dsp:style>
    </dsp:sp>
    <dsp:sp modelId="{DC208A55-0AD1-4FF5-99E6-FD2E2C4A8F65}">
      <dsp:nvSpPr>
        <dsp:cNvPr id="0" name=""/>
        <dsp:cNvSpPr/>
      </dsp:nvSpPr>
      <dsp:spPr>
        <a:xfrm>
          <a:off x="4436206" y="1244929"/>
          <a:ext cx="3319598" cy="1101483"/>
        </a:xfrm>
        <a:prstGeom prst="roundRect">
          <a:avLst>
            <a:gd name="adj" fmla="val 10000"/>
          </a:avLst>
        </a:prstGeom>
        <a:solidFill>
          <a:schemeClr val="accent4">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en-US" sz="2800" kern="1200" dirty="0">
              <a:solidFill>
                <a:schemeClr val="bg1"/>
              </a:solidFill>
              <a:latin typeface="Arial" panose="020B0604020202020204" pitchFamily="34" charset="0"/>
              <a:cs typeface="Arial" panose="020B0604020202020204" pitchFamily="34" charset="0"/>
            </a:rPr>
            <a:t>CEO Endorsement/ Approval</a:t>
          </a:r>
        </a:p>
      </dsp:txBody>
      <dsp:txXfrm>
        <a:off x="4468467" y="1277190"/>
        <a:ext cx="3255076" cy="1036961"/>
      </dsp:txXfrm>
    </dsp:sp>
    <dsp:sp modelId="{EE751FB8-66D7-4AD3-BDE8-1710140E2013}">
      <dsp:nvSpPr>
        <dsp:cNvPr id="0" name=""/>
        <dsp:cNvSpPr/>
      </dsp:nvSpPr>
      <dsp:spPr>
        <a:xfrm>
          <a:off x="8728301" y="1784103"/>
          <a:ext cx="3116096" cy="2570127"/>
        </a:xfrm>
        <a:prstGeom prst="roundRect">
          <a:avLst>
            <a:gd name="adj" fmla="val 10000"/>
          </a:avLst>
        </a:prstGeom>
        <a:solidFill>
          <a:srgbClr val="00B0F0">
            <a:alpha val="25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6195" tIns="36195" rIns="36195" bIns="36195" numCol="1" spcCol="1270" anchor="ctr" anchorCtr="0">
          <a:noAutofit/>
        </a:bodyPr>
        <a:lstStyle/>
        <a:p>
          <a:pPr marL="171450" lvl="1" indent="-171450" algn="l" defTabSz="844550">
            <a:lnSpc>
              <a:spcPct val="90000"/>
            </a:lnSpc>
            <a:spcBef>
              <a:spcPct val="0"/>
            </a:spcBef>
            <a:spcAft>
              <a:spcPct val="15000"/>
            </a:spcAft>
            <a:buFont typeface="Wingdings" panose="05000000000000000000" pitchFamily="2" charset="2"/>
            <a:buChar char="ü"/>
          </a:pPr>
          <a:r>
            <a:rPr lang="en-US" sz="1900" b="0" kern="1200" dirty="0">
              <a:solidFill>
                <a:schemeClr val="bg1"/>
              </a:solidFill>
              <a:latin typeface="Arial" panose="020B0604020202020204" pitchFamily="34" charset="0"/>
              <a:cs typeface="Arial" panose="020B0604020202020204" pitchFamily="34" charset="0"/>
            </a:rPr>
            <a:t>information on the </a:t>
          </a:r>
          <a:r>
            <a:rPr lang="en-US" sz="1900" b="1" kern="1200" dirty="0">
              <a:solidFill>
                <a:schemeClr val="bg1"/>
              </a:solidFill>
              <a:latin typeface="Arial" panose="020B0604020202020204" pitchFamily="34" charset="0"/>
              <a:cs typeface="Arial" panose="020B0604020202020204" pitchFamily="34" charset="0"/>
            </a:rPr>
            <a:t>implementation of relevant environmental and social management measures </a:t>
          </a:r>
          <a:r>
            <a:rPr lang="en-US" sz="1900" b="0" kern="1200" dirty="0">
              <a:solidFill>
                <a:schemeClr val="bg1"/>
              </a:solidFill>
              <a:latin typeface="Arial" panose="020B0604020202020204" pitchFamily="34" charset="0"/>
              <a:cs typeface="Arial" panose="020B0604020202020204" pitchFamily="34" charset="0"/>
            </a:rPr>
            <a:t>at project mid-term, if applicable, and at project completion</a:t>
          </a:r>
        </a:p>
      </dsp:txBody>
      <dsp:txXfrm>
        <a:off x="8787447" y="1843249"/>
        <a:ext cx="2997804" cy="1901094"/>
      </dsp:txXfrm>
    </dsp:sp>
    <dsp:sp modelId="{8A61719B-4963-4FF4-8DAD-E49F192DC328}">
      <dsp:nvSpPr>
        <dsp:cNvPr id="0" name=""/>
        <dsp:cNvSpPr/>
      </dsp:nvSpPr>
      <dsp:spPr>
        <a:xfrm>
          <a:off x="9420767" y="3803489"/>
          <a:ext cx="2769863" cy="1101483"/>
        </a:xfrm>
        <a:prstGeom prst="roundRect">
          <a:avLst>
            <a:gd name="adj" fmla="val 10000"/>
          </a:avLst>
        </a:prstGeom>
        <a:solidFill>
          <a:srgbClr val="00B0F0">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en-US" sz="2800" kern="1200" dirty="0">
              <a:solidFill>
                <a:schemeClr val="bg1"/>
              </a:solidFill>
              <a:latin typeface="Arial" panose="020B0604020202020204" pitchFamily="34" charset="0"/>
              <a:cs typeface="Arial" panose="020B0604020202020204" pitchFamily="34" charset="0"/>
            </a:rPr>
            <a:t>post-approval</a:t>
          </a:r>
        </a:p>
      </dsp:txBody>
      <dsp:txXfrm>
        <a:off x="9453028" y="3835750"/>
        <a:ext cx="2705341" cy="1036961"/>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4188"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54463" y="0"/>
            <a:ext cx="3024187" cy="458788"/>
          </a:xfrm>
          <a:prstGeom prst="rect">
            <a:avLst/>
          </a:prstGeom>
        </p:spPr>
        <p:txBody>
          <a:bodyPr vert="horz" lIns="91440" tIns="45720" rIns="91440" bIns="45720" rtlCol="0"/>
          <a:lstStyle>
            <a:lvl1pPr algn="r">
              <a:defRPr sz="1200"/>
            </a:lvl1pPr>
          </a:lstStyle>
          <a:p>
            <a:fld id="{18000D59-05D3-4950-8132-E3A370F831BF}" type="datetimeFigureOut">
              <a:rPr lang="en-US" smtClean="0"/>
              <a:t>7/22/2019</a:t>
            </a:fld>
            <a:endParaRPr lang="en-US"/>
          </a:p>
        </p:txBody>
      </p:sp>
      <p:sp>
        <p:nvSpPr>
          <p:cNvPr id="4" name="Slide Image Placeholder 3"/>
          <p:cNvSpPr>
            <a:spLocks noGrp="1" noRot="1" noChangeAspect="1"/>
          </p:cNvSpPr>
          <p:nvPr>
            <p:ph type="sldImg" idx="2"/>
          </p:nvPr>
        </p:nvSpPr>
        <p:spPr>
          <a:xfrm>
            <a:off x="746125" y="1143000"/>
            <a:ext cx="5487988"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8500" y="4400550"/>
            <a:ext cx="5583238"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3024188"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54463" y="8685213"/>
            <a:ext cx="3024187" cy="458787"/>
          </a:xfrm>
          <a:prstGeom prst="rect">
            <a:avLst/>
          </a:prstGeom>
        </p:spPr>
        <p:txBody>
          <a:bodyPr vert="horz" lIns="91440" tIns="45720" rIns="91440" bIns="45720" rtlCol="0" anchor="b"/>
          <a:lstStyle>
            <a:lvl1pPr algn="r">
              <a:defRPr sz="1200"/>
            </a:lvl1pPr>
          </a:lstStyle>
          <a:p>
            <a:fld id="{6B05F65F-C3D5-47CF-A899-F265C002B40C}" type="slidenum">
              <a:rPr lang="en-US" smtClean="0"/>
              <a:t>‹#›</a:t>
            </a:fld>
            <a:endParaRPr lang="en-US"/>
          </a:p>
        </p:txBody>
      </p:sp>
    </p:spTree>
    <p:extLst>
      <p:ext uri="{BB962C8B-B14F-4D97-AF65-F5344CB8AC3E}">
        <p14:creationId xmlns:p14="http://schemas.microsoft.com/office/powerpoint/2010/main" val="15974381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www.thegef.org/sites/default/files/documents/Monitoring_Agency_Compliance_Policy_0.pdf" TargetMode="External"/><Relationship Id="rId2" Type="http://schemas.openxmlformats.org/officeDocument/2006/relationships/slide" Target="../slides/slide24.xml"/><Relationship Id="rId1" Type="http://schemas.openxmlformats.org/officeDocument/2006/relationships/notesMaster" Target="../notesMasters/notesMaster1.xml"/><Relationship Id="rId5" Type="http://schemas.openxmlformats.org/officeDocument/2006/relationships/hyperlink" Target="http://www.thegef.org/sites/default/files/documents/Stakeholder_Engagement_Policy_0.pdf" TargetMode="External"/><Relationship Id="rId4" Type="http://schemas.openxmlformats.org/officeDocument/2006/relationships/hyperlink" Target="http://www.thegef.org/sites/default/files/documents/Gender_Equality_Policy.pdf"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05F65F-C3D5-47CF-A899-F265C002B40C}" type="slidenum">
              <a:rPr lang="en-US" smtClean="0"/>
              <a:t>1</a:t>
            </a:fld>
            <a:endParaRPr lang="en-US"/>
          </a:p>
        </p:txBody>
      </p:sp>
    </p:spTree>
    <p:extLst>
      <p:ext uri="{BB962C8B-B14F-4D97-AF65-F5344CB8AC3E}">
        <p14:creationId xmlns:p14="http://schemas.microsoft.com/office/powerpoint/2010/main" val="16383896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more information -</a:t>
            </a:r>
          </a:p>
        </p:txBody>
      </p:sp>
      <p:sp>
        <p:nvSpPr>
          <p:cNvPr id="4" name="Slide Number Placeholder 3"/>
          <p:cNvSpPr>
            <a:spLocks noGrp="1"/>
          </p:cNvSpPr>
          <p:nvPr>
            <p:ph type="sldNum" sz="quarter" idx="5"/>
          </p:nvPr>
        </p:nvSpPr>
        <p:spPr/>
        <p:txBody>
          <a:bodyPr/>
          <a:lstStyle/>
          <a:p>
            <a:fld id="{6B05F65F-C3D5-47CF-A899-F265C002B40C}" type="slidenum">
              <a:rPr lang="en-US" smtClean="0"/>
              <a:t>10</a:t>
            </a:fld>
            <a:endParaRPr lang="en-US"/>
          </a:p>
        </p:txBody>
      </p:sp>
    </p:spTree>
    <p:extLst>
      <p:ext uri="{BB962C8B-B14F-4D97-AF65-F5344CB8AC3E}">
        <p14:creationId xmlns:p14="http://schemas.microsoft.com/office/powerpoint/2010/main" val="32720891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GEF has long recognized gender equality as a cross-cutting priority that is integral to the GEF’s ability to achieve global environmental benefits</a:t>
            </a:r>
          </a:p>
        </p:txBody>
      </p:sp>
      <p:sp>
        <p:nvSpPr>
          <p:cNvPr id="4" name="Slide Number Placeholder 3"/>
          <p:cNvSpPr>
            <a:spLocks noGrp="1"/>
          </p:cNvSpPr>
          <p:nvPr>
            <p:ph type="sldNum" sz="quarter" idx="5"/>
          </p:nvPr>
        </p:nvSpPr>
        <p:spPr/>
        <p:txBody>
          <a:bodyPr/>
          <a:lstStyle/>
          <a:p>
            <a:fld id="{6B05F65F-C3D5-47CF-A899-F265C002B40C}" type="slidenum">
              <a:rPr lang="en-US" smtClean="0"/>
              <a:t>11</a:t>
            </a:fld>
            <a:endParaRPr lang="en-US"/>
          </a:p>
        </p:txBody>
      </p:sp>
    </p:spTree>
    <p:extLst>
      <p:ext uri="{BB962C8B-B14F-4D97-AF65-F5344CB8AC3E}">
        <p14:creationId xmlns:p14="http://schemas.microsoft.com/office/powerpoint/2010/main" val="18296778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Women and men use natural resources in different ways. They also influence in different ways markets; policies; and global, regional, national, and local incentives and behaviors that impact the health of the global environment. As such, women are vital to tackling environmental challenges. Nevertheless, gender inequalities and gaps persist. </a:t>
            </a:r>
          </a:p>
          <a:p>
            <a:r>
              <a:rPr lang="en-US"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7CF3E40-8558-4071-8913-B0651FCB35BA}"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12</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9097575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Evolution of Approach – </a:t>
            </a:r>
          </a:p>
          <a:p>
            <a:r>
              <a:rPr lang="en-US" sz="1200" b="0" i="0" u="none" strike="noStrike" kern="1200" baseline="0" dirty="0">
                <a:solidFill>
                  <a:schemeClr val="tx1"/>
                </a:solidFill>
                <a:latin typeface="+mn-lt"/>
                <a:ea typeface="+mn-ea"/>
                <a:cs typeface="+mn-cs"/>
              </a:rPr>
              <a:t>The GEF’s efforts to address gender equality have been guided by several GEF policies and strategies. These include (i) the </a:t>
            </a:r>
            <a:r>
              <a:rPr lang="en-US" sz="1200" b="0" i="1" u="none" strike="noStrike" kern="1200" baseline="0" dirty="0">
                <a:solidFill>
                  <a:schemeClr val="tx1"/>
                </a:solidFill>
                <a:latin typeface="+mn-lt"/>
                <a:ea typeface="+mn-ea"/>
                <a:cs typeface="+mn-cs"/>
              </a:rPr>
              <a:t>Policy on Public Involvement in GEF Projects</a:t>
            </a:r>
            <a:r>
              <a:rPr lang="en-US" sz="1200" b="0" i="0" u="none" strike="noStrike" kern="1200" baseline="0" dirty="0">
                <a:solidFill>
                  <a:schemeClr val="tx1"/>
                </a:solidFill>
                <a:latin typeface="+mn-lt"/>
                <a:ea typeface="+mn-ea"/>
                <a:cs typeface="+mn-cs"/>
              </a:rPr>
              <a:t>8; (ii) the </a:t>
            </a:r>
            <a:r>
              <a:rPr lang="en-US" sz="1200" b="0" i="1" u="none" strike="noStrike" kern="1200" baseline="0" dirty="0">
                <a:solidFill>
                  <a:schemeClr val="tx1"/>
                </a:solidFill>
                <a:latin typeface="+mn-lt"/>
                <a:ea typeface="+mn-ea"/>
                <a:cs typeface="+mn-cs"/>
              </a:rPr>
              <a:t>Policy on Gender Mainstreaming</a:t>
            </a:r>
            <a:r>
              <a:rPr lang="en-US" sz="1200" b="0" i="0" u="none" strike="noStrike" kern="1200" baseline="0" dirty="0">
                <a:solidFill>
                  <a:schemeClr val="tx1"/>
                </a:solidFill>
                <a:latin typeface="+mn-lt"/>
                <a:ea typeface="+mn-ea"/>
                <a:cs typeface="+mn-cs"/>
              </a:rPr>
              <a:t>; and (iii) the GEF 2020 Strategy; and (iv) the </a:t>
            </a:r>
            <a:r>
              <a:rPr lang="en-US" sz="1200" b="0" i="1" u="none" strike="noStrike" kern="1200" baseline="0" dirty="0">
                <a:solidFill>
                  <a:schemeClr val="tx1"/>
                </a:solidFill>
                <a:latin typeface="+mn-lt"/>
                <a:ea typeface="+mn-ea"/>
                <a:cs typeface="+mn-cs"/>
              </a:rPr>
              <a:t>Gender Equality Action Plan </a:t>
            </a:r>
            <a:r>
              <a:rPr lang="en-US" sz="1200" b="0" i="0" u="none" strike="noStrike" kern="1200" baseline="0" dirty="0">
                <a:solidFill>
                  <a:schemeClr val="tx1"/>
                </a:solidFill>
                <a:latin typeface="+mn-lt"/>
                <a:ea typeface="+mn-ea"/>
                <a:cs typeface="+mn-cs"/>
              </a:rPr>
              <a:t>(GEAP).</a:t>
            </a:r>
          </a:p>
          <a:p>
            <a:r>
              <a:rPr lang="en-US" sz="1200" b="0" i="0" u="none" strike="noStrike" kern="1200" baseline="0" dirty="0">
                <a:solidFill>
                  <a:schemeClr val="tx1"/>
                </a:solidFill>
                <a:latin typeface="+mn-lt"/>
                <a:ea typeface="+mn-ea"/>
                <a:cs typeface="+mn-cs"/>
              </a:rPr>
              <a:t>The 2011 </a:t>
            </a:r>
            <a:r>
              <a:rPr lang="en-US" sz="1200" b="0" i="1" u="none" strike="noStrike" kern="1200" baseline="0" dirty="0">
                <a:solidFill>
                  <a:schemeClr val="tx1"/>
                </a:solidFill>
                <a:latin typeface="+mn-lt"/>
                <a:ea typeface="+mn-ea"/>
                <a:cs typeface="+mn-cs"/>
              </a:rPr>
              <a:t>Policy on Gender Mainstreaming </a:t>
            </a:r>
            <a:r>
              <a:rPr lang="en-US" sz="1200" b="0" i="0" u="none" strike="noStrike" kern="1200" baseline="0" dirty="0">
                <a:solidFill>
                  <a:schemeClr val="tx1"/>
                </a:solidFill>
                <a:latin typeface="+mn-lt"/>
                <a:ea typeface="+mn-ea"/>
                <a:cs typeface="+mn-cs"/>
              </a:rPr>
              <a:t>was approved in connection with the Council’s decision to pilot an expansion of the GEF Partnership.</a:t>
            </a:r>
          </a:p>
          <a:p>
            <a:endParaRPr lang="en-US" sz="1200" kern="1200" dirty="0">
              <a:solidFill>
                <a:schemeClr val="tx1"/>
              </a:solidFill>
              <a:effectLst/>
              <a:latin typeface="+mn-lt"/>
              <a:ea typeface="+mn-ea"/>
              <a:cs typeface="+mn-cs"/>
            </a:endParaRPr>
          </a:p>
          <a:p>
            <a:r>
              <a:rPr lang="en-US" sz="1200" b="0" i="0" u="none" strike="noStrike" kern="1200" baseline="0" dirty="0">
                <a:solidFill>
                  <a:schemeClr val="tx1"/>
                </a:solidFill>
                <a:latin typeface="+mn-lt"/>
                <a:ea typeface="+mn-ea"/>
                <a:cs typeface="+mn-cs"/>
              </a:rPr>
              <a:t>The Policy aimed to ensure that Agencies have the systems in place to mainstream gender into their operations, including efforts to systematically analyze</a:t>
            </a:r>
          </a:p>
          <a:p>
            <a:r>
              <a:rPr lang="en-US" sz="1200" b="0" i="0" u="none" strike="noStrike" kern="1200" baseline="0" dirty="0">
                <a:solidFill>
                  <a:schemeClr val="tx1"/>
                </a:solidFill>
                <a:latin typeface="+mn-lt"/>
                <a:ea typeface="+mn-ea"/>
                <a:cs typeface="+mn-cs"/>
              </a:rPr>
              <a:t>and address the specific needs of both women and in GEF-financed projects and programs.</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b="0" i="0" u="none" strike="noStrike" kern="1200" baseline="0" dirty="0">
                <a:solidFill>
                  <a:schemeClr val="tx1"/>
                </a:solidFill>
                <a:latin typeface="+mn-lt"/>
                <a:ea typeface="+mn-ea"/>
                <a:cs typeface="+mn-cs"/>
              </a:rPr>
              <a:t>Drawing on the findings, conclusions and recommendations of IEO’s </a:t>
            </a:r>
            <a:r>
              <a:rPr lang="en-US" sz="1200" b="0" i="1" u="none" strike="noStrike" kern="1200" baseline="0" dirty="0">
                <a:solidFill>
                  <a:schemeClr val="tx1"/>
                </a:solidFill>
                <a:latin typeface="+mn-lt"/>
                <a:ea typeface="+mn-ea"/>
                <a:cs typeface="+mn-cs"/>
              </a:rPr>
              <a:t>Evaluation of Gender Mainstreaming in the GEF</a:t>
            </a:r>
            <a:r>
              <a:rPr lang="en-US" sz="1200" b="0" i="0" u="none" strike="noStrike" kern="1200" baseline="0" dirty="0">
                <a:solidFill>
                  <a:schemeClr val="tx1"/>
                </a:solidFill>
                <a:latin typeface="+mn-lt"/>
                <a:ea typeface="+mn-ea"/>
                <a:cs typeface="+mn-cs"/>
              </a:rPr>
              <a:t>, analysis carried out by the Secretariat, consultations with and input from Agencies and the multi-stakeholder, GEF Gender Partnership, as well as input received through public consultations, the proposed new </a:t>
            </a:r>
            <a:r>
              <a:rPr lang="en-US" sz="1200" b="0" i="1" u="none" strike="noStrike" kern="1200" baseline="0" dirty="0">
                <a:solidFill>
                  <a:schemeClr val="tx1"/>
                </a:solidFill>
                <a:latin typeface="+mn-lt"/>
                <a:ea typeface="+mn-ea"/>
                <a:cs typeface="+mn-cs"/>
              </a:rPr>
              <a:t>Policy on Gender Equality </a:t>
            </a:r>
            <a:r>
              <a:rPr lang="en-US" sz="1200" b="0" i="0" u="none" strike="noStrike" kern="1200" baseline="0" dirty="0">
                <a:solidFill>
                  <a:schemeClr val="tx1"/>
                </a:solidFill>
                <a:latin typeface="+mn-lt"/>
                <a:ea typeface="+mn-ea"/>
                <a:cs typeface="+mn-cs"/>
              </a:rPr>
              <a:t>translates into concrete policy requirements the GEF’s ambition to shift from a gender-aware, “do no</a:t>
            </a:r>
          </a:p>
          <a:p>
            <a:r>
              <a:rPr lang="en-US" sz="1200" b="0" i="0" u="none" strike="noStrike" kern="1200" baseline="0" dirty="0">
                <a:solidFill>
                  <a:schemeClr val="tx1"/>
                </a:solidFill>
                <a:latin typeface="+mn-lt"/>
                <a:ea typeface="+mn-ea"/>
                <a:cs typeface="+mn-cs"/>
              </a:rPr>
              <a:t>harm” approach to a “do good”, gender-responsive approach that seeks to seize opportunities to address gender inequalities and promote the empowerment of women. </a:t>
            </a:r>
            <a:r>
              <a:rPr lang="en-US" sz="1200" kern="1200" dirty="0">
                <a:solidFill>
                  <a:schemeClr val="tx1"/>
                </a:solidFill>
                <a:effectLst/>
                <a:latin typeface="+mn-lt"/>
                <a:ea typeface="+mn-ea"/>
                <a:cs typeface="+mn-cs"/>
              </a:rPr>
              <a:t>The Policy specifies gender-responsive actions, from design to implementation; and monitoring and evaluation to ensure that GEF programs and projects are not only designed with a good understanding of relevant gender differences, roles and needs, but also that they actively pursue activities that contribute to equal access to and control over resources and decision making while empowering women and girls.</a:t>
            </a: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6B05F65F-C3D5-47CF-A899-F265C002B40C}" type="slidenum">
              <a:rPr lang="en-US" smtClean="0"/>
              <a:t>13</a:t>
            </a:fld>
            <a:endParaRPr lang="en-US"/>
          </a:p>
        </p:txBody>
      </p:sp>
    </p:spTree>
    <p:extLst>
      <p:ext uri="{BB962C8B-B14F-4D97-AF65-F5344CB8AC3E}">
        <p14:creationId xmlns:p14="http://schemas.microsoft.com/office/powerpoint/2010/main" val="35044211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B05F65F-C3D5-47CF-A899-F265C002B40C}" type="slidenum">
              <a:rPr lang="en-US" smtClean="0"/>
              <a:t>14</a:t>
            </a:fld>
            <a:endParaRPr lang="en-US"/>
          </a:p>
        </p:txBody>
      </p:sp>
    </p:spTree>
    <p:extLst>
      <p:ext uri="{BB962C8B-B14F-4D97-AF65-F5344CB8AC3E}">
        <p14:creationId xmlns:p14="http://schemas.microsoft.com/office/powerpoint/2010/main" val="22041841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18CE8820-1AA6-49E2-8978-7CA2168956EE}"/>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690807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B05F65F-C3D5-47CF-A899-F265C002B40C}" type="slidenum">
              <a:rPr lang="en-US" smtClean="0"/>
              <a:t>16</a:t>
            </a:fld>
            <a:endParaRPr lang="en-US"/>
          </a:p>
        </p:txBody>
      </p:sp>
    </p:spTree>
    <p:extLst>
      <p:ext uri="{BB962C8B-B14F-4D97-AF65-F5344CB8AC3E}">
        <p14:creationId xmlns:p14="http://schemas.microsoft.com/office/powerpoint/2010/main" val="23493424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B05F65F-C3D5-47CF-A899-F265C002B40C}" type="slidenum">
              <a:rPr lang="en-US" smtClean="0"/>
              <a:t>17</a:t>
            </a:fld>
            <a:endParaRPr lang="en-US"/>
          </a:p>
        </p:txBody>
      </p:sp>
    </p:spTree>
    <p:extLst>
      <p:ext uri="{BB962C8B-B14F-4D97-AF65-F5344CB8AC3E}">
        <p14:creationId xmlns:p14="http://schemas.microsoft.com/office/powerpoint/2010/main" val="6737072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term “Environmental and Social Safeguards (or Standards)” is used by development institutions, international treaties and agencies to refer to policies, standards and operational procedures designed to first identify and then try to avoid, mitigate and minimize adverse environmental and social impacts that may arise in the implementation of development projects. </a:t>
            </a:r>
          </a:p>
          <a:p>
            <a:endParaRPr lang="en-US" dirty="0"/>
          </a:p>
          <a:p>
            <a:r>
              <a:rPr lang="en-US" dirty="0"/>
              <a:t>ESS also have a pro-active dimension to try to increase chances that development projects deliver better outcomes for people and the environment. </a:t>
            </a:r>
          </a:p>
        </p:txBody>
      </p:sp>
      <p:sp>
        <p:nvSpPr>
          <p:cNvPr id="4" name="Slide Number Placeholder 3"/>
          <p:cNvSpPr>
            <a:spLocks noGrp="1"/>
          </p:cNvSpPr>
          <p:nvPr>
            <p:ph type="sldNum" sz="quarter" idx="10"/>
          </p:nvPr>
        </p:nvSpPr>
        <p:spPr/>
        <p:txBody>
          <a:bodyPr/>
          <a:lstStyle/>
          <a:p>
            <a:fld id="{6B05F65F-C3D5-47CF-A899-F265C002B40C}" type="slidenum">
              <a:rPr lang="en-US" smtClean="0"/>
              <a:t>18</a:t>
            </a:fld>
            <a:endParaRPr lang="en-US"/>
          </a:p>
        </p:txBody>
      </p:sp>
    </p:spTree>
    <p:extLst>
      <p:ext uri="{BB962C8B-B14F-4D97-AF65-F5344CB8AC3E}">
        <p14:creationId xmlns:p14="http://schemas.microsoft.com/office/powerpoint/2010/main" val="21431953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latin typeface="Arial Rounded MT Bold" panose="020F0704030504030204" pitchFamily="34" charset="0"/>
              </a:rPr>
              <a:t>The GEF was established to support </a:t>
            </a:r>
          </a:p>
          <a:p>
            <a:pPr algn="l"/>
            <a:r>
              <a:rPr lang="en-US" sz="1200" dirty="0">
                <a:latin typeface="Arial Rounded MT Bold" panose="020F0704030504030204" pitchFamily="34" charset="0"/>
                <a:cs typeface="Arial" panose="020B0604020202020204" pitchFamily="34" charset="0"/>
              </a:rPr>
              <a:t>“</a:t>
            </a:r>
            <a:r>
              <a:rPr lang="en-US" sz="1200" i="1" dirty="0">
                <a:latin typeface="Arial Rounded MT Bold" panose="020F0704030504030204" pitchFamily="34" charset="0"/>
                <a:cs typeface="Arial" panose="020B0604020202020204" pitchFamily="34" charset="0"/>
              </a:rPr>
              <a:t>the protection of the global environment and promote thereby environmentally sound and sustainable economic development” [providing for]</a:t>
            </a:r>
            <a:r>
              <a:rPr lang="en-US" sz="1200" i="1" dirty="0">
                <a:latin typeface="Arial Rounded MT Bold" panose="020F0704030504030204" pitchFamily="34" charset="0"/>
              </a:rPr>
              <a:t> </a:t>
            </a:r>
            <a:r>
              <a:rPr lang="en-US" sz="1200" i="1" dirty="0">
                <a:latin typeface="Arial Rounded MT Bold" panose="020F0704030504030204" pitchFamily="34" charset="0"/>
                <a:cs typeface="Arial" panose="020B0604020202020204" pitchFamily="34" charset="0"/>
              </a:rPr>
              <a:t>“consultation with, and participation [of] major groups and local communities”</a:t>
            </a:r>
          </a:p>
          <a:p>
            <a:pPr algn="l"/>
            <a:endParaRPr lang="en-US" sz="1800" dirty="0">
              <a:latin typeface="Arial Rounded MT Bold" panose="020F0704030504030204" pitchFamily="34" charset="0"/>
            </a:endParaRPr>
          </a:p>
          <a:p>
            <a:pPr algn="r">
              <a:lnSpc>
                <a:spcPct val="100000"/>
              </a:lnSpc>
              <a:spcBef>
                <a:spcPts val="0"/>
              </a:spcBef>
            </a:pPr>
            <a:r>
              <a:rPr lang="en-US" sz="1000" dirty="0">
                <a:latin typeface="Arial Rounded MT Bold" panose="020F0704030504030204" pitchFamily="34" charset="0"/>
              </a:rPr>
              <a:t>(</a:t>
            </a:r>
            <a:r>
              <a:rPr lang="en-US" sz="1000" i="1" dirty="0">
                <a:latin typeface="Arial Rounded MT Bold" panose="020F0704030504030204" pitchFamily="34" charset="0"/>
              </a:rPr>
              <a:t>Instrument for the Establishment of the </a:t>
            </a:r>
          </a:p>
          <a:p>
            <a:pPr algn="r">
              <a:lnSpc>
                <a:spcPct val="100000"/>
              </a:lnSpc>
              <a:spcBef>
                <a:spcPts val="0"/>
              </a:spcBef>
            </a:pPr>
            <a:r>
              <a:rPr lang="en-US" sz="1000" i="1" dirty="0">
                <a:latin typeface="Arial Rounded MT Bold" panose="020F0704030504030204" pitchFamily="34" charset="0"/>
              </a:rPr>
              <a:t>Restructured Global Environment Facility</a:t>
            </a:r>
            <a:r>
              <a:rPr lang="en-US" sz="1000" dirty="0">
                <a:latin typeface="Arial Rounded MT Bold" panose="020F0704030504030204" pitchFamily="34" charset="0"/>
              </a:rPr>
              <a:t>)</a:t>
            </a:r>
          </a:p>
          <a:p>
            <a:pPr marL="0" indent="0">
              <a:buFont typeface="Arial" panose="020B0604020202020204" pitchFamily="34" charset="0"/>
              <a:buNone/>
            </a:pPr>
            <a:r>
              <a:rPr lang="en-US" dirty="0"/>
              <a:t>In accordance with the purpose of the GEF and relevant provisions of the Instrument, GEF’s E&amp;S Safeguards Policy sets out the GEF’s approach to anticipating, and then avoiding, preventing, minimizing, mitigating, managing, offsetting or compensating any adverse impacts that GEF financed projects and programs may have on people or the environment throughout the project or program cycle - thereby enhancing the environmental and social outcomes of such projects and programs</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In addition to this Policy, the GEF’s approach to identifying and addressing relevant Environmental and Social Risks and Impacts is supported by the Policy on Stakeholder Engagement, the Policy on Gender Equality, and the Minimum Fiduciary Standards for GEF Partner Agencies.</a:t>
            </a:r>
          </a:p>
        </p:txBody>
      </p:sp>
      <p:sp>
        <p:nvSpPr>
          <p:cNvPr id="4" name="Slide Number Placeholder 3"/>
          <p:cNvSpPr>
            <a:spLocks noGrp="1"/>
          </p:cNvSpPr>
          <p:nvPr>
            <p:ph type="sldNum" sz="quarter" idx="10"/>
          </p:nvPr>
        </p:nvSpPr>
        <p:spPr/>
        <p:txBody>
          <a:bodyPr/>
          <a:lstStyle/>
          <a:p>
            <a:fld id="{31AB2E7A-DADB-46F9-B3FC-53D848671645}" type="slidenum">
              <a:rPr lang="en-US" smtClean="0"/>
              <a:t>19</a:t>
            </a:fld>
            <a:endParaRPr lang="en-US" dirty="0"/>
          </a:p>
        </p:txBody>
      </p:sp>
    </p:spTree>
    <p:extLst>
      <p:ext uri="{BB962C8B-B14F-4D97-AF65-F5344CB8AC3E}">
        <p14:creationId xmlns:p14="http://schemas.microsoft.com/office/powerpoint/2010/main" val="172296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Good afternoon. We have been talking about programming strategies and priorities for GEF-7, as well as operational matters. Now is time to talk about three inter-related and very important approaches that are required in any GEF-financed activity. These are the policies that entail inclusion, participation, transparency, equality and safeguards: the Policies on Stakeholder engagement, Gender Equality and environmental and social safeguards.</a:t>
            </a:r>
          </a:p>
        </p:txBody>
      </p:sp>
      <p:sp>
        <p:nvSpPr>
          <p:cNvPr id="4" name="Slide Number Placeholder 3"/>
          <p:cNvSpPr>
            <a:spLocks noGrp="1"/>
          </p:cNvSpPr>
          <p:nvPr>
            <p:ph type="sldNum" sz="quarter" idx="5"/>
          </p:nvPr>
        </p:nvSpPr>
        <p:spPr/>
        <p:txBody>
          <a:bodyPr/>
          <a:lstStyle/>
          <a:p>
            <a:fld id="{6B05F65F-C3D5-47CF-A899-F265C002B40C}" type="slidenum">
              <a:rPr lang="en-US" smtClean="0"/>
              <a:t>2</a:t>
            </a:fld>
            <a:endParaRPr lang="en-US"/>
          </a:p>
        </p:txBody>
      </p:sp>
    </p:spTree>
    <p:extLst>
      <p:ext uri="{BB962C8B-B14F-4D97-AF65-F5344CB8AC3E}">
        <p14:creationId xmlns:p14="http://schemas.microsoft.com/office/powerpoint/2010/main" val="6778927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The Council approved a Provisional Policy on Environmental and Social Safeguard Standards in May 2011, in connection with its decision to pilot an expansion of the GEF Partnership. This policy was introduced with a view to ensuring that all Agencies that implement GEF-financed activities – including any new Agencies accredited as part of the pilot to broaden the Partnership – have robust systems in place to avoid, minimize and mitigate any potentially adverse environmental and social impacts. </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In 2017, the Independent Evaluation Office (IEO) presented the findings, conclusions and recommendations of its Review of the GEF Policy on Agency Minimum Standards on Environmental and Social Safeguards. The review found that: (a) GEF Safeguards have served as a catalyst among many Agencies to strengthen existing safeguard policies and, in a number of cases, adopt comprehensive safeguard policy frameworks. (b) Unlike some peer institutions, the GEF does not have requirements in place for monitoring and reporting on safeguards implementation. (c) A high-level comparison of the GEF’s policy with more recently adopted frameworks (</a:t>
            </a:r>
            <a:r>
              <a:rPr lang="en-US" dirty="0" err="1"/>
              <a:t>incl</a:t>
            </a:r>
            <a:r>
              <a:rPr lang="en-US" dirty="0"/>
              <a:t> World Bank) suggests that there are several, possible gaps and/or areas that could merit greater emphasis, including: climate and disaster risks; community health, safety and security; disability inclusion, disadvantaged or vulnerable individuals and </a:t>
            </a:r>
            <a:r>
              <a:rPr lang="en-US" dirty="0" err="1"/>
              <a:t>groups;cultural</a:t>
            </a:r>
            <a:r>
              <a:rPr lang="en-US" dirty="0"/>
              <a:t> heritage; and labor and working conditions.</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In light of the above findings, IEO recommended that the GEF’s minimum standards on environmental and social safeguards be reviewed to fill critical gaps while avoiding an excessive burden on Agencies. The review further recommended that safeguards monitoring and reporting be improved at the project and portfolio levels, and that capacity development and knowledge sharing be strengthened to enable a more effective dissemination of safeguards related expertise and experience across the GEF Partnership. </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Review of the GEF's Engagement with Indigenous Peoples recommended that the GEF update relevant policies and guidelines to reflect best practice standards concerning indigenous peoples. Specifically, it recommended that attention be given to “the right to self- determination and to free, prior and informed consent (FPIC) as they pertain to consultations with indigenous peoples concerning GEF projects</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The new Policy </a:t>
            </a:r>
            <a:r>
              <a:rPr lang="en-US" dirty="0" err="1"/>
              <a:t>taked</a:t>
            </a:r>
            <a:r>
              <a:rPr lang="en-US" dirty="0"/>
              <a:t> into account the findings, conclusions and recommendations of the IEO reviews, the additional analysis carried out by the Secretariat in collaboration with the multi-stakeholder Working Group, as well as the input provided by stakeholders</a:t>
            </a:r>
          </a:p>
        </p:txBody>
      </p:sp>
      <p:sp>
        <p:nvSpPr>
          <p:cNvPr id="4" name="Slide Number Placeholder 3"/>
          <p:cNvSpPr>
            <a:spLocks noGrp="1"/>
          </p:cNvSpPr>
          <p:nvPr>
            <p:ph type="sldNum" sz="quarter" idx="10"/>
          </p:nvPr>
        </p:nvSpPr>
        <p:spPr/>
        <p:txBody>
          <a:bodyPr/>
          <a:lstStyle/>
          <a:p>
            <a:fld id="{D252BF1A-FD99-4214-AA27-C5BF9725D2A0}" type="slidenum">
              <a:rPr lang="en-US" smtClean="0"/>
              <a:t>20</a:t>
            </a:fld>
            <a:endParaRPr lang="en-US" dirty="0"/>
          </a:p>
        </p:txBody>
      </p:sp>
    </p:spTree>
    <p:extLst>
      <p:ext uri="{BB962C8B-B14F-4D97-AF65-F5344CB8AC3E}">
        <p14:creationId xmlns:p14="http://schemas.microsoft.com/office/powerpoint/2010/main" val="36727414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proposed policy includes </a:t>
            </a:r>
          </a:p>
          <a:p>
            <a:endParaRPr lang="en-US" dirty="0"/>
          </a:p>
          <a:p>
            <a:pPr marL="228600" indent="-228600">
              <a:buAutoNum type="arabicParenBoth"/>
            </a:pPr>
            <a:r>
              <a:rPr lang="en-US" dirty="0"/>
              <a:t>new requirements for the documentation of and reporting on environmental and social risks and impacts, and their management, throughout the GEF project and program cycle. These requirements are intended to enhance the flow of information on safeguards implementation across GEF-financed projects and programs.</a:t>
            </a:r>
          </a:p>
          <a:p>
            <a:pPr marL="228600" indent="-228600">
              <a:buAutoNum type="arabicParenBoth"/>
            </a:pPr>
            <a:r>
              <a:rPr lang="en-US" dirty="0"/>
              <a:t>Role for the Secretariat to review projects and programs for the availability, clarity and completeness of the information requested at the various stages od the project cycle, and the monitoring of and reporting on safeguards implementation at the portfolio level</a:t>
            </a:r>
          </a:p>
          <a:p>
            <a:pPr marL="228600" indent="-228600">
              <a:buAutoNum type="arabicParenBoth"/>
            </a:pPr>
            <a:r>
              <a:rPr lang="en-US" dirty="0"/>
              <a:t>Expanded and strengthened standards in line good international practices ( and recommendations of the IEO) </a:t>
            </a:r>
          </a:p>
          <a:p>
            <a:pPr marL="228600" indent="-228600">
              <a:buAutoNum type="arabicParenBoth"/>
            </a:pPr>
            <a:r>
              <a:rPr lang="en-US" dirty="0"/>
              <a:t>Provisions related to the GEF conflict Resolution Commissioner.</a:t>
            </a:r>
          </a:p>
        </p:txBody>
      </p:sp>
      <p:sp>
        <p:nvSpPr>
          <p:cNvPr id="4" name="Slide Number Placeholder 3"/>
          <p:cNvSpPr>
            <a:spLocks noGrp="1"/>
          </p:cNvSpPr>
          <p:nvPr>
            <p:ph type="sldNum" sz="quarter" idx="10"/>
          </p:nvPr>
        </p:nvSpPr>
        <p:spPr/>
        <p:txBody>
          <a:bodyPr/>
          <a:lstStyle/>
          <a:p>
            <a:fld id="{6B05F65F-C3D5-47CF-A899-F265C002B40C}" type="slidenum">
              <a:rPr lang="en-US" smtClean="0"/>
              <a:t>21</a:t>
            </a:fld>
            <a:endParaRPr lang="en-US"/>
          </a:p>
        </p:txBody>
      </p:sp>
    </p:spTree>
    <p:extLst>
      <p:ext uri="{BB962C8B-B14F-4D97-AF65-F5344CB8AC3E}">
        <p14:creationId xmlns:p14="http://schemas.microsoft.com/office/powerpoint/2010/main" val="1498193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news policy expands and sharpens the minimum standards in line with good international practice. </a:t>
            </a:r>
          </a:p>
          <a:p>
            <a:r>
              <a:rPr lang="en-US" dirty="0"/>
              <a:t>New areas addressed in the proposed policy include, labor and working conditions; community health, safety, and security; climate and disaster risks; disability inclusion; disadvantaged or vulnerable individuals or groups; adverse gender-related impacts, including gender-based violence and sexual exploitation and abuse. The proposed policy also strengthens protections for the rights of indigenous peoples. </a:t>
            </a:r>
          </a:p>
          <a:p>
            <a:endParaRPr lang="en-US" dirty="0"/>
          </a:p>
        </p:txBody>
      </p:sp>
      <p:sp>
        <p:nvSpPr>
          <p:cNvPr id="4" name="Slide Number Placeholder 3"/>
          <p:cNvSpPr>
            <a:spLocks noGrp="1"/>
          </p:cNvSpPr>
          <p:nvPr>
            <p:ph type="sldNum" sz="quarter" idx="10"/>
          </p:nvPr>
        </p:nvSpPr>
        <p:spPr/>
        <p:txBody>
          <a:bodyPr/>
          <a:lstStyle/>
          <a:p>
            <a:fld id="{538A0941-8ED6-4506-920E-CA71D19A2808}" type="slidenum">
              <a:rPr lang="en-US" smtClean="0"/>
              <a:t>22</a:t>
            </a:fld>
            <a:endParaRPr lang="en-US" dirty="0"/>
          </a:p>
        </p:txBody>
      </p:sp>
    </p:spTree>
    <p:extLst>
      <p:ext uri="{BB962C8B-B14F-4D97-AF65-F5344CB8AC3E}">
        <p14:creationId xmlns:p14="http://schemas.microsoft.com/office/powerpoint/2010/main" val="17416605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31AB2E7A-DADB-46F9-B3FC-53D848671645}" type="slidenum">
              <a:rPr lang="en-US" smtClean="0"/>
              <a:t>23</a:t>
            </a:fld>
            <a:endParaRPr lang="en-US" dirty="0"/>
          </a:p>
        </p:txBody>
      </p:sp>
    </p:spTree>
    <p:extLst>
      <p:ext uri="{BB962C8B-B14F-4D97-AF65-F5344CB8AC3E}">
        <p14:creationId xmlns:p14="http://schemas.microsoft.com/office/powerpoint/2010/main" val="9072357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For each of the three policies, if an Agency does not meet one or more of the minimum standards, the Agency, in consultation with the Secretariat, develops a concrete, time-bound action plan to achieve compliance. The Secretariat, on behalf of the Agency, submits the action plan for review and approval by the Council. The Council decides whether the Agency may continue to seek GEF financing while it implements the time-bound action plan.</a:t>
            </a:r>
          </a:p>
          <a:p>
            <a:r>
              <a:rPr lang="en-US" sz="1200" kern="1200" dirty="0">
                <a:solidFill>
                  <a:schemeClr val="tx1"/>
                </a:solidFill>
                <a:effectLst/>
                <a:latin typeface="+mn-lt"/>
                <a:ea typeface="+mn-ea"/>
                <a:cs typeface="+mn-cs"/>
              </a:rPr>
              <a:t> </a:t>
            </a:r>
          </a:p>
          <a:p>
            <a:pPr lvl="0"/>
            <a:r>
              <a:rPr lang="en-US" sz="1200" kern="1200" dirty="0">
                <a:solidFill>
                  <a:schemeClr val="tx1"/>
                </a:solidFill>
                <a:effectLst/>
                <a:latin typeface="+mn-lt"/>
                <a:ea typeface="+mn-ea"/>
                <a:cs typeface="+mn-cs"/>
              </a:rPr>
              <a:t>Finally, once an Agency has been found to meet all Minimum Standards, the Agency and the Secretariat carry out periodic reporting and monitoring of compliance using the modalities set out in the </a:t>
            </a:r>
            <a:r>
              <a:rPr lang="en-US" sz="1200" i="1" kern="1200" dirty="0">
                <a:solidFill>
                  <a:schemeClr val="tx1"/>
                </a:solidFill>
                <a:effectLst/>
                <a:latin typeface="+mn-lt"/>
                <a:ea typeface="+mn-ea"/>
                <a:cs typeface="+mn-cs"/>
              </a:rPr>
              <a:t>Policy on Monitoring Agencies’ Compliance</a:t>
            </a:r>
            <a:r>
              <a:rPr lang="en-US" sz="1200" kern="1200" dirty="0">
                <a:solidFill>
                  <a:schemeClr val="tx1"/>
                </a:solidFill>
                <a:effectLst/>
                <a:latin typeface="+mn-lt"/>
                <a:ea typeface="+mn-ea"/>
                <a:cs typeface="+mn-cs"/>
              </a:rPr>
              <a:t>.</a:t>
            </a:r>
          </a:p>
          <a:p>
            <a:r>
              <a:rPr lang="fr-FR" sz="1200" kern="1200" dirty="0">
                <a:solidFill>
                  <a:schemeClr val="tx1"/>
                </a:solidFill>
                <a:effectLst/>
                <a:latin typeface="+mn-lt"/>
                <a:ea typeface="+mn-ea"/>
                <a:cs typeface="+mn-cs"/>
              </a:rPr>
              <a:t>ME/PL/02 (</a:t>
            </a:r>
            <a:r>
              <a:rPr lang="fr-FR" sz="1200" u="sng" kern="1200" dirty="0">
                <a:solidFill>
                  <a:schemeClr val="tx1"/>
                </a:solidFill>
                <a:effectLst/>
                <a:latin typeface="+mn-lt"/>
                <a:ea typeface="+mn-ea"/>
                <a:cs typeface="+mn-cs"/>
                <a:hlinkClick r:id="rId3"/>
              </a:rPr>
              <a:t>http://www.thegef.org/sites/default/files/documents/Monitoring_Agency_Compliance_Policy_0.pdf</a:t>
            </a:r>
            <a:r>
              <a:rPr lang="fr-FR" sz="1200"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In line with that policy, as well as the previously-approved policies on </a:t>
            </a:r>
            <a:r>
              <a:rPr lang="en-US" sz="1200" u="sng" kern="1200" dirty="0">
                <a:solidFill>
                  <a:schemeClr val="tx1"/>
                </a:solidFill>
                <a:effectLst/>
                <a:latin typeface="+mn-lt"/>
                <a:ea typeface="+mn-ea"/>
                <a:cs typeface="+mn-cs"/>
                <a:hlinkClick r:id="rId4"/>
              </a:rPr>
              <a:t>gender equality</a:t>
            </a:r>
            <a:r>
              <a:rPr lang="en-US" sz="1200" kern="1200" dirty="0">
                <a:solidFill>
                  <a:schemeClr val="tx1"/>
                </a:solidFill>
                <a:effectLst/>
                <a:latin typeface="+mn-lt"/>
                <a:ea typeface="+mn-ea"/>
                <a:cs typeface="+mn-cs"/>
              </a:rPr>
              <a:t> and </a:t>
            </a:r>
            <a:r>
              <a:rPr lang="en-US" sz="1200" u="sng" kern="1200" dirty="0">
                <a:solidFill>
                  <a:schemeClr val="tx1"/>
                </a:solidFill>
                <a:effectLst/>
                <a:latin typeface="+mn-lt"/>
                <a:ea typeface="+mn-ea"/>
                <a:cs typeface="+mn-cs"/>
                <a:hlinkClick r:id="rId5"/>
              </a:rPr>
              <a:t>stakeholder engagement</a:t>
            </a:r>
            <a:r>
              <a:rPr lang="en-US" sz="1200" kern="1200" dirty="0">
                <a:solidFill>
                  <a:schemeClr val="tx1"/>
                </a:solidFill>
                <a:effectLst/>
                <a:latin typeface="+mn-lt"/>
                <a:ea typeface="+mn-ea"/>
                <a:cs typeface="+mn-cs"/>
              </a:rPr>
              <a:t>, the Secretariat is requested to facilitate an assessment of Agencies’ compliance with the minimum standards and requirements contained in these three policies, to be presented for Council review and decision no later than December 31, 2019.</a:t>
            </a:r>
          </a:p>
          <a:p>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6B05F65F-C3D5-47CF-A899-F265C002B40C}" type="slidenum">
              <a:rPr lang="en-US" smtClean="0"/>
              <a:t>24</a:t>
            </a:fld>
            <a:endParaRPr lang="en-US"/>
          </a:p>
        </p:txBody>
      </p:sp>
    </p:spTree>
    <p:extLst>
      <p:ext uri="{BB962C8B-B14F-4D97-AF65-F5344CB8AC3E}">
        <p14:creationId xmlns:p14="http://schemas.microsoft.com/office/powerpoint/2010/main" val="9234412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the audience: Who are the stakeholders in a program or project?- Why is it important to engage stakeholders?</a:t>
            </a:r>
          </a:p>
        </p:txBody>
      </p:sp>
      <p:sp>
        <p:nvSpPr>
          <p:cNvPr id="4" name="Slide Number Placeholder 3"/>
          <p:cNvSpPr>
            <a:spLocks noGrp="1"/>
          </p:cNvSpPr>
          <p:nvPr>
            <p:ph type="sldNum" sz="quarter" idx="5"/>
          </p:nvPr>
        </p:nvSpPr>
        <p:spPr/>
        <p:txBody>
          <a:bodyPr/>
          <a:lstStyle/>
          <a:p>
            <a:fld id="{6B05F65F-C3D5-47CF-A899-F265C002B40C}" type="slidenum">
              <a:rPr lang="en-US" smtClean="0"/>
              <a:t>3</a:t>
            </a:fld>
            <a:endParaRPr lang="en-US"/>
          </a:p>
        </p:txBody>
      </p:sp>
    </p:spTree>
    <p:extLst>
      <p:ext uri="{BB962C8B-B14F-4D97-AF65-F5344CB8AC3E}">
        <p14:creationId xmlns:p14="http://schemas.microsoft.com/office/powerpoint/2010/main" val="41822569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Since its beginnings in the early 1990’s, the GEF has recognized that effective and meaningful stakeholder engagement is essential to its work and fundamental to the success of its efforts to help protect the global environment. In 1994, the GEF instrument included a very strong tenant regarding disclosure (transparency) and consultation and participation of all GEF projects. </a:t>
            </a:r>
          </a:p>
          <a:p>
            <a:pPr lvl="0"/>
            <a:r>
              <a:rPr lang="en-US" sz="1200" kern="1200" dirty="0">
                <a:solidFill>
                  <a:schemeClr val="tx1"/>
                </a:solidFill>
                <a:effectLst/>
                <a:latin typeface="+mn-lt"/>
                <a:ea typeface="+mn-ea"/>
                <a:cs typeface="+mn-cs"/>
              </a:rPr>
              <a:t>The Instrument for the Establishment of the Restructured GEF (1994) states in paragraph 5 that with respect to GEF-financed projects, GEF’s operational policies “</a:t>
            </a:r>
            <a:r>
              <a:rPr lang="en-US" sz="1200" i="1" kern="1200" dirty="0">
                <a:solidFill>
                  <a:schemeClr val="tx1"/>
                </a:solidFill>
                <a:effectLst/>
                <a:latin typeface="+mn-lt"/>
                <a:ea typeface="+mn-ea"/>
                <a:cs typeface="+mn-cs"/>
              </a:rPr>
              <a:t>shall provide for full disclosure of all non-confidential information, and consultation with, and participation as appropriate of, major groups and local communities, throughout the project cycle</a:t>
            </a:r>
            <a:r>
              <a:rPr lang="en-US" sz="12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9FAC269C-F241-42B3-9AA1-A6190FA253DD}" type="slidenum">
              <a:rPr lang="en-US" smtClean="0"/>
              <a:t>4</a:t>
            </a:fld>
            <a:endParaRPr lang="en-US"/>
          </a:p>
        </p:txBody>
      </p:sp>
    </p:spTree>
    <p:extLst>
      <p:ext uri="{BB962C8B-B14F-4D97-AF65-F5344CB8AC3E}">
        <p14:creationId xmlns:p14="http://schemas.microsoft.com/office/powerpoint/2010/main" val="3006117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In 1996, the GEF Council approved the </a:t>
            </a:r>
            <a:r>
              <a:rPr lang="en-US" sz="1200" i="1" kern="1200" dirty="0">
                <a:solidFill>
                  <a:schemeClr val="tx1"/>
                </a:solidFill>
                <a:effectLst/>
                <a:latin typeface="+mn-lt"/>
                <a:ea typeface="+mn-ea"/>
                <a:cs typeface="+mn-cs"/>
              </a:rPr>
              <a:t>Policy on Public Involvement in GEF Projects </a:t>
            </a:r>
            <a:r>
              <a:rPr lang="en-US" sz="1200" kern="1200" dirty="0">
                <a:solidFill>
                  <a:schemeClr val="tx1"/>
                </a:solidFill>
                <a:effectLst/>
                <a:latin typeface="+mn-lt"/>
                <a:ea typeface="+mn-ea"/>
                <a:cs typeface="+mn-cs"/>
              </a:rPr>
              <a:t>(1996). The principles stipulated are: Effective public involvement should enhance the social, environmental, and financial sustainability of projects and programs.</a:t>
            </a:r>
          </a:p>
          <a:p>
            <a:pPr lvl="0"/>
            <a:r>
              <a:rPr lang="en-US" sz="1200" kern="1200" dirty="0">
                <a:solidFill>
                  <a:schemeClr val="tx1"/>
                </a:solidFill>
                <a:effectLst/>
                <a:latin typeface="+mn-lt"/>
                <a:ea typeface="+mn-ea"/>
                <a:cs typeface="+mn-cs"/>
              </a:rPr>
              <a:t>Responsibility for assuring public involvement rests within the country, normally with the government and project executing agency or agencies, with the support of the GEF Partner Agencies. Public involvement activities should be designed and implemented in a flexible manner, adapting and responding to recipient countries’ national and local conditions and to project requirements.</a:t>
            </a:r>
          </a:p>
          <a:p>
            <a:pPr lvl="0"/>
            <a:r>
              <a:rPr lang="en-US" sz="1200" kern="1200" dirty="0">
                <a:solidFill>
                  <a:schemeClr val="tx1"/>
                </a:solidFill>
                <a:effectLst/>
                <a:latin typeface="+mn-lt"/>
                <a:ea typeface="+mn-ea"/>
                <a:cs typeface="+mn-cs"/>
              </a:rPr>
              <a:t>To be effective, public involvement activities should be broad-based and sustainable. GEF Partner Agencies will include in project budgets, as needed, the necessary financial and technical assistance to recipient governments and project executing agencies to ensure effective public involvement.</a:t>
            </a:r>
          </a:p>
          <a:p>
            <a:r>
              <a:rPr lang="en-US" sz="1200" kern="1200" dirty="0">
                <a:solidFill>
                  <a:schemeClr val="tx1"/>
                </a:solidFill>
                <a:effectLst/>
                <a:latin typeface="+mn-lt"/>
                <a:ea typeface="+mn-ea"/>
                <a:cs typeface="+mn-cs"/>
              </a:rPr>
              <a:t>Public involvement activities will be carried out in a transparent and open manner. All GEF-financed projects and programs should have full documentation of public involvement.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Between 2014 and 2017, the GEF Secretariat with inputs from the CSO Network and the IEO evaluation on CSO participation, Established a multistakeholder Working Group  and led a participatory process to review public involvement in the GEF. The Analysis concluded that the Policy was outdated, that in those 18 years the world had changed and that there was a need to reinforce the requirements for consultation, participation and engagement. The Working Group  recommended to Council that the Policy be update. In Nov 2017, Council approved an Updated Policy on Stakeholder Engagement to reinforce and enhance stakeholder engagement in GEF’s work and operations, and to reflect the evolution of other GEF policies, principles and practices regarding stakeholder engagement, including among many GEF Agencies</a:t>
            </a:r>
            <a:endParaRPr lang="en-US" dirty="0"/>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Updated Policy: introduces a set of minimum requirements for Agencies’ policies, procedures and capabilities related to stakeholder engagement</a:t>
            </a:r>
          </a:p>
        </p:txBody>
      </p:sp>
      <p:sp>
        <p:nvSpPr>
          <p:cNvPr id="4" name="Slide Number Placeholder 3"/>
          <p:cNvSpPr>
            <a:spLocks noGrp="1"/>
          </p:cNvSpPr>
          <p:nvPr>
            <p:ph type="sldNum" sz="quarter" idx="10"/>
          </p:nvPr>
        </p:nvSpPr>
        <p:spPr/>
        <p:txBody>
          <a:bodyPr/>
          <a:lstStyle/>
          <a:p>
            <a:fld id="{9FAC269C-F241-42B3-9AA1-A6190FA253DD}" type="slidenum">
              <a:rPr lang="en-US" smtClean="0"/>
              <a:t>5</a:t>
            </a:fld>
            <a:endParaRPr lang="en-US"/>
          </a:p>
        </p:txBody>
      </p:sp>
    </p:spTree>
    <p:extLst>
      <p:ext uri="{BB962C8B-B14F-4D97-AF65-F5344CB8AC3E}">
        <p14:creationId xmlns:p14="http://schemas.microsoft.com/office/powerpoint/2010/main" val="3716149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Policy applies to GEF Agencies and the GEF Secretariat, but it’s important that all OFPs and Civil Society as well as other stakeholders are aware that the </a:t>
            </a:r>
            <a:r>
              <a:rPr lang="en-US" dirty="0" err="1"/>
              <a:t>Policya</a:t>
            </a:r>
            <a:r>
              <a:rPr lang="en-US" dirty="0"/>
              <a:t> exists, and that it has several mandatory requirements at each stage of the program and project that have to be complied with.</a:t>
            </a:r>
          </a:p>
          <a:p>
            <a:endParaRPr lang="en-US" dirty="0"/>
          </a:p>
          <a:p>
            <a:r>
              <a:rPr lang="en-US" dirty="0"/>
              <a:t>The intention of the Policy is encompassed by its principles:</a:t>
            </a:r>
          </a:p>
          <a:p>
            <a:r>
              <a:rPr lang="en-US" sz="3200" b="1" dirty="0">
                <a:solidFill>
                  <a:schemeClr val="accent6">
                    <a:lumMod val="50000"/>
                  </a:schemeClr>
                </a:solidFill>
              </a:rPr>
              <a:t>Core Principles</a:t>
            </a:r>
          </a:p>
          <a:p>
            <a:endParaRPr lang="en-US" sz="2400" dirty="0"/>
          </a:p>
          <a:p>
            <a:pPr marL="800100" lvl="1" indent="-342900">
              <a:buFont typeface="Wingdings" panose="05000000000000000000" pitchFamily="2" charset="2"/>
              <a:buChar char="q"/>
            </a:pPr>
            <a:r>
              <a:rPr lang="en-US" sz="2400" b="1" dirty="0"/>
              <a:t>Constructive, responsive, accountable and transparent</a:t>
            </a:r>
            <a:endParaRPr lang="en-US" sz="2400" dirty="0"/>
          </a:p>
          <a:p>
            <a:pPr lvl="1"/>
            <a:endParaRPr lang="en-US" sz="2400" dirty="0"/>
          </a:p>
          <a:p>
            <a:pPr marL="800100" lvl="1" indent="-342900">
              <a:buFont typeface="Wingdings" panose="05000000000000000000" pitchFamily="2" charset="2"/>
              <a:buChar char="q"/>
            </a:pPr>
            <a:r>
              <a:rPr lang="en-US" sz="2400" dirty="0"/>
              <a:t>F</a:t>
            </a:r>
            <a:r>
              <a:rPr lang="en-US" sz="2400" b="1" dirty="0"/>
              <a:t>air, balanced, and inclusive </a:t>
            </a:r>
            <a:r>
              <a:rPr lang="en-US" sz="2400" dirty="0"/>
              <a:t>participation</a:t>
            </a:r>
          </a:p>
          <a:p>
            <a:pPr lvl="1"/>
            <a:endParaRPr lang="en-US" sz="2400" dirty="0"/>
          </a:p>
          <a:p>
            <a:pPr marL="800100" lvl="1" indent="-342900">
              <a:buFont typeface="Wingdings" panose="05000000000000000000" pitchFamily="2" charset="2"/>
              <a:buChar char="q"/>
            </a:pPr>
            <a:r>
              <a:rPr lang="en-US" sz="2400" dirty="0"/>
              <a:t>It applies to </a:t>
            </a:r>
            <a:r>
              <a:rPr lang="en-US" sz="2400" b="1" dirty="0"/>
              <a:t>all GEF-financed activities</a:t>
            </a:r>
          </a:p>
          <a:p>
            <a:pPr lvl="1"/>
            <a:endParaRPr lang="en-US" sz="2400" dirty="0"/>
          </a:p>
          <a:p>
            <a:pPr marL="800100" lvl="1" indent="-342900">
              <a:buFont typeface="Wingdings" panose="05000000000000000000" pitchFamily="2" charset="2"/>
              <a:buChar char="q"/>
            </a:pPr>
            <a:r>
              <a:rPr lang="en-US" sz="2400" dirty="0"/>
              <a:t>S</a:t>
            </a:r>
            <a:r>
              <a:rPr lang="en-US" sz="2400" b="1" dirty="0"/>
              <a:t>ustained commitment and action</a:t>
            </a:r>
            <a:r>
              <a:rPr lang="en-US" sz="2400" dirty="0"/>
              <a:t>, including allocation of resources</a:t>
            </a:r>
          </a:p>
          <a:p>
            <a:pPr lvl="1"/>
            <a:endParaRPr lang="en-US" sz="2400" dirty="0"/>
          </a:p>
          <a:p>
            <a:pPr marL="800100" lvl="1" indent="-342900">
              <a:buFont typeface="Wingdings" panose="05000000000000000000" pitchFamily="2" charset="2"/>
              <a:buChar char="q"/>
            </a:pPr>
            <a:r>
              <a:rPr lang="en-US" sz="2400" dirty="0"/>
              <a:t>Supported by appropriate documentation and </a:t>
            </a:r>
            <a:r>
              <a:rPr lang="en-US" sz="2400" b="1" dirty="0"/>
              <a:t>easy and timely access to information</a:t>
            </a:r>
            <a:endParaRPr lang="en-US" sz="2400" dirty="0">
              <a:solidFill>
                <a:schemeClr val="accent1">
                  <a:lumMod val="75000"/>
                </a:schemeClr>
              </a:solidFill>
            </a:endParaRPr>
          </a:p>
          <a:p>
            <a:endParaRPr lang="en-US" dirty="0"/>
          </a:p>
        </p:txBody>
      </p:sp>
      <p:sp>
        <p:nvSpPr>
          <p:cNvPr id="4" name="Slide Number Placeholder 3"/>
          <p:cNvSpPr>
            <a:spLocks noGrp="1"/>
          </p:cNvSpPr>
          <p:nvPr>
            <p:ph type="sldNum" sz="quarter" idx="5"/>
          </p:nvPr>
        </p:nvSpPr>
        <p:spPr/>
        <p:txBody>
          <a:bodyPr/>
          <a:lstStyle/>
          <a:p>
            <a:fld id="{6B05F65F-C3D5-47CF-A899-F265C002B40C}" type="slidenum">
              <a:rPr lang="en-US" smtClean="0"/>
              <a:t>6</a:t>
            </a:fld>
            <a:endParaRPr lang="en-US"/>
          </a:p>
        </p:txBody>
      </p:sp>
    </p:spTree>
    <p:extLst>
      <p:ext uri="{BB962C8B-B14F-4D97-AF65-F5344CB8AC3E}">
        <p14:creationId xmlns:p14="http://schemas.microsoft.com/office/powerpoint/2010/main" val="3028830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accent1">
                    <a:lumMod val="75000"/>
                  </a:schemeClr>
                </a:solidFill>
              </a:rPr>
              <a:t>The Policy </a:t>
            </a:r>
            <a:r>
              <a:rPr lang="en-US" sz="1200" i="1" dirty="0">
                <a:solidFill>
                  <a:schemeClr val="accent1">
                    <a:lumMod val="75000"/>
                  </a:schemeClr>
                </a:solidFill>
              </a:rPr>
              <a:t>sets out the core principles and mandatory requirements for stakeholder engagement in GEF governance and operations.</a:t>
            </a:r>
          </a:p>
          <a:p>
            <a:endParaRPr lang="en-US" dirty="0"/>
          </a:p>
          <a:p>
            <a:pPr lvl="0"/>
            <a:r>
              <a:rPr lang="en-US" sz="1200" b="1" i="1" dirty="0">
                <a:solidFill>
                  <a:srgbClr val="002060"/>
                </a:solidFill>
              </a:rPr>
              <a:t>* </a:t>
            </a:r>
            <a:r>
              <a:rPr lang="en-US" sz="1200" b="1" i="1" dirty="0">
                <a:solidFill>
                  <a:schemeClr val="accent1">
                    <a:lumMod val="75000"/>
                  </a:schemeClr>
                </a:solidFill>
              </a:rPr>
              <a:t>Stakeholder Engagement Plan</a:t>
            </a:r>
          </a:p>
          <a:p>
            <a:pPr marL="285750" indent="-285750">
              <a:buClr>
                <a:srgbClr val="002060"/>
              </a:buClr>
              <a:buSzPct val="150000"/>
              <a:buFont typeface="Arial" panose="020B0604020202020204" pitchFamily="34" charset="0"/>
              <a:buChar char="•"/>
              <a:defRPr/>
            </a:pPr>
            <a:r>
              <a:rPr lang="en-US" sz="1200" i="1" dirty="0">
                <a:solidFill>
                  <a:schemeClr val="accent1">
                    <a:lumMod val="75000"/>
                  </a:schemeClr>
                </a:solidFill>
              </a:rPr>
              <a:t>Stakeholders who have been and will be engaged</a:t>
            </a:r>
          </a:p>
          <a:p>
            <a:pPr marL="285750" indent="-285750">
              <a:buClr>
                <a:srgbClr val="002060"/>
              </a:buClr>
              <a:buSzPct val="150000"/>
              <a:buFont typeface="Arial" panose="020B0604020202020204" pitchFamily="34" charset="0"/>
              <a:buChar char="•"/>
              <a:defRPr/>
            </a:pPr>
            <a:r>
              <a:rPr lang="en-US" sz="1200" i="1" dirty="0">
                <a:solidFill>
                  <a:schemeClr val="accent1">
                    <a:lumMod val="75000"/>
                  </a:schemeClr>
                </a:solidFill>
              </a:rPr>
              <a:t>means of engagement</a:t>
            </a:r>
          </a:p>
          <a:p>
            <a:pPr marL="285750" indent="-285750">
              <a:buClr>
                <a:srgbClr val="002060"/>
              </a:buClr>
              <a:buSzPct val="150000"/>
              <a:buFont typeface="Arial" panose="020B0604020202020204" pitchFamily="34" charset="0"/>
              <a:buChar char="•"/>
              <a:defRPr/>
            </a:pPr>
            <a:r>
              <a:rPr lang="en-US" sz="1200" i="1" dirty="0">
                <a:solidFill>
                  <a:schemeClr val="accent1">
                    <a:lumMod val="75000"/>
                  </a:schemeClr>
                </a:solidFill>
              </a:rPr>
              <a:t>dissemination of information</a:t>
            </a:r>
          </a:p>
          <a:p>
            <a:pPr marL="285750" indent="-285750">
              <a:buClr>
                <a:srgbClr val="002060"/>
              </a:buClr>
              <a:buSzPct val="150000"/>
              <a:buFont typeface="Arial" panose="020B0604020202020204" pitchFamily="34" charset="0"/>
              <a:buChar char="•"/>
              <a:defRPr/>
            </a:pPr>
            <a:r>
              <a:rPr lang="en-US" sz="1200" i="1" dirty="0">
                <a:solidFill>
                  <a:schemeClr val="accent1">
                    <a:lumMod val="75000"/>
                  </a:schemeClr>
                </a:solidFill>
              </a:rPr>
              <a:t>roles and responsibilities</a:t>
            </a:r>
          </a:p>
          <a:p>
            <a:pPr marL="285750" indent="-285750">
              <a:buClr>
                <a:srgbClr val="002060"/>
              </a:buClr>
              <a:buSzPct val="150000"/>
              <a:buFont typeface="Arial" panose="020B0604020202020204" pitchFamily="34" charset="0"/>
              <a:buChar char="•"/>
              <a:defRPr/>
            </a:pPr>
            <a:r>
              <a:rPr lang="en-US" sz="1200" i="1" dirty="0">
                <a:solidFill>
                  <a:schemeClr val="accent1">
                    <a:lumMod val="75000"/>
                  </a:schemeClr>
                </a:solidFill>
              </a:rPr>
              <a:t>resource requirements</a:t>
            </a:r>
          </a:p>
          <a:p>
            <a:pPr marL="285750" indent="-285750">
              <a:buClr>
                <a:srgbClr val="002060"/>
              </a:buClr>
              <a:buSzPct val="150000"/>
              <a:buFont typeface="Arial" panose="020B0604020202020204" pitchFamily="34" charset="0"/>
              <a:buChar char="•"/>
              <a:defRPr/>
            </a:pPr>
            <a:r>
              <a:rPr lang="en-US" sz="1200" i="1" dirty="0">
                <a:solidFill>
                  <a:schemeClr val="accent1">
                    <a:lumMod val="75000"/>
                  </a:schemeClr>
                </a:solidFill>
              </a:rPr>
              <a:t>timing of engagement</a:t>
            </a:r>
          </a:p>
          <a:p>
            <a:endParaRPr lang="en-US" dirty="0"/>
          </a:p>
        </p:txBody>
      </p:sp>
      <p:sp>
        <p:nvSpPr>
          <p:cNvPr id="4" name="Slide Number Placeholder 3"/>
          <p:cNvSpPr>
            <a:spLocks noGrp="1"/>
          </p:cNvSpPr>
          <p:nvPr>
            <p:ph type="sldNum" sz="quarter" idx="10"/>
          </p:nvPr>
        </p:nvSpPr>
        <p:spPr/>
        <p:txBody>
          <a:bodyPr/>
          <a:lstStyle/>
          <a:p>
            <a:fld id="{9FAC269C-F241-42B3-9AA1-A6190FA253DD}" type="slidenum">
              <a:rPr lang="en-US" smtClean="0"/>
              <a:t>7</a:t>
            </a:fld>
            <a:endParaRPr lang="en-US"/>
          </a:p>
        </p:txBody>
      </p:sp>
    </p:spTree>
    <p:extLst>
      <p:ext uri="{BB962C8B-B14F-4D97-AF65-F5344CB8AC3E}">
        <p14:creationId xmlns:p14="http://schemas.microsoft.com/office/powerpoint/2010/main" val="4117882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GEF Secretariat has roles and responsibilities in terms of monitoring and reviewing the application of the Policy by GEF Agencies and on reporting to Council. Also, it has the responsibility to ensure that the policy is applied in all activities led by the GEF Sec.</a:t>
            </a:r>
          </a:p>
        </p:txBody>
      </p:sp>
      <p:sp>
        <p:nvSpPr>
          <p:cNvPr id="4" name="Slide Number Placeholder 3"/>
          <p:cNvSpPr>
            <a:spLocks noGrp="1"/>
          </p:cNvSpPr>
          <p:nvPr>
            <p:ph type="sldNum" sz="quarter" idx="10"/>
          </p:nvPr>
        </p:nvSpPr>
        <p:spPr/>
        <p:txBody>
          <a:bodyPr/>
          <a:lstStyle/>
          <a:p>
            <a:fld id="{9FAC269C-F241-42B3-9AA1-A6190FA253DD}" type="slidenum">
              <a:rPr lang="en-US" smtClean="0"/>
              <a:t>8</a:t>
            </a:fld>
            <a:endParaRPr lang="en-US"/>
          </a:p>
        </p:txBody>
      </p:sp>
    </p:spTree>
    <p:extLst>
      <p:ext uri="{BB962C8B-B14F-4D97-AF65-F5344CB8AC3E}">
        <p14:creationId xmlns:p14="http://schemas.microsoft.com/office/powerpoint/2010/main" val="38652319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December 2018, the Guidelines were approved.</a:t>
            </a:r>
          </a:p>
        </p:txBody>
      </p:sp>
      <p:sp>
        <p:nvSpPr>
          <p:cNvPr id="4" name="Slide Number Placeholder 3"/>
          <p:cNvSpPr>
            <a:spLocks noGrp="1"/>
          </p:cNvSpPr>
          <p:nvPr>
            <p:ph type="sldNum" sz="quarter" idx="5"/>
          </p:nvPr>
        </p:nvSpPr>
        <p:spPr/>
        <p:txBody>
          <a:bodyPr/>
          <a:lstStyle/>
          <a:p>
            <a:fld id="{6B05F65F-C3D5-47CF-A899-F265C002B40C}" type="slidenum">
              <a:rPr lang="en-US" smtClean="0"/>
              <a:t>9</a:t>
            </a:fld>
            <a:endParaRPr lang="en-US"/>
          </a:p>
        </p:txBody>
      </p:sp>
    </p:spTree>
    <p:extLst>
      <p:ext uri="{BB962C8B-B14F-4D97-AF65-F5344CB8AC3E}">
        <p14:creationId xmlns:p14="http://schemas.microsoft.com/office/powerpoint/2010/main" val="13459735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98B01CF-7A02-478A-B352-365B9B4F56A7}" type="datetimeFigureOut">
              <a:rPr lang="en-US" smtClean="0"/>
              <a:t>7/22/2019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6E014F-526C-45F0-A0E6-1877F453AF63}" type="slidenum">
              <a:rPr lang="en-US" smtClean="0"/>
              <a:t>‹#›</a:t>
            </a:fld>
            <a:endParaRPr lang="en-US"/>
          </a:p>
        </p:txBody>
      </p:sp>
    </p:spTree>
    <p:extLst>
      <p:ext uri="{BB962C8B-B14F-4D97-AF65-F5344CB8AC3E}">
        <p14:creationId xmlns:p14="http://schemas.microsoft.com/office/powerpoint/2010/main" val="3520919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8B01CF-7A02-478A-B352-365B9B4F56A7}" type="datetimeFigureOut">
              <a:rPr lang="en-US" smtClean="0"/>
              <a:t>7/22/2019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6E014F-526C-45F0-A0E6-1877F453AF63}" type="slidenum">
              <a:rPr lang="en-US" smtClean="0"/>
              <a:t>‹#›</a:t>
            </a:fld>
            <a:endParaRPr lang="en-US"/>
          </a:p>
        </p:txBody>
      </p:sp>
    </p:spTree>
    <p:extLst>
      <p:ext uri="{BB962C8B-B14F-4D97-AF65-F5344CB8AC3E}">
        <p14:creationId xmlns:p14="http://schemas.microsoft.com/office/powerpoint/2010/main" val="6864045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8B01CF-7A02-478A-B352-365B9B4F56A7}" type="datetimeFigureOut">
              <a:rPr lang="en-US" smtClean="0"/>
              <a:t>7/22/2019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6E014F-526C-45F0-A0E6-1877F453AF63}" type="slidenum">
              <a:rPr lang="en-US" smtClean="0"/>
              <a:t>‹#›</a:t>
            </a:fld>
            <a:endParaRPr lang="en-US"/>
          </a:p>
        </p:txBody>
      </p:sp>
    </p:spTree>
    <p:extLst>
      <p:ext uri="{BB962C8B-B14F-4D97-AF65-F5344CB8AC3E}">
        <p14:creationId xmlns:p14="http://schemas.microsoft.com/office/powerpoint/2010/main" val="4085254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8B01CF-7A02-478A-B352-365B9B4F56A7}" type="datetimeFigureOut">
              <a:rPr lang="en-US" smtClean="0"/>
              <a:t>7/22/2019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6E014F-526C-45F0-A0E6-1877F453AF63}" type="slidenum">
              <a:rPr lang="en-US" smtClean="0"/>
              <a:t>‹#›</a:t>
            </a:fld>
            <a:endParaRPr lang="en-US"/>
          </a:p>
        </p:txBody>
      </p:sp>
    </p:spTree>
    <p:extLst>
      <p:ext uri="{BB962C8B-B14F-4D97-AF65-F5344CB8AC3E}">
        <p14:creationId xmlns:p14="http://schemas.microsoft.com/office/powerpoint/2010/main" val="2546483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98B01CF-7A02-478A-B352-365B9B4F56A7}" type="datetimeFigureOut">
              <a:rPr lang="en-US" smtClean="0"/>
              <a:t>7/22/2019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6E014F-526C-45F0-A0E6-1877F453AF63}" type="slidenum">
              <a:rPr lang="en-US" smtClean="0"/>
              <a:t>‹#›</a:t>
            </a:fld>
            <a:endParaRPr lang="en-US"/>
          </a:p>
        </p:txBody>
      </p:sp>
    </p:spTree>
    <p:extLst>
      <p:ext uri="{BB962C8B-B14F-4D97-AF65-F5344CB8AC3E}">
        <p14:creationId xmlns:p14="http://schemas.microsoft.com/office/powerpoint/2010/main" val="1060490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98B01CF-7A02-478A-B352-365B9B4F56A7}" type="datetimeFigureOut">
              <a:rPr lang="en-US" smtClean="0"/>
              <a:t>7/22/2019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6E014F-526C-45F0-A0E6-1877F453AF63}" type="slidenum">
              <a:rPr lang="en-US" smtClean="0"/>
              <a:t>‹#›</a:t>
            </a:fld>
            <a:endParaRPr lang="en-US"/>
          </a:p>
        </p:txBody>
      </p:sp>
    </p:spTree>
    <p:extLst>
      <p:ext uri="{BB962C8B-B14F-4D97-AF65-F5344CB8AC3E}">
        <p14:creationId xmlns:p14="http://schemas.microsoft.com/office/powerpoint/2010/main" val="4057895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98B01CF-7A02-478A-B352-365B9B4F56A7}" type="datetimeFigureOut">
              <a:rPr lang="en-US" smtClean="0"/>
              <a:t>7/22/2019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6E014F-526C-45F0-A0E6-1877F453AF63}" type="slidenum">
              <a:rPr lang="en-US" smtClean="0"/>
              <a:t>‹#›</a:t>
            </a:fld>
            <a:endParaRPr lang="en-US"/>
          </a:p>
        </p:txBody>
      </p:sp>
    </p:spTree>
    <p:extLst>
      <p:ext uri="{BB962C8B-B14F-4D97-AF65-F5344CB8AC3E}">
        <p14:creationId xmlns:p14="http://schemas.microsoft.com/office/powerpoint/2010/main" val="2042884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98B01CF-7A02-478A-B352-365B9B4F56A7}" type="datetimeFigureOut">
              <a:rPr lang="en-US" smtClean="0"/>
              <a:t>7/22/2019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6E014F-526C-45F0-A0E6-1877F453AF63}" type="slidenum">
              <a:rPr lang="en-US" smtClean="0"/>
              <a:t>‹#›</a:t>
            </a:fld>
            <a:endParaRPr lang="en-US"/>
          </a:p>
        </p:txBody>
      </p:sp>
    </p:spTree>
    <p:extLst>
      <p:ext uri="{BB962C8B-B14F-4D97-AF65-F5344CB8AC3E}">
        <p14:creationId xmlns:p14="http://schemas.microsoft.com/office/powerpoint/2010/main" val="1747577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8B01CF-7A02-478A-B352-365B9B4F56A7}" type="datetimeFigureOut">
              <a:rPr lang="en-US" smtClean="0"/>
              <a:t>7/22/2019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6E014F-526C-45F0-A0E6-1877F453AF63}" type="slidenum">
              <a:rPr lang="en-US" smtClean="0"/>
              <a:t>‹#›</a:t>
            </a:fld>
            <a:endParaRPr lang="en-US"/>
          </a:p>
        </p:txBody>
      </p:sp>
    </p:spTree>
    <p:extLst>
      <p:ext uri="{BB962C8B-B14F-4D97-AF65-F5344CB8AC3E}">
        <p14:creationId xmlns:p14="http://schemas.microsoft.com/office/powerpoint/2010/main" val="15883888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98B01CF-7A02-478A-B352-365B9B4F56A7}" type="datetimeFigureOut">
              <a:rPr lang="en-US" smtClean="0"/>
              <a:t>7/22/2019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6E014F-526C-45F0-A0E6-1877F453AF63}" type="slidenum">
              <a:rPr lang="en-US" smtClean="0"/>
              <a:t>‹#›</a:t>
            </a:fld>
            <a:endParaRPr lang="en-US"/>
          </a:p>
        </p:txBody>
      </p:sp>
    </p:spTree>
    <p:extLst>
      <p:ext uri="{BB962C8B-B14F-4D97-AF65-F5344CB8AC3E}">
        <p14:creationId xmlns:p14="http://schemas.microsoft.com/office/powerpoint/2010/main" val="2929168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98B01CF-7A02-478A-B352-365B9B4F56A7}" type="datetimeFigureOut">
              <a:rPr lang="en-US" smtClean="0"/>
              <a:t>7/22/2019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6E014F-526C-45F0-A0E6-1877F453AF63}" type="slidenum">
              <a:rPr lang="en-US" smtClean="0"/>
              <a:t>‹#›</a:t>
            </a:fld>
            <a:endParaRPr lang="en-US"/>
          </a:p>
        </p:txBody>
      </p:sp>
    </p:spTree>
    <p:extLst>
      <p:ext uri="{BB962C8B-B14F-4D97-AF65-F5344CB8AC3E}">
        <p14:creationId xmlns:p14="http://schemas.microsoft.com/office/powerpoint/2010/main" val="3160455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8B01CF-7A02-478A-B352-365B9B4F56A7}" type="datetimeFigureOut">
              <a:rPr lang="en-US" smtClean="0"/>
              <a:t>7/22/2019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6E014F-526C-45F0-A0E6-1877F453AF63}" type="slidenum">
              <a:rPr lang="en-US" smtClean="0"/>
              <a:t>‹#›</a:t>
            </a:fld>
            <a:endParaRPr lang="en-US"/>
          </a:p>
        </p:txBody>
      </p:sp>
    </p:spTree>
    <p:extLst>
      <p:ext uri="{BB962C8B-B14F-4D97-AF65-F5344CB8AC3E}">
        <p14:creationId xmlns:p14="http://schemas.microsoft.com/office/powerpoint/2010/main" val="29452148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hyperlink" Target="mailto:pbarrera@thegef.org"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hyperlink" Target="https://www.uncclearn.org/course-gender-and-environment" TargetMode="External"/><Relationship Id="rId5" Type="http://schemas.openxmlformats.org/officeDocument/2006/relationships/hyperlink" Target="https://www.thegef.org/sites/default/files/publications/GEF%20Guidance%20on%20Gender.pdf" TargetMode="Externa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hyperlink" Target="mailto:grichardsontemm@thegef.org"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4.png"/><Relationship Id="rId7" Type="http://schemas.openxmlformats.org/officeDocument/2006/relationships/diagramColors" Target="../diagrams/colors3.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3.jpg"/><Relationship Id="rId5" Type="http://schemas.openxmlformats.org/officeDocument/2006/relationships/image" Target="../media/image2.jpg"/><Relationship Id="rId4" Type="http://schemas.openxmlformats.org/officeDocument/2006/relationships/image" Target="../media/image1.jpg"/></Relationships>
</file>

<file path=ppt/slides/_rels/slide2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www.thegef.org/sites/default/files/publications/GEFPolicySeries_StakeholderEngagement_r4.pdf" TargetMode="Externa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www.thegef.org/sites/default/files/council-meeting-documents/EN_GEF.C.55_Inf.08_Guidelines_Stakeholder_Engagement.pdf"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55C376-081C-47A4-8E21-558ACA24CE34}"/>
              </a:ext>
            </a:extLst>
          </p:cNvPr>
          <p:cNvSpPr>
            <a:spLocks noGrp="1"/>
          </p:cNvSpPr>
          <p:nvPr>
            <p:ph type="ctrTitle"/>
          </p:nvPr>
        </p:nvSpPr>
        <p:spPr>
          <a:xfrm>
            <a:off x="4970109" y="484632"/>
            <a:ext cx="6730277" cy="1609344"/>
          </a:xfrm>
          <a:ln>
            <a:noFill/>
          </a:ln>
        </p:spPr>
        <p:txBody>
          <a:bodyPr vert="horz" lIns="91440" tIns="45720" rIns="91440" bIns="45720" rtlCol="0" anchor="ctr">
            <a:normAutofit/>
          </a:bodyPr>
          <a:lstStyle/>
          <a:p>
            <a:pPr algn="l"/>
            <a:r>
              <a:rPr lang="en-US" sz="4800" b="1" kern="1200" dirty="0">
                <a:solidFill>
                  <a:schemeClr val="tx1"/>
                </a:solidFill>
                <a:latin typeface="+mj-lt"/>
                <a:ea typeface="+mj-ea"/>
                <a:cs typeface="+mj-cs"/>
              </a:rPr>
              <a:t>GEF Approaches ``</a:t>
            </a:r>
            <a:endParaRPr lang="en-US" sz="4800" b="1" i="1" kern="1200" dirty="0">
              <a:solidFill>
                <a:schemeClr val="tx1"/>
              </a:solidFill>
              <a:latin typeface="+mj-lt"/>
              <a:ea typeface="+mj-ea"/>
              <a:cs typeface="+mj-cs"/>
            </a:endParaRPr>
          </a:p>
        </p:txBody>
      </p:sp>
      <p:pic>
        <p:nvPicPr>
          <p:cNvPr id="15" name="Picture 14" descr="A picture containing sky, person, blue&#10;&#10;Description generated with very high confidence">
            <a:extLst>
              <a:ext uri="{FF2B5EF4-FFF2-40B4-BE49-F238E27FC236}">
                <a16:creationId xmlns:a16="http://schemas.microsoft.com/office/drawing/2014/main" id="{D21CDB99-39ED-4E7D-9963-3FFF8F6C2DCD}"/>
              </a:ext>
            </a:extLst>
          </p:cNvPr>
          <p:cNvPicPr>
            <a:picLocks noChangeAspect="1"/>
          </p:cNvPicPr>
          <p:nvPr/>
        </p:nvPicPr>
        <p:blipFill rotWithShape="1">
          <a:blip r:embed="rId3">
            <a:extLst>
              <a:ext uri="{28A0092B-C50C-407E-A947-70E740481C1C}">
                <a14:useLocalDpi xmlns:a14="http://schemas.microsoft.com/office/drawing/2010/main" val="0"/>
              </a:ext>
            </a:extLst>
          </a:blip>
          <a:srcRect r="2" b="24988"/>
          <a:stretch/>
        </p:blipFill>
        <p:spPr>
          <a:xfrm flipH="1">
            <a:off x="-41636" y="93138"/>
            <a:ext cx="4516786" cy="2232366"/>
          </a:xfrm>
          <a:prstGeom prst="rect">
            <a:avLst/>
          </a:prstGeom>
        </p:spPr>
      </p:pic>
      <p:pic>
        <p:nvPicPr>
          <p:cNvPr id="11" name="Picture 10" descr="A group of people around a table&#10;&#10;Description generated with very high confidence">
            <a:extLst>
              <a:ext uri="{FF2B5EF4-FFF2-40B4-BE49-F238E27FC236}">
                <a16:creationId xmlns:a16="http://schemas.microsoft.com/office/drawing/2014/main" id="{76947FE3-8015-4356-A221-99881EF74911}"/>
              </a:ext>
            </a:extLst>
          </p:cNvPr>
          <p:cNvPicPr>
            <a:picLocks noChangeAspect="1"/>
          </p:cNvPicPr>
          <p:nvPr/>
        </p:nvPicPr>
        <p:blipFill rotWithShape="1">
          <a:blip r:embed="rId4">
            <a:extLst>
              <a:ext uri="{28A0092B-C50C-407E-A947-70E740481C1C}">
                <a14:useLocalDpi xmlns:a14="http://schemas.microsoft.com/office/drawing/2010/main" val="0"/>
              </a:ext>
            </a:extLst>
          </a:blip>
          <a:srcRect l="6580" r="1" b="1"/>
          <a:stretch/>
        </p:blipFill>
        <p:spPr>
          <a:xfrm>
            <a:off x="20" y="2325504"/>
            <a:ext cx="4475130" cy="2215527"/>
          </a:xfrm>
          <a:prstGeom prst="rect">
            <a:avLst/>
          </a:prstGeom>
        </p:spPr>
      </p:pic>
      <p:pic>
        <p:nvPicPr>
          <p:cNvPr id="13" name="Picture 12" descr="A group of people sitting around each other&#10;&#10;Description generated with very high confidence">
            <a:extLst>
              <a:ext uri="{FF2B5EF4-FFF2-40B4-BE49-F238E27FC236}">
                <a16:creationId xmlns:a16="http://schemas.microsoft.com/office/drawing/2014/main" id="{C17C5CDA-3253-4DC3-921F-B7CF290BEBDC}"/>
              </a:ext>
            </a:extLst>
          </p:cNvPr>
          <p:cNvPicPr>
            <a:picLocks noChangeAspect="1"/>
          </p:cNvPicPr>
          <p:nvPr/>
        </p:nvPicPr>
        <p:blipFill rotWithShape="1">
          <a:blip r:embed="rId5">
            <a:extLst>
              <a:ext uri="{28A0092B-C50C-407E-A947-70E740481C1C}">
                <a14:useLocalDpi xmlns:a14="http://schemas.microsoft.com/office/drawing/2010/main" val="0"/>
              </a:ext>
            </a:extLst>
          </a:blip>
          <a:srcRect r="2401" b="-1"/>
          <a:stretch/>
        </p:blipFill>
        <p:spPr>
          <a:xfrm>
            <a:off x="20" y="4634159"/>
            <a:ext cx="4475130" cy="2223841"/>
          </a:xfrm>
          <a:prstGeom prst="rect">
            <a:avLst/>
          </a:prstGeom>
        </p:spPr>
      </p:pic>
      <p:sp>
        <p:nvSpPr>
          <p:cNvPr id="3" name="Subtitle 2">
            <a:extLst>
              <a:ext uri="{FF2B5EF4-FFF2-40B4-BE49-F238E27FC236}">
                <a16:creationId xmlns:a16="http://schemas.microsoft.com/office/drawing/2014/main" id="{251ADF40-79EE-4316-BAB3-2F67956CC98E}"/>
              </a:ext>
            </a:extLst>
          </p:cNvPr>
          <p:cNvSpPr>
            <a:spLocks noGrp="1"/>
          </p:cNvSpPr>
          <p:nvPr>
            <p:ph type="subTitle" idx="1"/>
          </p:nvPr>
        </p:nvSpPr>
        <p:spPr>
          <a:xfrm>
            <a:off x="4970109" y="2121408"/>
            <a:ext cx="6730276" cy="4050792"/>
          </a:xfrm>
        </p:spPr>
        <p:txBody>
          <a:bodyPr vert="horz" lIns="91440" tIns="45720" rIns="91440" bIns="45720" rtlCol="0">
            <a:normAutofit/>
          </a:bodyPr>
          <a:lstStyle/>
          <a:p>
            <a:pPr indent="-228600" algn="l">
              <a:buFont typeface="Arial" panose="020B0604020202020204" pitchFamily="34" charset="0"/>
              <a:buChar char="•"/>
            </a:pPr>
            <a:endParaRPr lang="en-US" sz="2000" dirty="0"/>
          </a:p>
          <a:p>
            <a:pPr indent="-228600" algn="l">
              <a:buFont typeface="Arial" panose="020B0604020202020204" pitchFamily="34" charset="0"/>
              <a:buChar char="•"/>
            </a:pPr>
            <a:endParaRPr lang="en-US" sz="2000" dirty="0"/>
          </a:p>
          <a:p>
            <a:pPr indent="-228600" algn="l">
              <a:buFont typeface="Arial" panose="020B0604020202020204" pitchFamily="34" charset="0"/>
              <a:buChar char="•"/>
            </a:pPr>
            <a:endParaRPr lang="en-US" sz="2000" dirty="0"/>
          </a:p>
          <a:p>
            <a:pPr indent="-228600" algn="l">
              <a:buFont typeface="Arial" panose="020B0604020202020204" pitchFamily="34" charset="0"/>
              <a:buChar char="•"/>
            </a:pPr>
            <a:endParaRPr lang="en-US" sz="2000" dirty="0"/>
          </a:p>
          <a:p>
            <a:pPr indent="-228600" algn="l">
              <a:buFont typeface="Arial" panose="020B0604020202020204" pitchFamily="34" charset="0"/>
              <a:buChar char="•"/>
            </a:pPr>
            <a:endParaRPr lang="en-US" sz="2000" dirty="0"/>
          </a:p>
          <a:p>
            <a:pPr indent="-228600" algn="l">
              <a:buFont typeface="Arial" panose="020B0604020202020204" pitchFamily="34" charset="0"/>
              <a:buChar char="•"/>
            </a:pPr>
            <a:endParaRPr lang="en-US" sz="2000" dirty="0"/>
          </a:p>
          <a:p>
            <a:pPr algn="l"/>
            <a:r>
              <a:rPr lang="en-US" sz="3200" b="1" dirty="0"/>
              <a:t>GEF Expanded Constituency Workshop</a:t>
            </a:r>
          </a:p>
          <a:p>
            <a:pPr algn="l"/>
            <a:r>
              <a:rPr lang="en-US" sz="3200" b="1" dirty="0"/>
              <a:t>Fiji, July 2019</a:t>
            </a:r>
          </a:p>
          <a:p>
            <a:pPr algn="l"/>
            <a:endParaRPr lang="en-US" sz="3200" dirty="0"/>
          </a:p>
          <a:p>
            <a:pPr algn="l"/>
            <a:endParaRPr lang="en-US" sz="3200" dirty="0"/>
          </a:p>
        </p:txBody>
      </p:sp>
    </p:spTree>
    <p:extLst>
      <p:ext uri="{BB962C8B-B14F-4D97-AF65-F5344CB8AC3E}">
        <p14:creationId xmlns:p14="http://schemas.microsoft.com/office/powerpoint/2010/main" val="3692542307"/>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ircle: Hollow 5">
            <a:extLst>
              <a:ext uri="{FF2B5EF4-FFF2-40B4-BE49-F238E27FC236}">
                <a16:creationId xmlns:a16="http://schemas.microsoft.com/office/drawing/2014/main" id="{2E2EBF57-6FE7-437F-979D-E248970E782C}"/>
              </a:ext>
            </a:extLst>
          </p:cNvPr>
          <p:cNvSpPr>
            <a:spLocks noChangeAspect="1"/>
          </p:cNvSpPr>
          <p:nvPr/>
        </p:nvSpPr>
        <p:spPr>
          <a:xfrm rot="947584">
            <a:off x="581823" y="606860"/>
            <a:ext cx="4774568" cy="4937760"/>
          </a:xfrm>
          <a:prstGeom prst="donu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TextBox 6">
            <a:extLst>
              <a:ext uri="{FF2B5EF4-FFF2-40B4-BE49-F238E27FC236}">
                <a16:creationId xmlns:a16="http://schemas.microsoft.com/office/drawing/2014/main" id="{FD2DA7EB-4AF5-4A8A-931B-F8439FBC82C0}"/>
              </a:ext>
            </a:extLst>
          </p:cNvPr>
          <p:cNvSpPr txBox="1"/>
          <p:nvPr/>
        </p:nvSpPr>
        <p:spPr>
          <a:xfrm>
            <a:off x="3636403" y="2797558"/>
            <a:ext cx="7977352" cy="800219"/>
          </a:xfrm>
          <a:prstGeom prst="rect">
            <a:avLst/>
          </a:prstGeom>
          <a:solidFill>
            <a:schemeClr val="bg1"/>
          </a:solidFill>
          <a:ln w="76200">
            <a:solidFill>
              <a:schemeClr val="bg1"/>
            </a:solidFill>
          </a:ln>
        </p:spPr>
        <p:txBody>
          <a:bodyPr wrap="square" rtlCol="0" anchor="ctr">
            <a:spAutoFit/>
          </a:bodyPr>
          <a:lstStyle/>
          <a:p>
            <a:r>
              <a:rPr lang="en-US" sz="3200" b="1" dirty="0">
                <a:solidFill>
                  <a:schemeClr val="accent1">
                    <a:lumMod val="50000"/>
                  </a:schemeClr>
                </a:solidFill>
                <a:latin typeface="Arial Rounded MT Bold" panose="020F0704030504030204" pitchFamily="34" charset="0"/>
              </a:rPr>
              <a:t>      Stakeholder Engagement</a:t>
            </a:r>
            <a:r>
              <a:rPr lang="en-US" sz="3200" b="1" dirty="0">
                <a:solidFill>
                  <a:schemeClr val="accent6">
                    <a:lumMod val="50000"/>
                  </a:schemeClr>
                </a:solidFill>
                <a:latin typeface="Arial Rounded MT Bold" panose="020F0704030504030204" pitchFamily="34" charset="0"/>
              </a:rPr>
              <a:t> </a:t>
            </a:r>
            <a:r>
              <a:rPr lang="en-US" sz="3200" b="1" dirty="0">
                <a:solidFill>
                  <a:schemeClr val="accent2">
                    <a:lumMod val="50000"/>
                  </a:schemeClr>
                </a:solidFill>
                <a:latin typeface="Arial Rounded MT Bold" panose="020F0704030504030204" pitchFamily="34" charset="0"/>
              </a:rPr>
              <a:t>  </a:t>
            </a:r>
          </a:p>
          <a:p>
            <a:pPr lvl="0">
              <a:defRPr/>
            </a:pPr>
            <a:endParaRPr lang="en-US" sz="1400" b="1" dirty="0">
              <a:solidFill>
                <a:schemeClr val="accent2">
                  <a:lumMod val="50000"/>
                </a:schemeClr>
              </a:solidFill>
            </a:endParaRPr>
          </a:p>
        </p:txBody>
      </p:sp>
      <p:pic>
        <p:nvPicPr>
          <p:cNvPr id="8" name="Picture 7">
            <a:extLst>
              <a:ext uri="{FF2B5EF4-FFF2-40B4-BE49-F238E27FC236}">
                <a16:creationId xmlns:a16="http://schemas.microsoft.com/office/drawing/2014/main" id="{719927FC-35E3-4129-A626-4551C239AFAC}"/>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2151748" y="2114031"/>
            <a:ext cx="1484655" cy="1737360"/>
          </a:xfrm>
          <a:prstGeom prst="rect">
            <a:avLst/>
          </a:prstGeom>
        </p:spPr>
      </p:pic>
      <p:sp>
        <p:nvSpPr>
          <p:cNvPr id="2" name="TextBox 1">
            <a:extLst>
              <a:ext uri="{FF2B5EF4-FFF2-40B4-BE49-F238E27FC236}">
                <a16:creationId xmlns:a16="http://schemas.microsoft.com/office/drawing/2014/main" id="{9F2E0D42-EA12-4F6B-B024-1451527787E9}"/>
              </a:ext>
            </a:extLst>
          </p:cNvPr>
          <p:cNvSpPr txBox="1"/>
          <p:nvPr/>
        </p:nvSpPr>
        <p:spPr>
          <a:xfrm>
            <a:off x="3384115" y="5105882"/>
            <a:ext cx="5423769" cy="307777"/>
          </a:xfrm>
          <a:prstGeom prst="rect">
            <a:avLst/>
          </a:prstGeom>
          <a:noFill/>
        </p:spPr>
        <p:txBody>
          <a:bodyPr wrap="square" rtlCol="0">
            <a:spAutoFit/>
          </a:bodyPr>
          <a:lstStyle/>
          <a:p>
            <a:pPr algn="ctr"/>
            <a:endParaRPr lang="en-US" sz="1400" dirty="0">
              <a:solidFill>
                <a:srgbClr val="002060"/>
              </a:solidFill>
              <a:latin typeface="Arial Rounded MT Bold" panose="020F0704030504030204" pitchFamily="34" charset="0"/>
            </a:endParaRPr>
          </a:p>
        </p:txBody>
      </p:sp>
      <p:sp>
        <p:nvSpPr>
          <p:cNvPr id="9" name="TextBox 8">
            <a:extLst>
              <a:ext uri="{FF2B5EF4-FFF2-40B4-BE49-F238E27FC236}">
                <a16:creationId xmlns:a16="http://schemas.microsoft.com/office/drawing/2014/main" id="{12C57EA6-61A1-4A8A-B7D6-A5500817DB78}"/>
              </a:ext>
            </a:extLst>
          </p:cNvPr>
          <p:cNvSpPr txBox="1"/>
          <p:nvPr/>
        </p:nvSpPr>
        <p:spPr>
          <a:xfrm>
            <a:off x="5390084" y="3771204"/>
            <a:ext cx="4268745" cy="1815882"/>
          </a:xfrm>
          <a:prstGeom prst="rect">
            <a:avLst/>
          </a:prstGeom>
          <a:solidFill>
            <a:schemeClr val="bg1"/>
          </a:solidFill>
          <a:ln w="76200">
            <a:solidFill>
              <a:schemeClr val="bg1"/>
            </a:solidFill>
          </a:ln>
        </p:spPr>
        <p:txBody>
          <a:bodyPr wrap="square" rtlCol="0">
            <a:spAutoFit/>
          </a:bodyPr>
          <a:lstStyle/>
          <a:p>
            <a:pPr lvl="0" algn="ctr">
              <a:defRPr/>
            </a:pPr>
            <a:r>
              <a:rPr lang="en-US" sz="1600" b="1" dirty="0">
                <a:solidFill>
                  <a:schemeClr val="accent1">
                    <a:lumMod val="50000"/>
                  </a:schemeClr>
                </a:solidFill>
                <a:latin typeface="Arial Rounded MT Bold" panose="020F0704030504030204" pitchFamily="34" charset="0"/>
              </a:rPr>
              <a:t>for further information please contact</a:t>
            </a:r>
          </a:p>
          <a:p>
            <a:pPr algn="ctr"/>
            <a:r>
              <a:rPr lang="en-US" sz="1600" dirty="0">
                <a:latin typeface="Arial Rounded MT Bold" panose="020F0704030504030204" pitchFamily="34" charset="0"/>
              </a:rPr>
              <a:t>Pilar Barrera Rey</a:t>
            </a:r>
          </a:p>
          <a:p>
            <a:pPr algn="ctr"/>
            <a:r>
              <a:rPr lang="en-US" sz="1600" dirty="0">
                <a:latin typeface="Arial Rounded MT Bold" panose="020F0704030504030204" pitchFamily="34" charset="0"/>
              </a:rPr>
              <a:t>Senior Operations Officer, Partnerships</a:t>
            </a:r>
          </a:p>
          <a:p>
            <a:pPr algn="ctr"/>
            <a:r>
              <a:rPr lang="en-US" sz="1600" dirty="0">
                <a:latin typeface="Arial Rounded MT Bold" panose="020F0704030504030204" pitchFamily="34" charset="0"/>
              </a:rPr>
              <a:t>Partnerships Coordinator</a:t>
            </a:r>
          </a:p>
          <a:p>
            <a:pPr algn="ctr"/>
            <a:endParaRPr lang="en-US" sz="2000" dirty="0">
              <a:latin typeface="Arial Rounded MT Bold" panose="020F0704030504030204" pitchFamily="34" charset="0"/>
            </a:endParaRPr>
          </a:p>
          <a:p>
            <a:pPr algn="ctr"/>
            <a:r>
              <a:rPr lang="en-US" sz="1400" dirty="0">
                <a:solidFill>
                  <a:srgbClr val="002060"/>
                </a:solidFill>
                <a:latin typeface="Arial Rounded MT Bold" panose="020F0704030504030204" pitchFamily="34" charset="0"/>
                <a:hlinkClick r:id="rId4"/>
              </a:rPr>
              <a:t>pbarrera@thegef.org</a:t>
            </a:r>
            <a:r>
              <a:rPr lang="en-US" sz="1400" dirty="0">
                <a:solidFill>
                  <a:srgbClr val="002060"/>
                </a:solidFill>
                <a:latin typeface="Arial Rounded MT Bold" panose="020F0704030504030204" pitchFamily="34" charset="0"/>
              </a:rPr>
              <a:t>   </a:t>
            </a:r>
          </a:p>
          <a:p>
            <a:pPr lvl="0" algn="ctr">
              <a:defRPr/>
            </a:pPr>
            <a:endParaRPr lang="en-US" sz="1400" b="1" dirty="0">
              <a:solidFill>
                <a:schemeClr val="accent2">
                  <a:lumMod val="50000"/>
                </a:schemeClr>
              </a:solidFill>
            </a:endParaRPr>
          </a:p>
        </p:txBody>
      </p:sp>
    </p:spTree>
    <p:extLst>
      <p:ext uri="{BB962C8B-B14F-4D97-AF65-F5344CB8AC3E}">
        <p14:creationId xmlns:p14="http://schemas.microsoft.com/office/powerpoint/2010/main" val="31985429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sitting around each other&#10;&#10;Description generated with very high confidence">
            <a:extLst>
              <a:ext uri="{FF2B5EF4-FFF2-40B4-BE49-F238E27FC236}">
                <a16:creationId xmlns:a16="http://schemas.microsoft.com/office/drawing/2014/main" id="{D47AACC3-32A4-4E09-9770-D498517573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5333" y="767159"/>
            <a:ext cx="9530517" cy="4617639"/>
          </a:xfrm>
          <a:prstGeom prst="rect">
            <a:avLst/>
          </a:prstGeom>
        </p:spPr>
      </p:pic>
      <p:sp>
        <p:nvSpPr>
          <p:cNvPr id="7" name="TextBox 6">
            <a:extLst>
              <a:ext uri="{FF2B5EF4-FFF2-40B4-BE49-F238E27FC236}">
                <a16:creationId xmlns:a16="http://schemas.microsoft.com/office/drawing/2014/main" id="{FD2DA7EB-4AF5-4A8A-931B-F8439FBC82C0}"/>
              </a:ext>
            </a:extLst>
          </p:cNvPr>
          <p:cNvSpPr txBox="1"/>
          <p:nvPr/>
        </p:nvSpPr>
        <p:spPr>
          <a:xfrm>
            <a:off x="2526345" y="4553458"/>
            <a:ext cx="6559807" cy="1785104"/>
          </a:xfrm>
          <a:prstGeom prst="rect">
            <a:avLst/>
          </a:prstGeom>
          <a:solidFill>
            <a:schemeClr val="bg1"/>
          </a:solidFill>
          <a:ln w="76200">
            <a:solidFill>
              <a:schemeClr val="bg1"/>
            </a:solidFill>
          </a:ln>
        </p:spPr>
        <p:txBody>
          <a:bodyPr wrap="square" rtlCol="0">
            <a:spAutoFit/>
          </a:bodyPr>
          <a:lstStyle/>
          <a:p>
            <a:pPr lvl="0" algn="ctr">
              <a:defRPr/>
            </a:pPr>
            <a:r>
              <a:rPr lang="en-US" sz="3200" b="1" dirty="0">
                <a:solidFill>
                  <a:schemeClr val="accent6">
                    <a:lumMod val="50000"/>
                  </a:schemeClr>
                </a:solidFill>
                <a:latin typeface="Arial Rounded MT Bold" panose="020F0704030504030204" pitchFamily="34" charset="0"/>
              </a:rPr>
              <a:t>Gender Equality and </a:t>
            </a:r>
          </a:p>
          <a:p>
            <a:pPr lvl="0" algn="ctr">
              <a:defRPr/>
            </a:pPr>
            <a:r>
              <a:rPr lang="en-US" sz="3200" b="1" dirty="0">
                <a:solidFill>
                  <a:schemeClr val="accent6">
                    <a:lumMod val="50000"/>
                  </a:schemeClr>
                </a:solidFill>
                <a:latin typeface="Arial Rounded MT Bold" panose="020F0704030504030204" pitchFamily="34" charset="0"/>
              </a:rPr>
              <a:t>Women’s Empowerment</a:t>
            </a:r>
          </a:p>
          <a:p>
            <a:pPr lvl="0">
              <a:defRPr/>
            </a:pPr>
            <a:r>
              <a:rPr lang="en-US" sz="3200" b="1" dirty="0">
                <a:solidFill>
                  <a:schemeClr val="accent6">
                    <a:lumMod val="50000"/>
                  </a:schemeClr>
                </a:solidFill>
                <a:latin typeface="Arial Rounded MT Bold" panose="020F0704030504030204" pitchFamily="34" charset="0"/>
              </a:rPr>
              <a:t> </a:t>
            </a:r>
            <a:r>
              <a:rPr lang="en-US" sz="3200" b="1" dirty="0">
                <a:solidFill>
                  <a:schemeClr val="accent2">
                    <a:lumMod val="50000"/>
                  </a:schemeClr>
                </a:solidFill>
                <a:latin typeface="Arial Rounded MT Bold" panose="020F0704030504030204" pitchFamily="34" charset="0"/>
              </a:rPr>
              <a:t>  </a:t>
            </a:r>
          </a:p>
          <a:p>
            <a:pPr lvl="0">
              <a:defRPr/>
            </a:pPr>
            <a:endParaRPr lang="en-US" sz="1400" b="1" dirty="0">
              <a:solidFill>
                <a:schemeClr val="accent2">
                  <a:lumMod val="50000"/>
                </a:schemeClr>
              </a:solidFill>
            </a:endParaRPr>
          </a:p>
        </p:txBody>
      </p:sp>
      <p:pic>
        <p:nvPicPr>
          <p:cNvPr id="9" name="Picture 8">
            <a:extLst>
              <a:ext uri="{FF2B5EF4-FFF2-40B4-BE49-F238E27FC236}">
                <a16:creationId xmlns:a16="http://schemas.microsoft.com/office/drawing/2014/main" id="{95E5BECE-DF03-4E77-9E9E-1F436B75576A}"/>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2406254" y="3964980"/>
            <a:ext cx="1058154" cy="1238264"/>
          </a:xfrm>
          <a:prstGeom prst="rect">
            <a:avLst/>
          </a:prstGeom>
        </p:spPr>
      </p:pic>
      <p:sp>
        <p:nvSpPr>
          <p:cNvPr id="5" name="TextBox 4">
            <a:extLst>
              <a:ext uri="{FF2B5EF4-FFF2-40B4-BE49-F238E27FC236}">
                <a16:creationId xmlns:a16="http://schemas.microsoft.com/office/drawing/2014/main" id="{3B03BDFD-6C15-4691-97B0-8361B873139F}"/>
              </a:ext>
            </a:extLst>
          </p:cNvPr>
          <p:cNvSpPr txBox="1"/>
          <p:nvPr/>
        </p:nvSpPr>
        <p:spPr>
          <a:xfrm>
            <a:off x="9338751" y="5079110"/>
            <a:ext cx="933269" cy="215444"/>
          </a:xfrm>
          <a:prstGeom prst="rect">
            <a:avLst/>
          </a:prstGeom>
          <a:noFill/>
        </p:spPr>
        <p:txBody>
          <a:bodyPr wrap="none" rtlCol="0">
            <a:spAutoFit/>
          </a:bodyPr>
          <a:lstStyle/>
          <a:p>
            <a:pPr marL="285750" indent="-285750" algn="l">
              <a:buFont typeface="Arial" panose="020B0604020202020204" pitchFamily="34" charset="0"/>
              <a:buChar char="•"/>
            </a:pPr>
            <a:r>
              <a:rPr lang="en-US" sz="800" dirty="0">
                <a:solidFill>
                  <a:schemeClr val="bg1"/>
                </a:solidFill>
              </a:rPr>
              <a:t>Photo: IISD</a:t>
            </a:r>
          </a:p>
        </p:txBody>
      </p:sp>
    </p:spTree>
    <p:extLst>
      <p:ext uri="{BB962C8B-B14F-4D97-AF65-F5344CB8AC3E}">
        <p14:creationId xmlns:p14="http://schemas.microsoft.com/office/powerpoint/2010/main" val="848660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stretch>
            <a:fillRect/>
          </a:stretch>
        </p:blipFill>
        <p:spPr>
          <a:xfrm>
            <a:off x="8424748" y="414038"/>
            <a:ext cx="3121292" cy="3143789"/>
          </a:xfrm>
          <a:prstGeom prst="rect">
            <a:avLst/>
          </a:prstGeom>
        </p:spPr>
      </p:pic>
      <p:sp>
        <p:nvSpPr>
          <p:cNvPr id="14" name="TextBox 13"/>
          <p:cNvSpPr txBox="1"/>
          <p:nvPr/>
        </p:nvSpPr>
        <p:spPr>
          <a:xfrm>
            <a:off x="10586530" y="3160650"/>
            <a:ext cx="1441299"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sysClr val="windowText" lastClr="000000"/>
                </a:solidFill>
                <a:effectLst/>
                <a:uLnTx/>
                <a:uFillTx/>
              </a:rPr>
              <a:t>Source: FAO, 2015</a:t>
            </a:r>
          </a:p>
        </p:txBody>
      </p:sp>
      <p:grpSp>
        <p:nvGrpSpPr>
          <p:cNvPr id="13" name="Group 12">
            <a:extLst>
              <a:ext uri="{FF2B5EF4-FFF2-40B4-BE49-F238E27FC236}">
                <a16:creationId xmlns:a16="http://schemas.microsoft.com/office/drawing/2014/main" id="{22B49887-ABF4-4E85-B68C-CF450EA985C4}"/>
              </a:ext>
            </a:extLst>
          </p:cNvPr>
          <p:cNvGrpSpPr/>
          <p:nvPr/>
        </p:nvGrpSpPr>
        <p:grpSpPr>
          <a:xfrm>
            <a:off x="3820466" y="3297362"/>
            <a:ext cx="6430945" cy="3455194"/>
            <a:chOff x="703385" y="3277202"/>
            <a:chExt cx="6430945" cy="3455194"/>
          </a:xfrm>
        </p:grpSpPr>
        <p:sp>
          <p:nvSpPr>
            <p:cNvPr id="17" name="Rectangle 16">
              <a:extLst>
                <a:ext uri="{FF2B5EF4-FFF2-40B4-BE49-F238E27FC236}">
                  <a16:creationId xmlns:a16="http://schemas.microsoft.com/office/drawing/2014/main" id="{C7DBA4E3-B061-430E-8281-5EFA46520BDD}"/>
                </a:ext>
              </a:extLst>
            </p:cNvPr>
            <p:cNvSpPr/>
            <p:nvPr/>
          </p:nvSpPr>
          <p:spPr>
            <a:xfrm>
              <a:off x="703385" y="3727938"/>
              <a:ext cx="6430945" cy="3004458"/>
            </a:xfrm>
            <a:prstGeom prst="rect">
              <a:avLst/>
            </a:prstGeom>
            <a:solidFill>
              <a:schemeClr val="bg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76751848-416F-455E-A278-8E473E25540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6979" t="5802" r="17245" b="5589"/>
            <a:stretch/>
          </p:blipFill>
          <p:spPr>
            <a:xfrm rot="752410">
              <a:off x="951270" y="3887834"/>
              <a:ext cx="2585125" cy="2443559"/>
            </a:xfrm>
            <a:prstGeom prst="rect">
              <a:avLst/>
            </a:prstGeom>
          </p:spPr>
        </p:pic>
        <p:grpSp>
          <p:nvGrpSpPr>
            <p:cNvPr id="20" name="Group 19">
              <a:extLst>
                <a:ext uri="{FF2B5EF4-FFF2-40B4-BE49-F238E27FC236}">
                  <a16:creationId xmlns:a16="http://schemas.microsoft.com/office/drawing/2014/main" id="{206E4B55-B8E3-4C3D-8FCD-9968E8828102}"/>
                </a:ext>
              </a:extLst>
            </p:cNvPr>
            <p:cNvGrpSpPr/>
            <p:nvPr/>
          </p:nvGrpSpPr>
          <p:grpSpPr>
            <a:xfrm>
              <a:off x="3612229" y="3782818"/>
              <a:ext cx="3458994" cy="865304"/>
              <a:chOff x="4065940" y="3809338"/>
              <a:chExt cx="3458994" cy="865304"/>
            </a:xfrm>
          </p:grpSpPr>
          <p:sp>
            <p:nvSpPr>
              <p:cNvPr id="34" name="Rectangle 33">
                <a:extLst>
                  <a:ext uri="{FF2B5EF4-FFF2-40B4-BE49-F238E27FC236}">
                    <a16:creationId xmlns:a16="http://schemas.microsoft.com/office/drawing/2014/main" id="{1153E90D-C838-4448-A1D6-E51BD7A0CFC3}"/>
                  </a:ext>
                </a:extLst>
              </p:cNvPr>
              <p:cNvSpPr/>
              <p:nvPr/>
            </p:nvSpPr>
            <p:spPr>
              <a:xfrm>
                <a:off x="4302483" y="3809338"/>
                <a:ext cx="3222451" cy="865304"/>
              </a:xfrm>
              <a:prstGeom prst="rect">
                <a:avLst/>
              </a:prstGeom>
              <a:solidFill>
                <a:schemeClr val="bg1">
                  <a:lumMod val="95000"/>
                  <a:alpha val="88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85000"/>
                    </a:schemeClr>
                  </a:solidFill>
                </a:endParaRPr>
              </a:p>
            </p:txBody>
          </p:sp>
          <p:sp>
            <p:nvSpPr>
              <p:cNvPr id="35" name="Rectangle 34">
                <a:extLst>
                  <a:ext uri="{FF2B5EF4-FFF2-40B4-BE49-F238E27FC236}">
                    <a16:creationId xmlns:a16="http://schemas.microsoft.com/office/drawing/2014/main" id="{55C9478F-BF61-4AF2-B99A-8404B822CA67}"/>
                  </a:ext>
                </a:extLst>
              </p:cNvPr>
              <p:cNvSpPr/>
              <p:nvPr/>
            </p:nvSpPr>
            <p:spPr>
              <a:xfrm>
                <a:off x="4944050" y="3816127"/>
                <a:ext cx="2500393" cy="792525"/>
              </a:xfrm>
              <a:prstGeom prst="rect">
                <a:avLst/>
              </a:prstGeom>
            </p:spPr>
            <p:txBody>
              <a:bodyPr wrap="square">
                <a:spAutoFit/>
              </a:bodyPr>
              <a:lstStyle/>
              <a:p>
                <a:r>
                  <a:rPr lang="en-US" sz="1400" b="1" dirty="0">
                    <a:solidFill>
                      <a:schemeClr val="tx1">
                        <a:lumMod val="50000"/>
                        <a:lumOff val="50000"/>
                      </a:schemeClr>
                    </a:solidFill>
                  </a:rPr>
                  <a:t>EQUAL LAND RIGHTS</a:t>
                </a:r>
                <a:r>
                  <a:rPr lang="en-US" sz="1400" dirty="0">
                    <a:solidFill>
                      <a:schemeClr val="tx1">
                        <a:lumMod val="50000"/>
                        <a:lumOff val="50000"/>
                      </a:schemeClr>
                    </a:solidFill>
                  </a:rPr>
                  <a:t>: </a:t>
                </a:r>
                <a:br>
                  <a:rPr lang="en-US" sz="1400" dirty="0">
                    <a:solidFill>
                      <a:schemeClr val="tx1">
                        <a:lumMod val="50000"/>
                        <a:lumOff val="50000"/>
                      </a:schemeClr>
                    </a:solidFill>
                  </a:rPr>
                </a:br>
                <a:r>
                  <a:rPr lang="en-US" sz="1050" dirty="0">
                    <a:solidFill>
                      <a:schemeClr val="tx1">
                        <a:lumMod val="50000"/>
                        <a:lumOff val="50000"/>
                      </a:schemeClr>
                    </a:solidFill>
                  </a:rPr>
                  <a:t>The law guarantees the same rights to own, use and control land to both women and men.</a:t>
                </a:r>
                <a:endParaRPr lang="en-US" sz="1400" dirty="0">
                  <a:solidFill>
                    <a:schemeClr val="tx1">
                      <a:lumMod val="50000"/>
                      <a:lumOff val="50000"/>
                    </a:schemeClr>
                  </a:solidFill>
                </a:endParaRPr>
              </a:p>
            </p:txBody>
          </p:sp>
          <p:sp>
            <p:nvSpPr>
              <p:cNvPr id="36" name="Rectangle 35">
                <a:extLst>
                  <a:ext uri="{FF2B5EF4-FFF2-40B4-BE49-F238E27FC236}">
                    <a16:creationId xmlns:a16="http://schemas.microsoft.com/office/drawing/2014/main" id="{B03CF808-C96A-4706-8B36-947FEA72CF10}"/>
                  </a:ext>
                </a:extLst>
              </p:cNvPr>
              <p:cNvSpPr/>
              <p:nvPr/>
            </p:nvSpPr>
            <p:spPr>
              <a:xfrm>
                <a:off x="4309192" y="3809338"/>
                <a:ext cx="619829" cy="865304"/>
              </a:xfrm>
              <a:prstGeom prst="rect">
                <a:avLst/>
              </a:prstGeom>
              <a:solidFill>
                <a:srgbClr val="FFC000">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85000"/>
                    </a:schemeClr>
                  </a:solidFill>
                </a:endParaRPr>
              </a:p>
            </p:txBody>
          </p:sp>
          <p:sp>
            <p:nvSpPr>
              <p:cNvPr id="37" name="Rectangle 36">
                <a:extLst>
                  <a:ext uri="{FF2B5EF4-FFF2-40B4-BE49-F238E27FC236}">
                    <a16:creationId xmlns:a16="http://schemas.microsoft.com/office/drawing/2014/main" id="{0617DDBA-97A3-41A2-808F-C49E866EDFD6}"/>
                  </a:ext>
                </a:extLst>
              </p:cNvPr>
              <p:cNvSpPr/>
              <p:nvPr/>
            </p:nvSpPr>
            <p:spPr>
              <a:xfrm>
                <a:off x="4226435" y="3828490"/>
                <a:ext cx="746388" cy="830997"/>
              </a:xfrm>
              <a:prstGeom prst="rect">
                <a:avLst/>
              </a:prstGeom>
            </p:spPr>
            <p:txBody>
              <a:bodyPr wrap="square">
                <a:spAutoFit/>
              </a:bodyPr>
              <a:lstStyle/>
              <a:p>
                <a:pPr algn="ctr"/>
                <a:r>
                  <a:rPr lang="en-US" sz="3200" dirty="0">
                    <a:solidFill>
                      <a:schemeClr val="bg1"/>
                    </a:solidFill>
                  </a:rPr>
                  <a:t>37</a:t>
                </a:r>
                <a:br>
                  <a:rPr lang="en-US" sz="3200" dirty="0">
                    <a:solidFill>
                      <a:schemeClr val="bg1"/>
                    </a:solidFill>
                  </a:rPr>
                </a:br>
                <a:r>
                  <a:rPr lang="en-US" sz="1600" dirty="0">
                    <a:solidFill>
                      <a:schemeClr val="bg1"/>
                    </a:solidFill>
                  </a:rPr>
                  <a:t>%</a:t>
                </a:r>
                <a:endParaRPr lang="en-US" dirty="0">
                  <a:solidFill>
                    <a:schemeClr val="bg1"/>
                  </a:solidFill>
                </a:endParaRPr>
              </a:p>
            </p:txBody>
          </p:sp>
          <p:sp>
            <p:nvSpPr>
              <p:cNvPr id="38" name="Triangle 24">
                <a:extLst>
                  <a:ext uri="{FF2B5EF4-FFF2-40B4-BE49-F238E27FC236}">
                    <a16:creationId xmlns:a16="http://schemas.microsoft.com/office/drawing/2014/main" id="{822FE4EA-DF3A-4806-8ECF-5EAE6E3D734F}"/>
                  </a:ext>
                </a:extLst>
              </p:cNvPr>
              <p:cNvSpPr/>
              <p:nvPr/>
            </p:nvSpPr>
            <p:spPr>
              <a:xfrm rot="16200000">
                <a:off x="4046890" y="3965165"/>
                <a:ext cx="304800" cy="26670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id="{692A0C36-AF22-4FE4-B86F-0C7C08EE8618}"/>
                </a:ext>
              </a:extLst>
            </p:cNvPr>
            <p:cNvGrpSpPr/>
            <p:nvPr/>
          </p:nvGrpSpPr>
          <p:grpSpPr>
            <a:xfrm>
              <a:off x="3642709" y="4652241"/>
              <a:ext cx="3428514" cy="923330"/>
              <a:chOff x="3642709" y="4652241"/>
              <a:chExt cx="3428514" cy="923330"/>
            </a:xfrm>
          </p:grpSpPr>
          <p:sp>
            <p:nvSpPr>
              <p:cNvPr id="29" name="Rectangle 28">
                <a:extLst>
                  <a:ext uri="{FF2B5EF4-FFF2-40B4-BE49-F238E27FC236}">
                    <a16:creationId xmlns:a16="http://schemas.microsoft.com/office/drawing/2014/main" id="{9A8C2A5E-C23C-4E26-978D-3179308C4A53}"/>
                  </a:ext>
                </a:extLst>
              </p:cNvPr>
              <p:cNvSpPr/>
              <p:nvPr/>
            </p:nvSpPr>
            <p:spPr>
              <a:xfrm>
                <a:off x="3848772" y="4679438"/>
                <a:ext cx="3222451" cy="865304"/>
              </a:xfrm>
              <a:prstGeom prst="rect">
                <a:avLst/>
              </a:prstGeom>
              <a:solidFill>
                <a:schemeClr val="bg1">
                  <a:lumMod val="95000"/>
                  <a:alpha val="88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85000"/>
                    </a:schemeClr>
                  </a:solidFill>
                </a:endParaRPr>
              </a:p>
            </p:txBody>
          </p:sp>
          <p:sp>
            <p:nvSpPr>
              <p:cNvPr id="30" name="Rectangle 29">
                <a:extLst>
                  <a:ext uri="{FF2B5EF4-FFF2-40B4-BE49-F238E27FC236}">
                    <a16:creationId xmlns:a16="http://schemas.microsoft.com/office/drawing/2014/main" id="{F59955C1-85C2-4E30-9444-942D826152DE}"/>
                  </a:ext>
                </a:extLst>
              </p:cNvPr>
              <p:cNvSpPr/>
              <p:nvPr/>
            </p:nvSpPr>
            <p:spPr>
              <a:xfrm>
                <a:off x="3827109" y="4679438"/>
                <a:ext cx="655822" cy="865304"/>
              </a:xfrm>
              <a:prstGeom prst="rect">
                <a:avLst/>
              </a:prstGeom>
              <a:solidFill>
                <a:srgbClr val="FF0000">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85000"/>
                    </a:schemeClr>
                  </a:solidFill>
                </a:endParaRPr>
              </a:p>
            </p:txBody>
          </p:sp>
          <p:sp>
            <p:nvSpPr>
              <p:cNvPr id="31" name="Rectangle 30">
                <a:extLst>
                  <a:ext uri="{FF2B5EF4-FFF2-40B4-BE49-F238E27FC236}">
                    <a16:creationId xmlns:a16="http://schemas.microsoft.com/office/drawing/2014/main" id="{33909757-6454-4F29-95C7-925B551C4AF8}"/>
                  </a:ext>
                </a:extLst>
              </p:cNvPr>
              <p:cNvSpPr/>
              <p:nvPr/>
            </p:nvSpPr>
            <p:spPr>
              <a:xfrm>
                <a:off x="3813686" y="4698590"/>
                <a:ext cx="705425" cy="830997"/>
              </a:xfrm>
              <a:prstGeom prst="rect">
                <a:avLst/>
              </a:prstGeom>
            </p:spPr>
            <p:txBody>
              <a:bodyPr wrap="square">
                <a:spAutoFit/>
              </a:bodyPr>
              <a:lstStyle/>
              <a:p>
                <a:pPr algn="ctr"/>
                <a:r>
                  <a:rPr lang="en-US" sz="3200" b="1" dirty="0">
                    <a:solidFill>
                      <a:schemeClr val="bg1"/>
                    </a:solidFill>
                  </a:rPr>
                  <a:t>4</a:t>
                </a:r>
                <a:br>
                  <a:rPr lang="en-US" sz="3200" b="1" dirty="0">
                    <a:solidFill>
                      <a:schemeClr val="bg1"/>
                    </a:solidFill>
                  </a:rPr>
                </a:br>
                <a:r>
                  <a:rPr lang="en-US" sz="1600" dirty="0">
                    <a:solidFill>
                      <a:schemeClr val="bg1"/>
                    </a:solidFill>
                  </a:rPr>
                  <a:t>%</a:t>
                </a:r>
                <a:endParaRPr lang="en-US" dirty="0">
                  <a:solidFill>
                    <a:schemeClr val="bg1"/>
                  </a:solidFill>
                </a:endParaRPr>
              </a:p>
            </p:txBody>
          </p:sp>
          <p:sp>
            <p:nvSpPr>
              <p:cNvPr id="32" name="Rectangle 31">
                <a:extLst>
                  <a:ext uri="{FF2B5EF4-FFF2-40B4-BE49-F238E27FC236}">
                    <a16:creationId xmlns:a16="http://schemas.microsoft.com/office/drawing/2014/main" id="{598EAAAB-65A7-48FC-B089-CE5ED3379E4C}"/>
                  </a:ext>
                </a:extLst>
              </p:cNvPr>
              <p:cNvSpPr/>
              <p:nvPr/>
            </p:nvSpPr>
            <p:spPr>
              <a:xfrm>
                <a:off x="4490339" y="4652241"/>
                <a:ext cx="2554517" cy="923330"/>
              </a:xfrm>
              <a:prstGeom prst="rect">
                <a:avLst/>
              </a:prstGeom>
            </p:spPr>
            <p:txBody>
              <a:bodyPr wrap="square">
                <a:spAutoFit/>
              </a:bodyPr>
              <a:lstStyle/>
              <a:p>
                <a:r>
                  <a:rPr lang="en-US" sz="1400" b="1" dirty="0">
                    <a:solidFill>
                      <a:schemeClr val="tx1">
                        <a:lumMod val="50000"/>
                        <a:lumOff val="50000"/>
                      </a:schemeClr>
                    </a:solidFill>
                  </a:rPr>
                  <a:t>UNEQUAL LAND RIGHTS</a:t>
                </a:r>
                <a:r>
                  <a:rPr lang="en-US" sz="1400" dirty="0">
                    <a:solidFill>
                      <a:schemeClr val="tx1">
                        <a:lumMod val="50000"/>
                        <a:lumOff val="50000"/>
                      </a:schemeClr>
                    </a:solidFill>
                  </a:rPr>
                  <a:t>: </a:t>
                </a:r>
              </a:p>
              <a:p>
                <a:r>
                  <a:rPr lang="en-US" sz="1000" dirty="0">
                    <a:solidFill>
                      <a:schemeClr val="tx1">
                        <a:lumMod val="50000"/>
                        <a:lumOff val="50000"/>
                      </a:schemeClr>
                    </a:solidFill>
                  </a:rPr>
                  <a:t>The law does not guarantee the same rights to own, use and control land to women and men, or women have no legal rights to own, use and control land.</a:t>
                </a:r>
              </a:p>
            </p:txBody>
          </p:sp>
          <p:sp>
            <p:nvSpPr>
              <p:cNvPr id="33" name="Triangle 25">
                <a:extLst>
                  <a:ext uri="{FF2B5EF4-FFF2-40B4-BE49-F238E27FC236}">
                    <a16:creationId xmlns:a16="http://schemas.microsoft.com/office/drawing/2014/main" id="{414BA987-E223-451A-9933-0B9F0AE281C8}"/>
                  </a:ext>
                </a:extLst>
              </p:cNvPr>
              <p:cNvSpPr/>
              <p:nvPr/>
            </p:nvSpPr>
            <p:spPr>
              <a:xfrm rot="16200000">
                <a:off x="3623659" y="4934325"/>
                <a:ext cx="304800" cy="26670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 name="Group 21">
              <a:extLst>
                <a:ext uri="{FF2B5EF4-FFF2-40B4-BE49-F238E27FC236}">
                  <a16:creationId xmlns:a16="http://schemas.microsoft.com/office/drawing/2014/main" id="{24789A8A-FB6C-4E32-9701-0F27DF70B2BC}"/>
                </a:ext>
              </a:extLst>
            </p:cNvPr>
            <p:cNvGrpSpPr/>
            <p:nvPr/>
          </p:nvGrpSpPr>
          <p:grpSpPr>
            <a:xfrm>
              <a:off x="3657949" y="5571001"/>
              <a:ext cx="3436187" cy="1107996"/>
              <a:chOff x="4104040" y="5775321"/>
              <a:chExt cx="3436187" cy="1107996"/>
            </a:xfrm>
          </p:grpSpPr>
          <p:sp>
            <p:nvSpPr>
              <p:cNvPr id="24" name="Rectangle 23">
                <a:extLst>
                  <a:ext uri="{FF2B5EF4-FFF2-40B4-BE49-F238E27FC236}">
                    <a16:creationId xmlns:a16="http://schemas.microsoft.com/office/drawing/2014/main" id="{9C9D6CCA-E63C-4EBF-A17D-C358CBF3DD5B}"/>
                  </a:ext>
                </a:extLst>
              </p:cNvPr>
              <p:cNvSpPr/>
              <p:nvPr/>
            </p:nvSpPr>
            <p:spPr>
              <a:xfrm>
                <a:off x="4321210" y="5790538"/>
                <a:ext cx="3196104" cy="1062606"/>
              </a:xfrm>
              <a:prstGeom prst="rect">
                <a:avLst/>
              </a:prstGeom>
              <a:solidFill>
                <a:schemeClr val="bg1">
                  <a:lumMod val="95000"/>
                  <a:alpha val="88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85000"/>
                    </a:schemeClr>
                  </a:solidFill>
                </a:endParaRPr>
              </a:p>
            </p:txBody>
          </p:sp>
          <p:sp>
            <p:nvSpPr>
              <p:cNvPr id="25" name="Rectangle 24">
                <a:extLst>
                  <a:ext uri="{FF2B5EF4-FFF2-40B4-BE49-F238E27FC236}">
                    <a16:creationId xmlns:a16="http://schemas.microsoft.com/office/drawing/2014/main" id="{7F37DFC7-7EB0-4024-A39F-6424B704B54B}"/>
                  </a:ext>
                </a:extLst>
              </p:cNvPr>
              <p:cNvSpPr/>
              <p:nvPr/>
            </p:nvSpPr>
            <p:spPr>
              <a:xfrm>
                <a:off x="4944051" y="5775321"/>
                <a:ext cx="2596176" cy="1107996"/>
              </a:xfrm>
              <a:prstGeom prst="rect">
                <a:avLst/>
              </a:prstGeom>
            </p:spPr>
            <p:txBody>
              <a:bodyPr wrap="square">
                <a:spAutoFit/>
              </a:bodyPr>
              <a:lstStyle/>
              <a:p>
                <a:r>
                  <a:rPr lang="en-US" sz="1400" b="1" dirty="0">
                    <a:solidFill>
                      <a:schemeClr val="tx1">
                        <a:lumMod val="50000"/>
                        <a:lumOff val="50000"/>
                      </a:schemeClr>
                    </a:solidFill>
                  </a:rPr>
                  <a:t>LEGAL LAND RIGHTS ARE NOT FOLLOWED IN PRACTICE</a:t>
                </a:r>
                <a:r>
                  <a:rPr lang="en-US" sz="1400" dirty="0">
                    <a:solidFill>
                      <a:schemeClr val="tx1">
                        <a:lumMod val="50000"/>
                        <a:lumOff val="50000"/>
                      </a:schemeClr>
                    </a:solidFill>
                  </a:rPr>
                  <a:t>: </a:t>
                </a:r>
              </a:p>
              <a:p>
                <a:r>
                  <a:rPr lang="en-US" sz="950" dirty="0">
                    <a:solidFill>
                      <a:schemeClr val="tx1">
                        <a:lumMod val="50000"/>
                        <a:lumOff val="50000"/>
                      </a:schemeClr>
                    </a:solidFill>
                  </a:rPr>
                  <a:t>The law guarantees the same rights to own, use and control land to women and men, but there are some customary, traditional or religious practices that discriminate against women.</a:t>
                </a:r>
              </a:p>
            </p:txBody>
          </p:sp>
          <p:sp>
            <p:nvSpPr>
              <p:cNvPr id="26" name="Rectangle 25">
                <a:extLst>
                  <a:ext uri="{FF2B5EF4-FFF2-40B4-BE49-F238E27FC236}">
                    <a16:creationId xmlns:a16="http://schemas.microsoft.com/office/drawing/2014/main" id="{FE88EEC1-5CA3-4239-BFFC-313C1939D6CB}"/>
                  </a:ext>
                </a:extLst>
              </p:cNvPr>
              <p:cNvSpPr/>
              <p:nvPr/>
            </p:nvSpPr>
            <p:spPr>
              <a:xfrm>
                <a:off x="4324432" y="5782918"/>
                <a:ext cx="619829" cy="107784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85000"/>
                    </a:schemeClr>
                  </a:solidFill>
                </a:endParaRPr>
              </a:p>
            </p:txBody>
          </p:sp>
          <p:sp>
            <p:nvSpPr>
              <p:cNvPr id="27" name="Rectangle 26">
                <a:extLst>
                  <a:ext uri="{FF2B5EF4-FFF2-40B4-BE49-F238E27FC236}">
                    <a16:creationId xmlns:a16="http://schemas.microsoft.com/office/drawing/2014/main" id="{60C49B1F-CCC7-4D33-8739-C4CD8F33DA86}"/>
                  </a:ext>
                </a:extLst>
              </p:cNvPr>
              <p:cNvSpPr/>
              <p:nvPr/>
            </p:nvSpPr>
            <p:spPr>
              <a:xfrm>
                <a:off x="4226435" y="5809690"/>
                <a:ext cx="746388" cy="830997"/>
              </a:xfrm>
              <a:prstGeom prst="rect">
                <a:avLst/>
              </a:prstGeom>
            </p:spPr>
            <p:txBody>
              <a:bodyPr wrap="square">
                <a:spAutoFit/>
              </a:bodyPr>
              <a:lstStyle/>
              <a:p>
                <a:pPr algn="ctr"/>
                <a:r>
                  <a:rPr lang="en-US" sz="3200" dirty="0">
                    <a:solidFill>
                      <a:schemeClr val="bg1"/>
                    </a:solidFill>
                  </a:rPr>
                  <a:t>59</a:t>
                </a:r>
                <a:br>
                  <a:rPr lang="en-US" sz="3200" dirty="0">
                    <a:solidFill>
                      <a:schemeClr val="bg1"/>
                    </a:solidFill>
                  </a:rPr>
                </a:br>
                <a:r>
                  <a:rPr lang="en-US" sz="1600" dirty="0">
                    <a:solidFill>
                      <a:schemeClr val="bg1"/>
                    </a:solidFill>
                  </a:rPr>
                  <a:t>%</a:t>
                </a:r>
                <a:endParaRPr lang="en-US" dirty="0">
                  <a:solidFill>
                    <a:schemeClr val="bg1"/>
                  </a:solidFill>
                </a:endParaRPr>
              </a:p>
            </p:txBody>
          </p:sp>
          <p:sp>
            <p:nvSpPr>
              <p:cNvPr id="28" name="Triangle 26">
                <a:extLst>
                  <a:ext uri="{FF2B5EF4-FFF2-40B4-BE49-F238E27FC236}">
                    <a16:creationId xmlns:a16="http://schemas.microsoft.com/office/drawing/2014/main" id="{9B1B1895-9FC4-411F-97B5-08DA5E9BC466}"/>
                  </a:ext>
                </a:extLst>
              </p:cNvPr>
              <p:cNvSpPr/>
              <p:nvPr/>
            </p:nvSpPr>
            <p:spPr>
              <a:xfrm rot="16200000">
                <a:off x="4084990" y="5938745"/>
                <a:ext cx="304800" cy="26670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Rectangle 22">
              <a:extLst>
                <a:ext uri="{FF2B5EF4-FFF2-40B4-BE49-F238E27FC236}">
                  <a16:creationId xmlns:a16="http://schemas.microsoft.com/office/drawing/2014/main" id="{2111C82D-093C-4DA0-8737-8296A638B9BA}"/>
                </a:ext>
              </a:extLst>
            </p:cNvPr>
            <p:cNvSpPr/>
            <p:nvPr/>
          </p:nvSpPr>
          <p:spPr>
            <a:xfrm>
              <a:off x="778586" y="3277202"/>
              <a:ext cx="3051028" cy="461665"/>
            </a:xfrm>
            <a:prstGeom prst="rect">
              <a:avLst/>
            </a:prstGeom>
          </p:spPr>
          <p:txBody>
            <a:bodyPr wrap="none">
              <a:spAutoFit/>
            </a:bodyPr>
            <a:lstStyle/>
            <a:p>
              <a:r>
                <a:rPr lang="en-US" sz="2400" dirty="0">
                  <a:solidFill>
                    <a:schemeClr val="accent6">
                      <a:lumMod val="50000"/>
                    </a:schemeClr>
                  </a:solidFill>
                </a:rPr>
                <a:t>Unequal access to land</a:t>
              </a:r>
            </a:p>
          </p:txBody>
        </p:sp>
      </p:grpSp>
      <p:sp>
        <p:nvSpPr>
          <p:cNvPr id="39" name="Content Placeholder 2">
            <a:extLst>
              <a:ext uri="{FF2B5EF4-FFF2-40B4-BE49-F238E27FC236}">
                <a16:creationId xmlns:a16="http://schemas.microsoft.com/office/drawing/2014/main" id="{11ECBE5A-2AB8-4C3A-9751-ECC0D9A1FA6F}"/>
              </a:ext>
            </a:extLst>
          </p:cNvPr>
          <p:cNvSpPr txBox="1">
            <a:spLocks/>
          </p:cNvSpPr>
          <p:nvPr/>
        </p:nvSpPr>
        <p:spPr>
          <a:xfrm>
            <a:off x="5113720" y="1700442"/>
            <a:ext cx="1964559" cy="135324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solidFill>
                  <a:schemeClr val="accent1">
                    <a:lumMod val="50000"/>
                  </a:schemeClr>
                </a:solidFill>
                <a:latin typeface="Arial Rounded MT Bold" panose="020F0704030504030204" pitchFamily="34" charset="0"/>
              </a:rPr>
              <a:t>Globally, 43% of agricultural laborers are women, but only </a:t>
            </a:r>
            <a:r>
              <a:rPr lang="en-US" sz="2000" b="1" dirty="0">
                <a:solidFill>
                  <a:schemeClr val="accent1">
                    <a:lumMod val="50000"/>
                  </a:schemeClr>
                </a:solidFill>
                <a:latin typeface="Arial Rounded MT Bold" panose="020F0704030504030204" pitchFamily="34" charset="0"/>
              </a:rPr>
              <a:t>20</a:t>
            </a:r>
            <a:r>
              <a:rPr lang="en-US" sz="1400" b="1" dirty="0">
                <a:solidFill>
                  <a:schemeClr val="accent1">
                    <a:lumMod val="50000"/>
                  </a:schemeClr>
                </a:solidFill>
                <a:latin typeface="Arial Rounded MT Bold" panose="020F0704030504030204" pitchFamily="34" charset="0"/>
              </a:rPr>
              <a:t>%</a:t>
            </a:r>
            <a:r>
              <a:rPr lang="en-US" sz="1400" dirty="0">
                <a:solidFill>
                  <a:schemeClr val="accent1">
                    <a:lumMod val="50000"/>
                  </a:schemeClr>
                </a:solidFill>
                <a:latin typeface="Arial Rounded MT Bold" panose="020F0704030504030204" pitchFamily="34" charset="0"/>
              </a:rPr>
              <a:t> of land has female ownership</a:t>
            </a:r>
          </a:p>
        </p:txBody>
      </p:sp>
      <p:sp>
        <p:nvSpPr>
          <p:cNvPr id="40" name="Rectangle 39">
            <a:extLst>
              <a:ext uri="{FF2B5EF4-FFF2-40B4-BE49-F238E27FC236}">
                <a16:creationId xmlns:a16="http://schemas.microsoft.com/office/drawing/2014/main" id="{C4E410EE-BE3A-466F-901A-56AFF2CEC9DF}"/>
              </a:ext>
            </a:extLst>
          </p:cNvPr>
          <p:cNvSpPr/>
          <p:nvPr/>
        </p:nvSpPr>
        <p:spPr>
          <a:xfrm>
            <a:off x="3727907" y="1599991"/>
            <a:ext cx="1290738" cy="923330"/>
          </a:xfrm>
          <a:prstGeom prst="rect">
            <a:avLst/>
          </a:prstGeom>
        </p:spPr>
        <p:txBody>
          <a:bodyPr wrap="none">
            <a:spAutoFit/>
          </a:bodyPr>
          <a:lstStyle/>
          <a:p>
            <a:pPr algn="r"/>
            <a:r>
              <a:rPr lang="en-US" sz="5400" dirty="0">
                <a:solidFill>
                  <a:schemeClr val="accent6">
                    <a:lumMod val="50000"/>
                  </a:schemeClr>
                </a:solidFill>
              </a:rPr>
              <a:t>43</a:t>
            </a:r>
            <a:r>
              <a:rPr lang="en-US" sz="4400" dirty="0">
                <a:solidFill>
                  <a:schemeClr val="accent4"/>
                </a:solidFill>
              </a:rPr>
              <a:t>%</a:t>
            </a:r>
            <a:endParaRPr lang="en-US" sz="8000" dirty="0">
              <a:solidFill>
                <a:schemeClr val="accent4"/>
              </a:solidFill>
            </a:endParaRPr>
          </a:p>
        </p:txBody>
      </p:sp>
      <p:cxnSp>
        <p:nvCxnSpPr>
          <p:cNvPr id="42" name="Straight Connector 41">
            <a:extLst>
              <a:ext uri="{FF2B5EF4-FFF2-40B4-BE49-F238E27FC236}">
                <a16:creationId xmlns:a16="http://schemas.microsoft.com/office/drawing/2014/main" id="{9C192263-35E0-4AC0-AC5B-B434F09D124F}"/>
              </a:ext>
            </a:extLst>
          </p:cNvPr>
          <p:cNvCxnSpPr>
            <a:cxnSpLocks/>
          </p:cNvCxnSpPr>
          <p:nvPr/>
        </p:nvCxnSpPr>
        <p:spPr>
          <a:xfrm>
            <a:off x="4980732" y="1523735"/>
            <a:ext cx="0" cy="1398889"/>
          </a:xfrm>
          <a:prstGeom prst="line">
            <a:avLst/>
          </a:prstGeom>
          <a:ln w="28575"/>
        </p:spPr>
        <p:style>
          <a:lnRef idx="3">
            <a:schemeClr val="accent6"/>
          </a:lnRef>
          <a:fillRef idx="0">
            <a:schemeClr val="accent6"/>
          </a:fillRef>
          <a:effectRef idx="2">
            <a:schemeClr val="accent6"/>
          </a:effectRef>
          <a:fontRef idx="minor">
            <a:schemeClr val="tx1"/>
          </a:fontRef>
        </p:style>
      </p:cxnSp>
      <p:sp>
        <p:nvSpPr>
          <p:cNvPr id="43" name="Circle: Hollow 42">
            <a:extLst>
              <a:ext uri="{FF2B5EF4-FFF2-40B4-BE49-F238E27FC236}">
                <a16:creationId xmlns:a16="http://schemas.microsoft.com/office/drawing/2014/main" id="{6AE798B1-891D-4010-AD15-ED47FD273918}"/>
              </a:ext>
            </a:extLst>
          </p:cNvPr>
          <p:cNvSpPr/>
          <p:nvPr/>
        </p:nvSpPr>
        <p:spPr>
          <a:xfrm>
            <a:off x="645090" y="66870"/>
            <a:ext cx="1462473" cy="1371600"/>
          </a:xfrm>
          <a:prstGeom prst="donu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4" name="TextBox 43">
            <a:extLst>
              <a:ext uri="{FF2B5EF4-FFF2-40B4-BE49-F238E27FC236}">
                <a16:creationId xmlns:a16="http://schemas.microsoft.com/office/drawing/2014/main" id="{862375F7-215B-4E2E-9D37-289D44A435CD}"/>
              </a:ext>
            </a:extLst>
          </p:cNvPr>
          <p:cNvSpPr txBox="1"/>
          <p:nvPr/>
        </p:nvSpPr>
        <p:spPr>
          <a:xfrm>
            <a:off x="-1" y="526206"/>
            <a:ext cx="6739003" cy="461665"/>
          </a:xfrm>
          <a:prstGeom prst="rect">
            <a:avLst/>
          </a:prstGeom>
          <a:solidFill>
            <a:schemeClr val="accent1">
              <a:lumMod val="50000"/>
            </a:schemeClr>
          </a:solidFill>
        </p:spPr>
        <p:txBody>
          <a:bodyPr wrap="square" rtlCol="0">
            <a:spAutoFit/>
          </a:bodyPr>
          <a:lstStyle/>
          <a:p>
            <a:pPr lvl="0">
              <a:defRPr/>
            </a:pPr>
            <a:r>
              <a:rPr lang="en-US" sz="2400" b="1" dirty="0">
                <a:solidFill>
                  <a:schemeClr val="bg1"/>
                </a:solidFill>
              </a:rPr>
              <a:t>                    </a:t>
            </a:r>
            <a:r>
              <a:rPr lang="en-US" sz="2400" b="1" dirty="0">
                <a:solidFill>
                  <a:schemeClr val="bg1"/>
                </a:solidFill>
                <a:latin typeface="Arial Rounded MT Bold" panose="020F0704030504030204" pitchFamily="34" charset="0"/>
              </a:rPr>
              <a:t>Gender and the Environment </a:t>
            </a:r>
          </a:p>
        </p:txBody>
      </p:sp>
      <p:sp>
        <p:nvSpPr>
          <p:cNvPr id="7" name="Double Bracket 6">
            <a:extLst>
              <a:ext uri="{FF2B5EF4-FFF2-40B4-BE49-F238E27FC236}">
                <a16:creationId xmlns:a16="http://schemas.microsoft.com/office/drawing/2014/main" id="{992EC58C-AB12-40BF-B300-CCC0AB2BDDF1}"/>
              </a:ext>
            </a:extLst>
          </p:cNvPr>
          <p:cNvSpPr/>
          <p:nvPr/>
        </p:nvSpPr>
        <p:spPr>
          <a:xfrm>
            <a:off x="186375" y="1897806"/>
            <a:ext cx="3256274" cy="4019730"/>
          </a:xfrm>
          <a:prstGeom prst="bracketPair">
            <a:avLst/>
          </a:prstGeom>
          <a:ln w="28575">
            <a:solidFill>
              <a:schemeClr val="accent6">
                <a:lumMod val="50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lvl="0"/>
            <a:endParaRPr lang="en-US" dirty="0">
              <a:solidFill>
                <a:schemeClr val="accent6">
                  <a:lumMod val="50000"/>
                </a:schemeClr>
              </a:solidFill>
              <a:latin typeface="Arial Rounded MT Bold" panose="020F0704030504030204" pitchFamily="34" charset="0"/>
            </a:endParaRPr>
          </a:p>
          <a:p>
            <a:pPr lvl="0"/>
            <a:r>
              <a:rPr lang="en-US" dirty="0">
                <a:solidFill>
                  <a:schemeClr val="accent6">
                    <a:lumMod val="50000"/>
                  </a:schemeClr>
                </a:solidFill>
                <a:latin typeface="Arial Rounded MT Bold" panose="020F0704030504030204" pitchFamily="34" charset="0"/>
              </a:rPr>
              <a:t>Compared to men, women</a:t>
            </a:r>
          </a:p>
          <a:p>
            <a:pPr lvl="0"/>
            <a:endParaRPr lang="en-US" dirty="0">
              <a:solidFill>
                <a:schemeClr val="accent6">
                  <a:lumMod val="50000"/>
                </a:schemeClr>
              </a:solidFill>
              <a:latin typeface="Arial Rounded MT Bold" panose="020F0704030504030204" pitchFamily="34" charset="0"/>
            </a:endParaRPr>
          </a:p>
          <a:p>
            <a:pPr marL="285750" lvl="0" indent="-285750">
              <a:buFont typeface="Wingdings" panose="05000000000000000000" pitchFamily="2" charset="2"/>
              <a:buChar char="§"/>
            </a:pPr>
            <a:r>
              <a:rPr lang="en-US" dirty="0">
                <a:solidFill>
                  <a:schemeClr val="accent6">
                    <a:lumMod val="50000"/>
                  </a:schemeClr>
                </a:solidFill>
                <a:latin typeface="Arial Rounded MT Bold" panose="020F0704030504030204" pitchFamily="34" charset="0"/>
              </a:rPr>
              <a:t>are more absent in decision making</a:t>
            </a:r>
          </a:p>
          <a:p>
            <a:pPr marL="285750" lvl="0" indent="-285750">
              <a:buFont typeface="Wingdings" panose="05000000000000000000" pitchFamily="2" charset="2"/>
              <a:buChar char="§"/>
            </a:pPr>
            <a:endParaRPr lang="en-US" dirty="0">
              <a:solidFill>
                <a:schemeClr val="accent6">
                  <a:lumMod val="50000"/>
                </a:schemeClr>
              </a:solidFill>
              <a:latin typeface="Arial Rounded MT Bold" panose="020F0704030504030204" pitchFamily="34" charset="0"/>
            </a:endParaRPr>
          </a:p>
          <a:p>
            <a:pPr marL="285750" lvl="0" indent="-285750">
              <a:buFont typeface="Wingdings" panose="05000000000000000000" pitchFamily="2" charset="2"/>
              <a:buChar char="§"/>
            </a:pPr>
            <a:r>
              <a:rPr lang="en-US" dirty="0">
                <a:solidFill>
                  <a:schemeClr val="accent6">
                    <a:lumMod val="50000"/>
                  </a:schemeClr>
                </a:solidFill>
                <a:latin typeface="Arial Rounded MT Bold" panose="020F0704030504030204" pitchFamily="34" charset="0"/>
              </a:rPr>
              <a:t>have less access to and control over land and natural resources</a:t>
            </a:r>
          </a:p>
          <a:p>
            <a:pPr marL="285750" lvl="0" indent="-285750">
              <a:buFont typeface="Wingdings" panose="05000000000000000000" pitchFamily="2" charset="2"/>
              <a:buChar char="§"/>
            </a:pPr>
            <a:endParaRPr lang="en-US" dirty="0">
              <a:solidFill>
                <a:schemeClr val="accent6">
                  <a:lumMod val="50000"/>
                </a:schemeClr>
              </a:solidFill>
              <a:latin typeface="Arial Rounded MT Bold" panose="020F0704030504030204" pitchFamily="34" charset="0"/>
            </a:endParaRPr>
          </a:p>
          <a:p>
            <a:pPr marL="285750" lvl="0" indent="-285750">
              <a:buFont typeface="Wingdings" panose="05000000000000000000" pitchFamily="2" charset="2"/>
              <a:buChar char="§"/>
            </a:pPr>
            <a:r>
              <a:rPr lang="en-US" dirty="0">
                <a:solidFill>
                  <a:schemeClr val="accent6">
                    <a:lumMod val="50000"/>
                  </a:schemeClr>
                </a:solidFill>
                <a:latin typeface="Arial Rounded MT Bold" panose="020F0704030504030204" pitchFamily="34" charset="0"/>
              </a:rPr>
              <a:t>have less access to markets, financing and credit</a:t>
            </a:r>
          </a:p>
          <a:p>
            <a:pPr algn="ctr"/>
            <a:endParaRPr lang="en-US" dirty="0"/>
          </a:p>
        </p:txBody>
      </p:sp>
    </p:spTree>
    <p:extLst>
      <p:ext uri="{BB962C8B-B14F-4D97-AF65-F5344CB8AC3E}">
        <p14:creationId xmlns:p14="http://schemas.microsoft.com/office/powerpoint/2010/main" val="22642005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F3CE0BE3-F56E-41B8-A7B6-D507BA35FC08}"/>
              </a:ext>
            </a:extLst>
          </p:cNvPr>
          <p:cNvSpPr txBox="1"/>
          <p:nvPr/>
        </p:nvSpPr>
        <p:spPr>
          <a:xfrm>
            <a:off x="9475611" y="4209027"/>
            <a:ext cx="2313925" cy="1754326"/>
          </a:xfrm>
          <a:prstGeom prst="rect">
            <a:avLst/>
          </a:prstGeom>
          <a:noFill/>
          <a:ln w="28575">
            <a:solidFill>
              <a:schemeClr val="accent6">
                <a:lumMod val="50000"/>
              </a:schemeClr>
            </a:solidFill>
          </a:ln>
        </p:spPr>
        <p:txBody>
          <a:bodyPr wrap="square" rtlCol="0">
            <a:spAutoFit/>
          </a:bodyPr>
          <a:lstStyle/>
          <a:p>
            <a:pPr marL="285750" indent="-285750">
              <a:buFont typeface="Arial" panose="020B0604020202020204" pitchFamily="34" charset="0"/>
              <a:buChar char="•"/>
            </a:pPr>
            <a:endParaRPr lang="en-US" sz="1200" b="1" dirty="0">
              <a:latin typeface="Arial Rounded MT Bold" panose="020F0704030504030204" pitchFamily="34" charset="0"/>
              <a:cs typeface="Angsana New" panose="02020603050405020304" pitchFamily="18" charset="-34"/>
            </a:endParaRPr>
          </a:p>
          <a:p>
            <a:pPr marL="285750" indent="-285750">
              <a:buFont typeface="Arial" panose="020B0604020202020204" pitchFamily="34" charset="0"/>
              <a:buChar char="•"/>
            </a:pPr>
            <a:endParaRPr lang="en-US" sz="1200" b="1" dirty="0">
              <a:latin typeface="Arial Rounded MT Bold" panose="020F0704030504030204" pitchFamily="34" charset="0"/>
              <a:cs typeface="Angsana New" panose="02020603050405020304" pitchFamily="18" charset="-34"/>
            </a:endParaRPr>
          </a:p>
          <a:p>
            <a:pPr marL="285750" indent="-285750">
              <a:buFont typeface="Arial" panose="020B0604020202020204" pitchFamily="34" charset="0"/>
              <a:buChar char="•"/>
            </a:pPr>
            <a:r>
              <a:rPr lang="en-US" sz="1200" b="1" dirty="0">
                <a:latin typeface="Arial Rounded MT Bold" panose="020F0704030504030204" pitchFamily="34" charset="0"/>
                <a:cs typeface="Angsana New" panose="02020603050405020304" pitchFamily="18" charset="-34"/>
              </a:rPr>
              <a:t>Gender Implementation Strategy</a:t>
            </a:r>
          </a:p>
          <a:p>
            <a:pPr marL="285750" indent="-285750">
              <a:buFont typeface="Arial" panose="020B0604020202020204" pitchFamily="34" charset="0"/>
              <a:buChar char="•"/>
            </a:pPr>
            <a:endParaRPr lang="en-US" sz="1200" b="1" dirty="0">
              <a:latin typeface="Arial Rounded MT Bold" panose="020F0704030504030204" pitchFamily="34" charset="0"/>
              <a:cs typeface="Angsana New" panose="02020603050405020304" pitchFamily="18" charset="-34"/>
            </a:endParaRPr>
          </a:p>
          <a:p>
            <a:pPr marL="285750" indent="-285750">
              <a:buFont typeface="Arial" panose="020B0604020202020204" pitchFamily="34" charset="0"/>
              <a:buChar char="•"/>
            </a:pPr>
            <a:r>
              <a:rPr lang="en-US" sz="1200" b="1" dirty="0">
                <a:latin typeface="Arial Rounded MT Bold" panose="020F0704030504030204" pitchFamily="34" charset="0"/>
                <a:cs typeface="Angsana New" panose="02020603050405020304" pitchFamily="18" charset="-34"/>
              </a:rPr>
              <a:t>Guidance on addressing gender in GEF Projects and programs </a:t>
            </a:r>
          </a:p>
          <a:p>
            <a:pPr marL="285750" indent="-285750">
              <a:buFont typeface="Arial" panose="020B0604020202020204" pitchFamily="34" charset="0"/>
              <a:buChar char="•"/>
            </a:pPr>
            <a:endParaRPr lang="en-US" sz="1200" b="1" dirty="0">
              <a:latin typeface="Arial Rounded MT Bold" panose="020F0704030504030204" pitchFamily="34" charset="0"/>
              <a:cs typeface="Angsana New" panose="02020603050405020304" pitchFamily="18" charset="-34"/>
            </a:endParaRPr>
          </a:p>
        </p:txBody>
      </p:sp>
      <p:graphicFrame>
        <p:nvGraphicFramePr>
          <p:cNvPr id="4" name="Diagram 3"/>
          <p:cNvGraphicFramePr/>
          <p:nvPr/>
        </p:nvGraphicFramePr>
        <p:xfrm>
          <a:off x="919760" y="1447207"/>
          <a:ext cx="8437454" cy="50069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p:cNvSpPr txBox="1"/>
          <p:nvPr/>
        </p:nvSpPr>
        <p:spPr>
          <a:xfrm>
            <a:off x="7857716" y="2891505"/>
            <a:ext cx="2738487" cy="646331"/>
          </a:xfrm>
          <a:prstGeom prst="rect">
            <a:avLst/>
          </a:prstGeom>
          <a:solidFill>
            <a:schemeClr val="bg1"/>
          </a:solidFill>
          <a:ln w="28575">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Arial Rounded MT Bold" panose="020F0704030504030204" pitchFamily="34" charset="0"/>
                <a:cs typeface="Angsana New" panose="02020603050405020304" pitchFamily="18" charset="-34"/>
              </a:rPr>
              <a:t>GEF Policy on Gender Equality</a:t>
            </a:r>
          </a:p>
        </p:txBody>
      </p:sp>
      <p:sp>
        <p:nvSpPr>
          <p:cNvPr id="8" name="TextBox 7"/>
          <p:cNvSpPr txBox="1"/>
          <p:nvPr/>
        </p:nvSpPr>
        <p:spPr>
          <a:xfrm>
            <a:off x="1559426" y="4105541"/>
            <a:ext cx="72136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2012</a:t>
            </a:r>
          </a:p>
        </p:txBody>
      </p:sp>
      <p:sp>
        <p:nvSpPr>
          <p:cNvPr id="9" name="TextBox 8"/>
          <p:cNvSpPr txBox="1"/>
          <p:nvPr/>
        </p:nvSpPr>
        <p:spPr>
          <a:xfrm>
            <a:off x="4165165" y="4105541"/>
            <a:ext cx="72136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2014</a:t>
            </a:r>
          </a:p>
        </p:txBody>
      </p:sp>
      <p:sp>
        <p:nvSpPr>
          <p:cNvPr id="10" name="TextBox 9"/>
          <p:cNvSpPr txBox="1"/>
          <p:nvPr/>
        </p:nvSpPr>
        <p:spPr>
          <a:xfrm>
            <a:off x="8259353" y="4105541"/>
            <a:ext cx="72136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2017</a:t>
            </a:r>
          </a:p>
        </p:txBody>
      </p:sp>
      <p:sp>
        <p:nvSpPr>
          <p:cNvPr id="24" name="TextBox 23"/>
          <p:cNvSpPr txBox="1"/>
          <p:nvPr/>
        </p:nvSpPr>
        <p:spPr>
          <a:xfrm>
            <a:off x="5274057" y="4209027"/>
            <a:ext cx="2537130" cy="492443"/>
          </a:xfrm>
          <a:prstGeom prst="rect">
            <a:avLst/>
          </a:prstGeom>
          <a:noFill/>
          <a:ln w="28575">
            <a:solidFill>
              <a:schemeClr val="accent4"/>
            </a:solidFill>
          </a:ln>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endParaRPr kumimoji="0" lang="en-US" sz="1300" b="1" i="0" u="none" strike="noStrike" kern="1200" cap="none" spc="0" normalizeH="0" baseline="0" noProof="0" dirty="0">
              <a:ln>
                <a:noFill/>
              </a:ln>
              <a:solidFill>
                <a:prstClr val="black"/>
              </a:solidFill>
              <a:effectLst/>
              <a:uLnTx/>
              <a:uFillTx/>
              <a:latin typeface="Arial Rounded MT Bold" panose="020F070403050403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1300" b="1" i="0" u="none" strike="noStrike" kern="1200" cap="none" spc="0" normalizeH="0" baseline="0" noProof="0" dirty="0">
                <a:ln>
                  <a:noFill/>
                </a:ln>
                <a:solidFill>
                  <a:prstClr val="black"/>
                </a:solidFill>
                <a:effectLst/>
                <a:uLnTx/>
                <a:uFillTx/>
                <a:latin typeface="Arial Rounded MT Bold" panose="020F0704030504030204" pitchFamily="34" charset="0"/>
              </a:rPr>
              <a:t>The GEF Gender Partnership</a:t>
            </a:r>
          </a:p>
        </p:txBody>
      </p:sp>
      <p:sp>
        <p:nvSpPr>
          <p:cNvPr id="25" name="TextBox 24">
            <a:extLst>
              <a:ext uri="{FF2B5EF4-FFF2-40B4-BE49-F238E27FC236}">
                <a16:creationId xmlns:a16="http://schemas.microsoft.com/office/drawing/2014/main" id="{32248903-62BE-4B3D-9996-5FF6F51D01B5}"/>
              </a:ext>
            </a:extLst>
          </p:cNvPr>
          <p:cNvSpPr txBox="1"/>
          <p:nvPr/>
        </p:nvSpPr>
        <p:spPr>
          <a:xfrm>
            <a:off x="865392" y="1826792"/>
            <a:ext cx="9951291" cy="430887"/>
          </a:xfrm>
          <a:prstGeom prst="rect">
            <a:avLst/>
          </a:prstGeom>
          <a:noFill/>
          <a:ln w="28575">
            <a:solidFill>
              <a:schemeClr val="bg1"/>
            </a:solidFill>
          </a:ln>
        </p:spPr>
        <p:txBody>
          <a:bodyPr wrap="square" rtlCol="0">
            <a:spAutoFit/>
          </a:bodyPr>
          <a:lstStyle/>
          <a:p>
            <a:pPr lvl="0">
              <a:defRPr/>
            </a:pPr>
            <a:r>
              <a:rPr lang="en-US" sz="2200" b="1" dirty="0">
                <a:solidFill>
                  <a:schemeClr val="accent1">
                    <a:lumMod val="50000"/>
                  </a:schemeClr>
                </a:solidFill>
                <a:latin typeface="Arial Rounded MT Bold" panose="020F0704030504030204" pitchFamily="34" charset="0"/>
                <a:cs typeface="Angsana New" panose="02020603050405020304" pitchFamily="18" charset="-34"/>
              </a:rPr>
              <a:t>Moving from a “do no harm” to a “do good” gender responsive approach</a:t>
            </a:r>
          </a:p>
        </p:txBody>
      </p:sp>
      <p:sp>
        <p:nvSpPr>
          <p:cNvPr id="5" name="TextBox 4">
            <a:extLst>
              <a:ext uri="{FF2B5EF4-FFF2-40B4-BE49-F238E27FC236}">
                <a16:creationId xmlns:a16="http://schemas.microsoft.com/office/drawing/2014/main" id="{E0F6932C-8C81-4132-B77A-1968906155F0}"/>
              </a:ext>
            </a:extLst>
          </p:cNvPr>
          <p:cNvSpPr txBox="1"/>
          <p:nvPr/>
        </p:nvSpPr>
        <p:spPr>
          <a:xfrm>
            <a:off x="1082843" y="2906903"/>
            <a:ext cx="2617435" cy="646331"/>
          </a:xfrm>
          <a:prstGeom prst="rect">
            <a:avLst/>
          </a:prstGeom>
          <a:solidFill>
            <a:schemeClr val="bg1"/>
          </a:solidFill>
          <a:ln w="28575">
            <a:noFill/>
          </a:ln>
        </p:spPr>
        <p:txBody>
          <a:bodyPr wrap="square" rtlCol="0">
            <a:spAutoFit/>
          </a:bodyPr>
          <a:lstStyle/>
          <a:p>
            <a:r>
              <a:rPr lang="en-US" b="1" dirty="0">
                <a:latin typeface="Arial Rounded MT Bold" panose="020F0704030504030204" pitchFamily="34" charset="0"/>
                <a:cs typeface="Angsana New" panose="02020603050405020304" pitchFamily="18" charset="-34"/>
              </a:rPr>
              <a:t>GEF Policy on Gender Mainstreaming</a:t>
            </a:r>
            <a:endParaRPr lang="en-US" dirty="0"/>
          </a:p>
        </p:txBody>
      </p:sp>
      <p:sp>
        <p:nvSpPr>
          <p:cNvPr id="28" name="TextBox 27">
            <a:extLst>
              <a:ext uri="{FF2B5EF4-FFF2-40B4-BE49-F238E27FC236}">
                <a16:creationId xmlns:a16="http://schemas.microsoft.com/office/drawing/2014/main" id="{40081053-8B00-4852-868A-11853F06DFA7}"/>
              </a:ext>
            </a:extLst>
          </p:cNvPr>
          <p:cNvSpPr txBox="1"/>
          <p:nvPr/>
        </p:nvSpPr>
        <p:spPr>
          <a:xfrm>
            <a:off x="3717310" y="2913472"/>
            <a:ext cx="2451561" cy="646331"/>
          </a:xfrm>
          <a:prstGeom prst="rect">
            <a:avLst/>
          </a:prstGeom>
          <a:solidFill>
            <a:schemeClr val="bg1"/>
          </a:solidFill>
          <a:ln w="28575">
            <a:noFill/>
          </a:ln>
        </p:spPr>
        <p:txBody>
          <a:bodyPr wrap="square" rtlCol="0">
            <a:spAutoFit/>
          </a:bodyPr>
          <a:lstStyle/>
          <a:p>
            <a:pPr lvl="0"/>
            <a:r>
              <a:rPr lang="en-US" b="1" dirty="0">
                <a:latin typeface="Arial Rounded MT Bold" panose="020F0704030504030204" pitchFamily="34" charset="0"/>
                <a:cs typeface="Angsana New" panose="02020603050405020304" pitchFamily="18" charset="-34"/>
              </a:rPr>
              <a:t>GEF Gender Action </a:t>
            </a:r>
          </a:p>
          <a:p>
            <a:pPr lvl="0"/>
            <a:r>
              <a:rPr lang="en-US" b="1" dirty="0">
                <a:latin typeface="Arial Rounded MT Bold" panose="020F0704030504030204" pitchFamily="34" charset="0"/>
                <a:cs typeface="Angsana New" panose="02020603050405020304" pitchFamily="18" charset="-34"/>
              </a:rPr>
              <a:t>Plan</a:t>
            </a:r>
            <a:endParaRPr lang="en-US" dirty="0"/>
          </a:p>
        </p:txBody>
      </p:sp>
      <p:pic>
        <p:nvPicPr>
          <p:cNvPr id="27" name="Picture 26">
            <a:extLst>
              <a:ext uri="{FF2B5EF4-FFF2-40B4-BE49-F238E27FC236}">
                <a16:creationId xmlns:a16="http://schemas.microsoft.com/office/drawing/2014/main" id="{D552744F-6959-4D00-A0A1-9169711AC956}"/>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
        <p:nvSpPr>
          <p:cNvPr id="32" name="Circle: Hollow 31">
            <a:extLst>
              <a:ext uri="{FF2B5EF4-FFF2-40B4-BE49-F238E27FC236}">
                <a16:creationId xmlns:a16="http://schemas.microsoft.com/office/drawing/2014/main" id="{FA128E4D-3222-4454-8F9E-877577F7A048}"/>
              </a:ext>
            </a:extLst>
          </p:cNvPr>
          <p:cNvSpPr/>
          <p:nvPr/>
        </p:nvSpPr>
        <p:spPr>
          <a:xfrm>
            <a:off x="645090" y="66870"/>
            <a:ext cx="1462473" cy="1371600"/>
          </a:xfrm>
          <a:prstGeom prst="donu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TextBox 6"/>
          <p:cNvSpPr txBox="1"/>
          <p:nvPr/>
        </p:nvSpPr>
        <p:spPr>
          <a:xfrm>
            <a:off x="-1" y="526206"/>
            <a:ext cx="6739003" cy="461665"/>
          </a:xfrm>
          <a:prstGeom prst="rect">
            <a:avLst/>
          </a:prstGeom>
          <a:solidFill>
            <a:schemeClr val="accent1">
              <a:lumMod val="50000"/>
            </a:schemeClr>
          </a:solidFill>
        </p:spPr>
        <p:txBody>
          <a:bodyPr wrap="square" rtlCol="0">
            <a:spAutoFit/>
          </a:bodyPr>
          <a:lstStyle/>
          <a:p>
            <a:pPr lvl="0">
              <a:defRPr/>
            </a:pPr>
            <a:r>
              <a:rPr lang="en-US" sz="2400" b="1" dirty="0">
                <a:solidFill>
                  <a:schemeClr val="bg1"/>
                </a:solidFill>
              </a:rPr>
              <a:t>              </a:t>
            </a:r>
            <a:r>
              <a:rPr lang="en-US" sz="2400" b="1" dirty="0">
                <a:solidFill>
                  <a:schemeClr val="bg1"/>
                </a:solidFill>
                <a:latin typeface="Arial Rounded MT Bold" panose="020F0704030504030204" pitchFamily="34" charset="0"/>
              </a:rPr>
              <a:t>GEF’s Evolving Approach on Gender</a:t>
            </a:r>
          </a:p>
        </p:txBody>
      </p:sp>
      <p:sp>
        <p:nvSpPr>
          <p:cNvPr id="15" name="Cube 14">
            <a:extLst>
              <a:ext uri="{FF2B5EF4-FFF2-40B4-BE49-F238E27FC236}">
                <a16:creationId xmlns:a16="http://schemas.microsoft.com/office/drawing/2014/main" id="{DCB5B8C0-508B-42BC-A4FB-E94451AC2647}"/>
              </a:ext>
            </a:extLst>
          </p:cNvPr>
          <p:cNvSpPr/>
          <p:nvPr/>
        </p:nvSpPr>
        <p:spPr>
          <a:xfrm>
            <a:off x="9664691" y="3744506"/>
            <a:ext cx="710742" cy="710742"/>
          </a:xfrm>
          <a:prstGeom prst="cube">
            <a:avLst/>
          </a:prstGeom>
          <a:solidFill>
            <a:schemeClr val="accent6">
              <a:lumMod val="50000"/>
            </a:schemeClr>
          </a:solidFill>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sp>
      <p:sp>
        <p:nvSpPr>
          <p:cNvPr id="17" name="TextBox 16">
            <a:extLst>
              <a:ext uri="{FF2B5EF4-FFF2-40B4-BE49-F238E27FC236}">
                <a16:creationId xmlns:a16="http://schemas.microsoft.com/office/drawing/2014/main" id="{4DBA5892-E4EA-4EBA-B822-B6F8767E60A9}"/>
              </a:ext>
            </a:extLst>
          </p:cNvPr>
          <p:cNvSpPr txBox="1"/>
          <p:nvPr/>
        </p:nvSpPr>
        <p:spPr>
          <a:xfrm>
            <a:off x="5415016" y="4889029"/>
            <a:ext cx="2396171" cy="1015663"/>
          </a:xfrm>
          <a:prstGeom prst="rect">
            <a:avLst/>
          </a:prstGeom>
          <a:noFill/>
        </p:spPr>
        <p:txBody>
          <a:bodyPr wrap="square" rtlCol="0">
            <a:spAutoFit/>
          </a:bodyPr>
          <a:lstStyle/>
          <a:p>
            <a:pPr marL="171450" lvl="0" indent="-171450">
              <a:buFont typeface="Arial" panose="020B0604020202020204" pitchFamily="34" charset="0"/>
              <a:buChar char="•"/>
            </a:pPr>
            <a:r>
              <a:rPr lang="en-US" sz="1200" b="1" dirty="0">
                <a:latin typeface="Arial Rounded MT Bold" panose="020F0704030504030204" pitchFamily="34" charset="0"/>
                <a:cs typeface="Angsana New" panose="02020603050405020304" pitchFamily="18" charset="-34"/>
              </a:rPr>
              <a:t>Improvements in project design</a:t>
            </a:r>
          </a:p>
          <a:p>
            <a:pPr marL="171450" lvl="0" indent="-171450">
              <a:buFont typeface="Arial" panose="020B0604020202020204" pitchFamily="34" charset="0"/>
              <a:buChar char="•"/>
            </a:pPr>
            <a:endParaRPr lang="en-US" sz="1200" b="1" dirty="0">
              <a:latin typeface="Arial Rounded MT Bold" panose="020F0704030504030204" pitchFamily="34" charset="0"/>
              <a:cs typeface="Angsana New" panose="02020603050405020304" pitchFamily="18" charset="-34"/>
            </a:endParaRPr>
          </a:p>
          <a:p>
            <a:pPr marL="171450" lvl="0" indent="-171450">
              <a:buFont typeface="Arial" panose="020B0604020202020204" pitchFamily="34" charset="0"/>
              <a:buChar char="•"/>
            </a:pPr>
            <a:r>
              <a:rPr lang="en-US" sz="1200" b="1" dirty="0">
                <a:latin typeface="Arial Rounded MT Bold" panose="020F0704030504030204" pitchFamily="34" charset="0"/>
                <a:cs typeface="Angsana New" panose="02020603050405020304" pitchFamily="18" charset="-34"/>
              </a:rPr>
              <a:t>Focus on analyses and  learning</a:t>
            </a:r>
            <a:endParaRPr lang="en-US" dirty="0"/>
          </a:p>
        </p:txBody>
      </p:sp>
    </p:spTree>
    <p:extLst>
      <p:ext uri="{BB962C8B-B14F-4D97-AF65-F5344CB8AC3E}">
        <p14:creationId xmlns:p14="http://schemas.microsoft.com/office/powerpoint/2010/main" val="32405624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a:extLst>
              <a:ext uri="{FF2B5EF4-FFF2-40B4-BE49-F238E27FC236}">
                <a16:creationId xmlns:a16="http://schemas.microsoft.com/office/drawing/2014/main" id="{4AE464B8-9249-44BE-BE5B-C624460BBC2C}"/>
              </a:ext>
            </a:extLst>
          </p:cNvPr>
          <p:cNvSpPr txBox="1"/>
          <p:nvPr/>
        </p:nvSpPr>
        <p:spPr>
          <a:xfrm>
            <a:off x="4559618" y="977863"/>
            <a:ext cx="6739003" cy="5170646"/>
          </a:xfrm>
          <a:prstGeom prst="rect">
            <a:avLst/>
          </a:prstGeom>
          <a:noFill/>
          <a:ln w="38100">
            <a:noFill/>
          </a:ln>
        </p:spPr>
        <p:txBody>
          <a:bodyPr wrap="square" rtlCol="0">
            <a:spAutoFit/>
          </a:bodyPr>
          <a:lstStyle/>
          <a:p>
            <a:endParaRPr lang="en-US" b="1" i="1" dirty="0">
              <a:solidFill>
                <a:schemeClr val="accent6">
                  <a:lumMod val="50000"/>
                </a:schemeClr>
              </a:solidFill>
            </a:endParaRPr>
          </a:p>
          <a:p>
            <a:r>
              <a:rPr lang="en-US" sz="2400" b="1" dirty="0">
                <a:solidFill>
                  <a:schemeClr val="accent1">
                    <a:lumMod val="50000"/>
                  </a:schemeClr>
                </a:solidFill>
              </a:rPr>
              <a:t>Responds</a:t>
            </a:r>
            <a:r>
              <a:rPr lang="en-US" sz="2400" dirty="0"/>
              <a:t> </a:t>
            </a:r>
            <a:r>
              <a:rPr lang="en-US" dirty="0"/>
              <a:t>to the increased attention to gender equality and women’s empowerment by the MEAs that the GEF serves</a:t>
            </a:r>
          </a:p>
          <a:p>
            <a:endParaRPr lang="en-US" sz="2400" dirty="0"/>
          </a:p>
          <a:p>
            <a:r>
              <a:rPr lang="en-US" sz="2400" b="1" dirty="0">
                <a:solidFill>
                  <a:schemeClr val="accent1">
                    <a:lumMod val="50000"/>
                  </a:schemeClr>
                </a:solidFill>
              </a:rPr>
              <a:t>Recognizes</a:t>
            </a:r>
            <a:r>
              <a:rPr lang="en-US" sz="2400" dirty="0"/>
              <a:t> </a:t>
            </a:r>
            <a:r>
              <a:rPr lang="en-US" dirty="0"/>
              <a:t>that efforts to combat environmental degradation and those to address gender inequality can be mutually supportive</a:t>
            </a:r>
          </a:p>
          <a:p>
            <a:endParaRPr lang="en-US" sz="2400" dirty="0"/>
          </a:p>
          <a:p>
            <a:r>
              <a:rPr lang="en-US" sz="2400" b="1" dirty="0">
                <a:solidFill>
                  <a:schemeClr val="accent1">
                    <a:lumMod val="50000"/>
                  </a:schemeClr>
                </a:solidFill>
              </a:rPr>
              <a:t>Aims</a:t>
            </a:r>
            <a:r>
              <a:rPr lang="en-US" sz="2400" dirty="0"/>
              <a:t> </a:t>
            </a:r>
            <a:r>
              <a:rPr lang="en-US" dirty="0"/>
              <a:t>to catalyze projects that have the potential to materialize greater environmental impact through gender-responsive approaches and results</a:t>
            </a:r>
          </a:p>
          <a:p>
            <a:endParaRPr lang="en-US" i="1" dirty="0"/>
          </a:p>
          <a:p>
            <a:r>
              <a:rPr lang="en-US" sz="2400" b="1" dirty="0">
                <a:solidFill>
                  <a:schemeClr val="accent1">
                    <a:lumMod val="50000"/>
                  </a:schemeClr>
                </a:solidFill>
              </a:rPr>
              <a:t>Seeks</a:t>
            </a:r>
            <a:r>
              <a:rPr lang="en-US" sz="2400" dirty="0"/>
              <a:t> </a:t>
            </a:r>
            <a:r>
              <a:rPr lang="en-US" dirty="0"/>
              <a:t>to ensure equal opportunities for women and men to participate in, contribute to and benefit from GEF-Financed Activities </a:t>
            </a:r>
          </a:p>
          <a:p>
            <a:endParaRPr lang="en-US" dirty="0"/>
          </a:p>
          <a:p>
            <a:r>
              <a:rPr lang="en-US" sz="2400" b="1" dirty="0">
                <a:solidFill>
                  <a:schemeClr val="accent1">
                    <a:lumMod val="50000"/>
                  </a:schemeClr>
                </a:solidFill>
              </a:rPr>
              <a:t>Outlines </a:t>
            </a:r>
            <a:r>
              <a:rPr lang="en-US" dirty="0"/>
              <a:t>clear GEF project and program cycle requirements </a:t>
            </a:r>
          </a:p>
          <a:p>
            <a:r>
              <a:rPr lang="en-US" dirty="0"/>
              <a:t>  </a:t>
            </a:r>
          </a:p>
        </p:txBody>
      </p:sp>
      <p:pic>
        <p:nvPicPr>
          <p:cNvPr id="20" name="Picture 19">
            <a:extLst>
              <a:ext uri="{FF2B5EF4-FFF2-40B4-BE49-F238E27FC236}">
                <a16:creationId xmlns:a16="http://schemas.microsoft.com/office/drawing/2014/main" id="{4B554669-EBC7-4628-8E06-2E65CE0F20BE}"/>
              </a:ext>
            </a:extLst>
          </p:cNvPr>
          <p:cNvPicPr>
            <a:picLocks noChangeAspect="1"/>
          </p:cNvPicPr>
          <p:nvPr/>
        </p:nvPicPr>
        <p:blipFill rotWithShape="1">
          <a:blip r:embed="rId3"/>
          <a:srcRect l="35577" t="22222" r="36645" b="15100"/>
          <a:stretch/>
        </p:blipFill>
        <p:spPr bwMode="auto">
          <a:xfrm>
            <a:off x="1124078" y="1761750"/>
            <a:ext cx="3097886" cy="393192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53640926-AAD7-44D8-BBD7-CCE9431645EC}">
              <a14:shadowObscured xmlns:a14="http://schemas.microsoft.com/office/drawing/2010/main"/>
            </a:ext>
          </a:extLst>
        </p:spPr>
      </p:pic>
      <p:sp>
        <p:nvSpPr>
          <p:cNvPr id="23" name="Circle: Hollow 22">
            <a:extLst>
              <a:ext uri="{FF2B5EF4-FFF2-40B4-BE49-F238E27FC236}">
                <a16:creationId xmlns:a16="http://schemas.microsoft.com/office/drawing/2014/main" id="{B88CB154-8FA4-418E-A9F0-C56C5A00023F}"/>
              </a:ext>
            </a:extLst>
          </p:cNvPr>
          <p:cNvSpPr/>
          <p:nvPr/>
        </p:nvSpPr>
        <p:spPr>
          <a:xfrm>
            <a:off x="645090" y="129930"/>
            <a:ext cx="1462473" cy="1371600"/>
          </a:xfrm>
          <a:prstGeom prst="donu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4" name="TextBox 23">
            <a:extLst>
              <a:ext uri="{FF2B5EF4-FFF2-40B4-BE49-F238E27FC236}">
                <a16:creationId xmlns:a16="http://schemas.microsoft.com/office/drawing/2014/main" id="{8281883C-EF4E-4044-B178-C16E7C6C3920}"/>
              </a:ext>
            </a:extLst>
          </p:cNvPr>
          <p:cNvSpPr txBox="1"/>
          <p:nvPr/>
        </p:nvSpPr>
        <p:spPr>
          <a:xfrm>
            <a:off x="-1" y="589266"/>
            <a:ext cx="6739003" cy="461665"/>
          </a:xfrm>
          <a:prstGeom prst="rect">
            <a:avLst/>
          </a:prstGeom>
          <a:solidFill>
            <a:schemeClr val="accent1">
              <a:lumMod val="50000"/>
            </a:schemeClr>
          </a:solidFill>
        </p:spPr>
        <p:txBody>
          <a:bodyPr wrap="square" rtlCol="0">
            <a:spAutoFit/>
          </a:bodyPr>
          <a:lstStyle/>
          <a:p>
            <a:pPr lvl="0">
              <a:defRPr/>
            </a:pPr>
            <a:r>
              <a:rPr lang="en-US" sz="2400" b="1" dirty="0">
                <a:solidFill>
                  <a:schemeClr val="bg1"/>
                </a:solidFill>
              </a:rPr>
              <a:t>              </a:t>
            </a:r>
            <a:r>
              <a:rPr lang="en-US" sz="2400" b="1" dirty="0">
                <a:solidFill>
                  <a:schemeClr val="bg1"/>
                </a:solidFill>
                <a:latin typeface="Arial Rounded MT Bold" panose="020F0704030504030204" pitchFamily="34" charset="0"/>
              </a:rPr>
              <a:t>GEF’s Policy on Gender Equality</a:t>
            </a:r>
          </a:p>
        </p:txBody>
      </p:sp>
      <p:pic>
        <p:nvPicPr>
          <p:cNvPr id="25" name="Picture 24">
            <a:extLst>
              <a:ext uri="{FF2B5EF4-FFF2-40B4-BE49-F238E27FC236}">
                <a16:creationId xmlns:a16="http://schemas.microsoft.com/office/drawing/2014/main" id="{9E07EDDF-6CB7-4EBF-8DBF-999A89B43B96}"/>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Tree>
    <p:extLst>
      <p:ext uri="{BB962C8B-B14F-4D97-AF65-F5344CB8AC3E}">
        <p14:creationId xmlns:p14="http://schemas.microsoft.com/office/powerpoint/2010/main" val="5677324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4F79ED06-E978-4783-99C6-83F48A877E63}"/>
              </a:ext>
            </a:extLst>
          </p:cNvPr>
          <p:cNvSpPr txBox="1"/>
          <p:nvPr/>
        </p:nvSpPr>
        <p:spPr>
          <a:xfrm>
            <a:off x="858826" y="1442408"/>
            <a:ext cx="5335859" cy="646331"/>
          </a:xfrm>
          <a:prstGeom prst="rect">
            <a:avLst/>
          </a:prstGeom>
          <a:solidFill>
            <a:schemeClr val="bg1"/>
          </a:solidFill>
        </p:spPr>
        <p:txBody>
          <a:bodyPr wrap="square" rtlCol="0">
            <a:spAutoFit/>
          </a:bodyPr>
          <a:lstStyle/>
          <a:p>
            <a:pPr algn="ctr">
              <a:defRPr/>
            </a:pPr>
            <a:endParaRPr lang="en-US" b="1" dirty="0"/>
          </a:p>
          <a:p>
            <a:pPr algn="ctr">
              <a:defRPr/>
            </a:pPr>
            <a:r>
              <a:rPr lang="en-US" b="1" dirty="0">
                <a:solidFill>
                  <a:schemeClr val="accent1">
                    <a:lumMod val="50000"/>
                  </a:schemeClr>
                </a:solidFill>
              </a:rPr>
              <a:t>Project Identification and Development</a:t>
            </a:r>
            <a:endParaRPr kumimoji="0" lang="en-US" sz="1800" b="1" i="0" strike="noStrike" kern="1200" cap="none" spc="0" normalizeH="0" baseline="0" noProof="0" dirty="0">
              <a:ln>
                <a:noFill/>
              </a:ln>
              <a:solidFill>
                <a:schemeClr val="accent1">
                  <a:lumMod val="50000"/>
                </a:schemeClr>
              </a:solidFill>
              <a:effectLst/>
              <a:uLnTx/>
              <a:uFillTx/>
              <a:latin typeface="Calibri"/>
            </a:endParaRPr>
          </a:p>
        </p:txBody>
      </p:sp>
      <p:grpSp>
        <p:nvGrpSpPr>
          <p:cNvPr id="18" name="Group 17"/>
          <p:cNvGrpSpPr>
            <a:grpSpLocks noChangeAspect="1"/>
          </p:cNvGrpSpPr>
          <p:nvPr/>
        </p:nvGrpSpPr>
        <p:grpSpPr>
          <a:xfrm>
            <a:off x="916078" y="2393244"/>
            <a:ext cx="10143750" cy="949710"/>
            <a:chOff x="1818708" y="1773570"/>
            <a:chExt cx="8278823" cy="1091622"/>
          </a:xfrm>
        </p:grpSpPr>
        <p:sp>
          <p:nvSpPr>
            <p:cNvPr id="6" name="Rectangle: Rounded Corners 5"/>
            <p:cNvSpPr/>
            <p:nvPr/>
          </p:nvSpPr>
          <p:spPr>
            <a:xfrm>
              <a:off x="1818708" y="1808556"/>
              <a:ext cx="1780281" cy="1056636"/>
            </a:xfrm>
            <a:prstGeom prst="roundRect">
              <a:avLst/>
            </a:prstGeom>
            <a:solidFill>
              <a:schemeClr val="accent1">
                <a:lumMod val="50000"/>
              </a:schemeClr>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600" b="1" dirty="0">
                  <a:solidFill>
                    <a:schemeClr val="bg1"/>
                  </a:solidFill>
                </a:rPr>
                <a:t>PIF/PFD Submission</a:t>
              </a:r>
            </a:p>
          </p:txBody>
        </p:sp>
        <p:sp>
          <p:nvSpPr>
            <p:cNvPr id="13" name="Rectangle: Rounded Corners 12"/>
            <p:cNvSpPr/>
            <p:nvPr/>
          </p:nvSpPr>
          <p:spPr>
            <a:xfrm>
              <a:off x="8852208" y="1773570"/>
              <a:ext cx="1245323" cy="1023585"/>
            </a:xfrm>
            <a:prstGeom prst="roundRect">
              <a:avLst/>
            </a:prstGeom>
            <a:solidFill>
              <a:schemeClr val="accent1">
                <a:lumMod val="50000"/>
              </a:schemeClr>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b="1" dirty="0">
                  <a:solidFill>
                    <a:schemeClr val="bg1"/>
                  </a:solidFill>
                </a:rPr>
                <a:t>Terminal Evaluations </a:t>
              </a:r>
            </a:p>
          </p:txBody>
        </p:sp>
        <p:sp>
          <p:nvSpPr>
            <p:cNvPr id="8" name="Rectangle: Rounded Corners 7"/>
            <p:cNvSpPr/>
            <p:nvPr/>
          </p:nvSpPr>
          <p:spPr>
            <a:xfrm>
              <a:off x="3996247" y="1786104"/>
              <a:ext cx="1669793" cy="1056637"/>
            </a:xfrm>
            <a:prstGeom prst="roundRect">
              <a:avLst/>
            </a:prstGeom>
            <a:solidFill>
              <a:schemeClr val="accent1">
                <a:lumMod val="50000"/>
              </a:schemeClr>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600" b="1" dirty="0">
                  <a:solidFill>
                    <a:schemeClr val="bg1"/>
                  </a:solidFill>
                </a:rPr>
                <a:t>CEO Endorsement Submission</a:t>
              </a:r>
            </a:p>
          </p:txBody>
        </p:sp>
        <p:sp>
          <p:nvSpPr>
            <p:cNvPr id="12" name="Rectangle: Rounded Corners 11"/>
            <p:cNvSpPr/>
            <p:nvPr/>
          </p:nvSpPr>
          <p:spPr>
            <a:xfrm>
              <a:off x="7439709" y="1773570"/>
              <a:ext cx="1245323" cy="1046035"/>
            </a:xfrm>
            <a:prstGeom prst="roundRect">
              <a:avLst/>
            </a:prstGeom>
            <a:solidFill>
              <a:schemeClr val="accent1">
                <a:lumMod val="50000"/>
              </a:schemeClr>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b="1" dirty="0">
                  <a:solidFill>
                    <a:schemeClr val="bg1"/>
                  </a:solidFill>
                </a:rPr>
                <a:t>Mid-term Reviews</a:t>
              </a:r>
            </a:p>
          </p:txBody>
        </p:sp>
        <p:sp>
          <p:nvSpPr>
            <p:cNvPr id="11" name="Rectangle: Rounded Corners 10"/>
            <p:cNvSpPr/>
            <p:nvPr/>
          </p:nvSpPr>
          <p:spPr>
            <a:xfrm>
              <a:off x="6021584" y="1778403"/>
              <a:ext cx="1250949" cy="1056636"/>
            </a:xfrm>
            <a:prstGeom prst="roundRect">
              <a:avLst/>
            </a:prstGeom>
            <a:solidFill>
              <a:schemeClr val="accent1">
                <a:lumMod val="50000"/>
              </a:schemeClr>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b="1" dirty="0">
                  <a:solidFill>
                    <a:schemeClr val="bg1"/>
                  </a:solidFill>
                </a:rPr>
                <a:t>Project Implementation Reports</a:t>
              </a:r>
            </a:p>
          </p:txBody>
        </p:sp>
      </p:grpSp>
      <p:graphicFrame>
        <p:nvGraphicFramePr>
          <p:cNvPr id="4" name="Table 3">
            <a:extLst>
              <a:ext uri="{FF2B5EF4-FFF2-40B4-BE49-F238E27FC236}">
                <a16:creationId xmlns:a16="http://schemas.microsoft.com/office/drawing/2014/main" id="{8C52F736-7A41-4699-9229-FBAFB9419809}"/>
              </a:ext>
            </a:extLst>
          </p:cNvPr>
          <p:cNvGraphicFramePr>
            <a:graphicFrameLocks noGrp="1"/>
          </p:cNvGraphicFramePr>
          <p:nvPr/>
        </p:nvGraphicFramePr>
        <p:xfrm>
          <a:off x="798648" y="3554239"/>
          <a:ext cx="2617830" cy="1961130"/>
        </p:xfrm>
        <a:graphic>
          <a:graphicData uri="http://schemas.openxmlformats.org/drawingml/2006/table">
            <a:tbl>
              <a:tblPr/>
              <a:tblGrid>
                <a:gridCol w="2617830">
                  <a:extLst>
                    <a:ext uri="{9D8B030D-6E8A-4147-A177-3AD203B41FA5}">
                      <a16:colId xmlns:a16="http://schemas.microsoft.com/office/drawing/2014/main" val="879135269"/>
                    </a:ext>
                  </a:extLst>
                </a:gridCol>
              </a:tblGrid>
              <a:tr h="1961130">
                <a:tc>
                  <a:txBody>
                    <a:bodyPr/>
                    <a:lstStyle/>
                    <a:p>
                      <a:pPr marL="285750" marR="0" lvl="0" indent="-285750" algn="l">
                        <a:spcBef>
                          <a:spcPts val="300"/>
                        </a:spcBef>
                        <a:spcAft>
                          <a:spcPts val="720"/>
                        </a:spcAft>
                        <a:buClr>
                          <a:schemeClr val="accent6">
                            <a:lumMod val="50000"/>
                          </a:schemeClr>
                        </a:buClr>
                        <a:buSzPts val="1600"/>
                        <a:buFont typeface="Wingdings" panose="05000000000000000000" pitchFamily="2" charset="2"/>
                        <a:buChar char="§"/>
                      </a:pPr>
                      <a:r>
                        <a:rPr lang="en-US" sz="1400" b="1" dirty="0">
                          <a:effectLst/>
                          <a:uFill>
                            <a:solidFill>
                              <a:srgbClr val="1F3864"/>
                            </a:solidFill>
                          </a:uFill>
                          <a:latin typeface="+mn-lt"/>
                        </a:rPr>
                        <a:t>Collect information on gender issues relevant to the project context</a:t>
                      </a:r>
                    </a:p>
                    <a:p>
                      <a:pPr marL="285750" marR="0" lvl="0" indent="-285750" algn="l">
                        <a:spcBef>
                          <a:spcPts val="300"/>
                        </a:spcBef>
                        <a:spcAft>
                          <a:spcPts val="720"/>
                        </a:spcAft>
                        <a:buClr>
                          <a:schemeClr val="accent6">
                            <a:lumMod val="50000"/>
                          </a:schemeClr>
                        </a:buClr>
                        <a:buSzPts val="1600"/>
                        <a:buFont typeface="Wingdings" panose="05000000000000000000" pitchFamily="2" charset="2"/>
                        <a:buChar char="§"/>
                      </a:pPr>
                      <a:r>
                        <a:rPr lang="en-US" sz="1400" b="1" dirty="0">
                          <a:effectLst/>
                          <a:uFill>
                            <a:solidFill>
                              <a:srgbClr val="1F3864"/>
                            </a:solidFill>
                          </a:uFill>
                          <a:latin typeface="+mn-lt"/>
                        </a:rPr>
                        <a:t>Carry out gender-responsive stakeholder consultations</a:t>
                      </a:r>
                    </a:p>
                    <a:p>
                      <a:pPr marL="0" marR="0" lvl="0" indent="0" algn="l">
                        <a:spcBef>
                          <a:spcPts val="300"/>
                        </a:spcBef>
                        <a:spcAft>
                          <a:spcPts val="720"/>
                        </a:spcAft>
                        <a:buClr>
                          <a:srgbClr val="1F3864"/>
                        </a:buClr>
                        <a:buSzPts val="1600"/>
                        <a:buFont typeface="Wingdings" panose="05000000000000000000" pitchFamily="2" charset="2"/>
                        <a:buNone/>
                      </a:pPr>
                      <a:endParaRPr lang="en-US" sz="1400" b="0" dirty="0">
                        <a:effectLst/>
                        <a:uFill>
                          <a:solidFill>
                            <a:srgbClr val="1F3864"/>
                          </a:solidFill>
                        </a:uFill>
                        <a:latin typeface="+mn-lt"/>
                      </a:endParaRPr>
                    </a:p>
                    <a:p>
                      <a:pPr marL="0" marR="0" lvl="0" indent="0" algn="l">
                        <a:spcBef>
                          <a:spcPts val="300"/>
                        </a:spcBef>
                        <a:spcAft>
                          <a:spcPts val="720"/>
                        </a:spcAft>
                        <a:buClr>
                          <a:srgbClr val="1F3864"/>
                        </a:buClr>
                        <a:buSzPts val="1600"/>
                        <a:buFont typeface="Wingdings" panose="05000000000000000000" pitchFamily="2" charset="2"/>
                        <a:buNone/>
                      </a:pPr>
                      <a:endParaRPr lang="en-US" sz="1400" b="0" dirty="0">
                        <a:effectLst/>
                        <a:uFill>
                          <a:solidFill>
                            <a:srgbClr val="1F3864"/>
                          </a:solidFill>
                        </a:uFill>
                        <a:latin typeface="+mn-lt"/>
                      </a:endParaRPr>
                    </a:p>
                  </a:txBody>
                  <a:tcPr marL="114300" marR="114300" marT="0" marB="0">
                    <a:lnL>
                      <a:noFill/>
                    </a:lnL>
                    <a:lnR>
                      <a:noFill/>
                    </a:lnR>
                    <a:lnT>
                      <a:noFill/>
                    </a:lnT>
                    <a:lnB>
                      <a:noFill/>
                    </a:lnB>
                  </a:tcPr>
                </a:tc>
                <a:extLst>
                  <a:ext uri="{0D108BD9-81ED-4DB2-BD59-A6C34878D82A}">
                    <a16:rowId xmlns:a16="http://schemas.microsoft.com/office/drawing/2014/main" val="1565343258"/>
                  </a:ext>
                </a:extLst>
              </a:tr>
            </a:tbl>
          </a:graphicData>
        </a:graphic>
      </p:graphicFrame>
      <p:graphicFrame>
        <p:nvGraphicFramePr>
          <p:cNvPr id="19" name="Table 18">
            <a:extLst>
              <a:ext uri="{FF2B5EF4-FFF2-40B4-BE49-F238E27FC236}">
                <a16:creationId xmlns:a16="http://schemas.microsoft.com/office/drawing/2014/main" id="{ED801F8C-C544-43C5-9EF3-511FD75C901A}"/>
              </a:ext>
            </a:extLst>
          </p:cNvPr>
          <p:cNvGraphicFramePr>
            <a:graphicFrameLocks noGrp="1"/>
          </p:cNvGraphicFramePr>
          <p:nvPr/>
        </p:nvGraphicFramePr>
        <p:xfrm>
          <a:off x="3416478" y="3429000"/>
          <a:ext cx="2758627" cy="2214880"/>
        </p:xfrm>
        <a:graphic>
          <a:graphicData uri="http://schemas.openxmlformats.org/drawingml/2006/table">
            <a:tbl>
              <a:tblPr/>
              <a:tblGrid>
                <a:gridCol w="2758627">
                  <a:extLst>
                    <a:ext uri="{9D8B030D-6E8A-4147-A177-3AD203B41FA5}">
                      <a16:colId xmlns:a16="http://schemas.microsoft.com/office/drawing/2014/main" val="879135269"/>
                    </a:ext>
                  </a:extLst>
                </a:gridCol>
              </a:tblGrid>
              <a:tr h="0">
                <a:tc>
                  <a:txBody>
                    <a:bodyPr/>
                    <a:lstStyle/>
                    <a:p>
                      <a:pPr marL="285750" marR="0" lvl="0" indent="-285750" algn="l">
                        <a:spcBef>
                          <a:spcPts val="300"/>
                        </a:spcBef>
                        <a:spcAft>
                          <a:spcPts val="720"/>
                        </a:spcAft>
                        <a:buClr>
                          <a:schemeClr val="accent6">
                            <a:lumMod val="50000"/>
                          </a:schemeClr>
                        </a:buClr>
                        <a:buSzPts val="1600"/>
                        <a:buFont typeface="Wingdings" panose="05000000000000000000" pitchFamily="2" charset="2"/>
                        <a:buChar char="§"/>
                      </a:pPr>
                      <a:r>
                        <a:rPr lang="en-US" sz="1400" b="1" kern="1200" dirty="0">
                          <a:solidFill>
                            <a:schemeClr val="tx1"/>
                          </a:solidFill>
                          <a:effectLst/>
                          <a:uFill>
                            <a:solidFill>
                              <a:srgbClr val="1F3864"/>
                            </a:solidFill>
                          </a:uFill>
                          <a:latin typeface="+mn-lt"/>
                          <a:ea typeface="+mn-ea"/>
                          <a:cs typeface="+mn-cs"/>
                        </a:rPr>
                        <a:t>Carry out an gender analysis </a:t>
                      </a:r>
                    </a:p>
                    <a:p>
                      <a:pPr marL="285750" marR="0" lvl="0" indent="-285750" algn="l">
                        <a:spcBef>
                          <a:spcPts val="300"/>
                        </a:spcBef>
                        <a:spcAft>
                          <a:spcPts val="720"/>
                        </a:spcAft>
                        <a:buClr>
                          <a:schemeClr val="accent6">
                            <a:lumMod val="50000"/>
                          </a:schemeClr>
                        </a:buClr>
                        <a:buSzPts val="1600"/>
                        <a:buFont typeface="Wingdings" panose="05000000000000000000" pitchFamily="2" charset="2"/>
                        <a:buChar char="§"/>
                      </a:pPr>
                      <a:r>
                        <a:rPr lang="en-US" sz="1400" b="1" kern="1200" dirty="0">
                          <a:solidFill>
                            <a:schemeClr val="tx1"/>
                          </a:solidFill>
                          <a:effectLst/>
                          <a:uFill>
                            <a:solidFill>
                              <a:srgbClr val="1F3864"/>
                            </a:solidFill>
                          </a:uFill>
                          <a:latin typeface="+mn-lt"/>
                          <a:ea typeface="+mn-ea"/>
                          <a:cs typeface="+mn-cs"/>
                        </a:rPr>
                        <a:t>Identify gender-responsive actions</a:t>
                      </a:r>
                    </a:p>
                    <a:p>
                      <a:pPr marL="285750" marR="0" lvl="0" indent="-285750" algn="l">
                        <a:spcBef>
                          <a:spcPts val="300"/>
                        </a:spcBef>
                        <a:spcAft>
                          <a:spcPts val="720"/>
                        </a:spcAft>
                        <a:buClr>
                          <a:schemeClr val="accent6">
                            <a:lumMod val="50000"/>
                          </a:schemeClr>
                        </a:buClr>
                        <a:buSzPts val="1600"/>
                        <a:buFont typeface="Wingdings" panose="05000000000000000000" pitchFamily="2" charset="2"/>
                        <a:buChar char="§"/>
                      </a:pPr>
                      <a:r>
                        <a:rPr lang="en-US" sz="1400" b="1" dirty="0">
                          <a:effectLst/>
                          <a:latin typeface="+mn-lt"/>
                          <a:ea typeface="Calibri" panose="020F0502020204030204" pitchFamily="34" charset="0"/>
                          <a:cs typeface="Times New Roman" panose="02020603050405020304" pitchFamily="18" charset="0"/>
                        </a:rPr>
                        <a:t>Define gender-sensitive indicators</a:t>
                      </a:r>
                    </a:p>
                    <a:p>
                      <a:pPr marL="285750" marR="0" lvl="0" indent="-285750" algn="l">
                        <a:spcBef>
                          <a:spcPts val="300"/>
                        </a:spcBef>
                        <a:spcAft>
                          <a:spcPts val="720"/>
                        </a:spcAft>
                        <a:buClr>
                          <a:schemeClr val="accent6">
                            <a:lumMod val="50000"/>
                          </a:schemeClr>
                        </a:buClr>
                        <a:buSzPts val="1600"/>
                        <a:buFont typeface="Wingdings" panose="05000000000000000000" pitchFamily="2" charset="2"/>
                        <a:buChar char="§"/>
                      </a:pPr>
                      <a:r>
                        <a:rPr lang="en-US" sz="1400" b="1" kern="1200" dirty="0">
                          <a:solidFill>
                            <a:schemeClr val="tx1"/>
                          </a:solidFill>
                          <a:effectLst/>
                          <a:uFill>
                            <a:solidFill>
                              <a:srgbClr val="1F3864"/>
                            </a:solidFill>
                          </a:uFill>
                          <a:latin typeface="+mn-lt"/>
                          <a:ea typeface="+mn-ea"/>
                          <a:cs typeface="Times New Roman" panose="02020603050405020304" pitchFamily="18" charset="0"/>
                        </a:rPr>
                        <a:t>Gender tagging</a:t>
                      </a:r>
                      <a:r>
                        <a:rPr lang="en-US" sz="1400" b="0" kern="1200" dirty="0">
                          <a:solidFill>
                            <a:schemeClr val="tx1"/>
                          </a:solidFill>
                          <a:effectLst/>
                          <a:uFill>
                            <a:solidFill>
                              <a:srgbClr val="1F3864"/>
                            </a:solidFill>
                          </a:uFill>
                          <a:latin typeface="+mn-lt"/>
                          <a:ea typeface="+mn-ea"/>
                          <a:cs typeface="Times New Roman" panose="02020603050405020304" pitchFamily="18" charset="0"/>
                        </a:rPr>
                        <a:t>: indicating expected gender result areas</a:t>
                      </a:r>
                    </a:p>
                    <a:p>
                      <a:pPr marL="0" marR="0" lvl="0" indent="0" algn="l">
                        <a:spcBef>
                          <a:spcPts val="300"/>
                        </a:spcBef>
                        <a:spcAft>
                          <a:spcPts val="720"/>
                        </a:spcAft>
                        <a:buClr>
                          <a:srgbClr val="1F3864"/>
                        </a:buClr>
                        <a:buSzPts val="1600"/>
                        <a:buFont typeface="Wingdings" panose="05000000000000000000" pitchFamily="2" charset="2"/>
                        <a:buNone/>
                      </a:pPr>
                      <a:endParaRPr lang="en-US" sz="1400" b="0" kern="1200" dirty="0">
                        <a:solidFill>
                          <a:schemeClr val="tx1"/>
                        </a:solidFill>
                        <a:effectLst/>
                        <a:uFill>
                          <a:solidFill>
                            <a:srgbClr val="1F3864"/>
                          </a:solidFill>
                        </a:uFill>
                        <a:latin typeface="+mn-lt"/>
                        <a:ea typeface="+mn-ea"/>
                        <a:cs typeface="+mn-cs"/>
                      </a:endParaRPr>
                    </a:p>
                  </a:txBody>
                  <a:tcPr marL="114300" marR="114300" marT="0" marB="0">
                    <a:lnL>
                      <a:noFill/>
                    </a:lnL>
                    <a:lnR>
                      <a:noFill/>
                    </a:lnR>
                    <a:lnT>
                      <a:noFill/>
                    </a:lnT>
                    <a:lnB>
                      <a:noFill/>
                    </a:lnB>
                  </a:tcPr>
                </a:tc>
                <a:extLst>
                  <a:ext uri="{0D108BD9-81ED-4DB2-BD59-A6C34878D82A}">
                    <a16:rowId xmlns:a16="http://schemas.microsoft.com/office/drawing/2014/main" val="1565343258"/>
                  </a:ext>
                </a:extLst>
              </a:tr>
            </a:tbl>
          </a:graphicData>
        </a:graphic>
      </p:graphicFrame>
      <p:sp>
        <p:nvSpPr>
          <p:cNvPr id="20" name="Circle: Hollow 19">
            <a:extLst>
              <a:ext uri="{FF2B5EF4-FFF2-40B4-BE49-F238E27FC236}">
                <a16:creationId xmlns:a16="http://schemas.microsoft.com/office/drawing/2014/main" id="{A9779C4D-5651-44ED-B59C-78F4F8AAEF2E}"/>
              </a:ext>
            </a:extLst>
          </p:cNvPr>
          <p:cNvSpPr/>
          <p:nvPr/>
        </p:nvSpPr>
        <p:spPr>
          <a:xfrm>
            <a:off x="645090" y="140440"/>
            <a:ext cx="1462473" cy="1371600"/>
          </a:xfrm>
          <a:prstGeom prst="donu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1" name="TextBox 20">
            <a:extLst>
              <a:ext uri="{FF2B5EF4-FFF2-40B4-BE49-F238E27FC236}">
                <a16:creationId xmlns:a16="http://schemas.microsoft.com/office/drawing/2014/main" id="{2CAEE166-FAFC-414E-86FD-A19E2C2D515A}"/>
              </a:ext>
            </a:extLst>
          </p:cNvPr>
          <p:cNvSpPr txBox="1"/>
          <p:nvPr/>
        </p:nvSpPr>
        <p:spPr>
          <a:xfrm>
            <a:off x="0" y="599776"/>
            <a:ext cx="8614317" cy="461665"/>
          </a:xfrm>
          <a:prstGeom prst="rect">
            <a:avLst/>
          </a:prstGeom>
          <a:solidFill>
            <a:schemeClr val="accent1">
              <a:lumMod val="50000"/>
            </a:schemeClr>
          </a:solidFill>
          <a:ln w="76200">
            <a:solidFill>
              <a:schemeClr val="accent6">
                <a:lumMod val="50000"/>
              </a:schemeClr>
            </a:solidFill>
          </a:ln>
        </p:spPr>
        <p:txBody>
          <a:bodyPr wrap="square" rtlCol="0">
            <a:spAutoFit/>
          </a:bodyPr>
          <a:lstStyle/>
          <a:p>
            <a:pPr>
              <a:defRPr/>
            </a:pPr>
            <a:r>
              <a:rPr lang="en-US" sz="2400" b="1" dirty="0">
                <a:solidFill>
                  <a:schemeClr val="bg1"/>
                </a:solidFill>
              </a:rPr>
              <a:t>              Gender-responsive project identification and development</a:t>
            </a:r>
            <a:endParaRPr lang="en-US" sz="2400" b="1" dirty="0">
              <a:solidFill>
                <a:schemeClr val="bg1"/>
              </a:solidFill>
              <a:latin typeface="Arial Rounded MT Bold" panose="020F0704030504030204" pitchFamily="34" charset="0"/>
            </a:endParaRPr>
          </a:p>
        </p:txBody>
      </p:sp>
      <p:sp>
        <p:nvSpPr>
          <p:cNvPr id="24" name="Rectangle: Rounded Corners 23">
            <a:extLst>
              <a:ext uri="{FF2B5EF4-FFF2-40B4-BE49-F238E27FC236}">
                <a16:creationId xmlns:a16="http://schemas.microsoft.com/office/drawing/2014/main" id="{71BBAD26-797E-44EC-9CD9-FB352A1A966A}"/>
              </a:ext>
            </a:extLst>
          </p:cNvPr>
          <p:cNvSpPr/>
          <p:nvPr/>
        </p:nvSpPr>
        <p:spPr>
          <a:xfrm>
            <a:off x="5280475" y="3047718"/>
            <a:ext cx="1020337" cy="123306"/>
          </a:xfrm>
          <a:prstGeom prst="roundRect">
            <a:avLst/>
          </a:prstGeom>
          <a:solidFill>
            <a:schemeClr val="bg1"/>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5" name="Rectangle: Rounded Corners 24">
            <a:extLst>
              <a:ext uri="{FF2B5EF4-FFF2-40B4-BE49-F238E27FC236}">
                <a16:creationId xmlns:a16="http://schemas.microsoft.com/office/drawing/2014/main" id="{CA73E9D4-FB2A-4D45-952B-CE9D8784DDAC}"/>
              </a:ext>
            </a:extLst>
          </p:cNvPr>
          <p:cNvSpPr/>
          <p:nvPr/>
        </p:nvSpPr>
        <p:spPr>
          <a:xfrm>
            <a:off x="2869135" y="2919007"/>
            <a:ext cx="1020337" cy="278550"/>
          </a:xfrm>
          <a:prstGeom prst="roundRect">
            <a:avLst/>
          </a:prstGeom>
          <a:solidFill>
            <a:schemeClr val="bg1"/>
          </a:solidFill>
          <a:ln w="38100">
            <a:solidFill>
              <a:schemeClr val="accent6">
                <a:lumMod val="5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accent1">
                  <a:lumMod val="50000"/>
                </a:schemeClr>
              </a:solidFill>
            </a:endParaRPr>
          </a:p>
          <a:p>
            <a:pPr algn="ctr"/>
            <a:r>
              <a:rPr lang="en-US" sz="1200" b="1" dirty="0">
                <a:solidFill>
                  <a:schemeClr val="accent1">
                    <a:lumMod val="50000"/>
                  </a:schemeClr>
                </a:solidFill>
              </a:rPr>
              <a:t>PPG</a:t>
            </a:r>
          </a:p>
          <a:p>
            <a:pPr algn="ctr"/>
            <a:endParaRPr lang="en-US" sz="1200" b="1" dirty="0">
              <a:solidFill>
                <a:schemeClr val="accent1">
                  <a:lumMod val="50000"/>
                </a:schemeClr>
              </a:solidFill>
            </a:endParaRPr>
          </a:p>
        </p:txBody>
      </p:sp>
      <p:sp>
        <p:nvSpPr>
          <p:cNvPr id="26" name="Rectangle: Rounded Corners 25">
            <a:extLst>
              <a:ext uri="{FF2B5EF4-FFF2-40B4-BE49-F238E27FC236}">
                <a16:creationId xmlns:a16="http://schemas.microsoft.com/office/drawing/2014/main" id="{49AE8565-1775-4E4A-B2CC-09356E0A0394}"/>
              </a:ext>
            </a:extLst>
          </p:cNvPr>
          <p:cNvSpPr/>
          <p:nvPr/>
        </p:nvSpPr>
        <p:spPr>
          <a:xfrm>
            <a:off x="9065457" y="3047718"/>
            <a:ext cx="732206" cy="123306"/>
          </a:xfrm>
          <a:prstGeom prst="roundRect">
            <a:avLst/>
          </a:prstGeom>
          <a:solidFill>
            <a:schemeClr val="bg1"/>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7" name="TextBox 26">
            <a:extLst>
              <a:ext uri="{FF2B5EF4-FFF2-40B4-BE49-F238E27FC236}">
                <a16:creationId xmlns:a16="http://schemas.microsoft.com/office/drawing/2014/main" id="{68C7A999-7D19-4665-9F4F-DAD66020BC62}"/>
              </a:ext>
            </a:extLst>
          </p:cNvPr>
          <p:cNvSpPr txBox="1"/>
          <p:nvPr/>
        </p:nvSpPr>
        <p:spPr>
          <a:xfrm>
            <a:off x="6408421" y="1451447"/>
            <a:ext cx="4197551" cy="646331"/>
          </a:xfrm>
          <a:prstGeom prst="rect">
            <a:avLst/>
          </a:prstGeom>
          <a:solidFill>
            <a:schemeClr val="bg1"/>
          </a:solidFill>
        </p:spPr>
        <p:txBody>
          <a:bodyPr wrap="square" rtlCol="0">
            <a:spAutoFit/>
          </a:bodyPr>
          <a:lstStyle/>
          <a:p>
            <a:pPr algn="ctr">
              <a:defRPr/>
            </a:pPr>
            <a:endParaRPr lang="en-US" b="1" dirty="0"/>
          </a:p>
          <a:p>
            <a:pPr algn="ctr">
              <a:defRPr/>
            </a:pPr>
            <a:r>
              <a:rPr lang="en-US" b="1" dirty="0">
                <a:solidFill>
                  <a:schemeClr val="accent1">
                    <a:lumMod val="50000"/>
                  </a:schemeClr>
                </a:solidFill>
              </a:rPr>
              <a:t>Project Implementation and Monitoring </a:t>
            </a:r>
          </a:p>
        </p:txBody>
      </p:sp>
      <p:graphicFrame>
        <p:nvGraphicFramePr>
          <p:cNvPr id="34" name="Table 33">
            <a:extLst>
              <a:ext uri="{FF2B5EF4-FFF2-40B4-BE49-F238E27FC236}">
                <a16:creationId xmlns:a16="http://schemas.microsoft.com/office/drawing/2014/main" id="{F5F9EDFF-7486-40F2-AE77-F38F7B4741AB}"/>
              </a:ext>
            </a:extLst>
          </p:cNvPr>
          <p:cNvGraphicFramePr>
            <a:graphicFrameLocks noGrp="1"/>
          </p:cNvGraphicFramePr>
          <p:nvPr/>
        </p:nvGraphicFramePr>
        <p:xfrm>
          <a:off x="6194685" y="3527583"/>
          <a:ext cx="1604851" cy="2362200"/>
        </p:xfrm>
        <a:graphic>
          <a:graphicData uri="http://schemas.openxmlformats.org/drawingml/2006/table">
            <a:tbl>
              <a:tblPr/>
              <a:tblGrid>
                <a:gridCol w="1604851">
                  <a:extLst>
                    <a:ext uri="{9D8B030D-6E8A-4147-A177-3AD203B41FA5}">
                      <a16:colId xmlns:a16="http://schemas.microsoft.com/office/drawing/2014/main" val="879135269"/>
                    </a:ext>
                  </a:extLst>
                </a:gridCol>
              </a:tblGrid>
              <a:tr h="0">
                <a:tc>
                  <a:txBody>
                    <a:bodyPr/>
                    <a:lstStyle/>
                    <a:p>
                      <a:pPr marL="285750" marR="0" lvl="0" indent="-285750" algn="l">
                        <a:spcBef>
                          <a:spcPts val="300"/>
                        </a:spcBef>
                        <a:spcAft>
                          <a:spcPts val="720"/>
                        </a:spcAft>
                        <a:buClr>
                          <a:schemeClr val="accent6">
                            <a:lumMod val="50000"/>
                          </a:schemeClr>
                        </a:buClr>
                        <a:buSzPts val="1600"/>
                        <a:buFont typeface="Wingdings" panose="05000000000000000000" pitchFamily="2" charset="2"/>
                        <a:buChar char="§"/>
                      </a:pPr>
                      <a:r>
                        <a:rPr lang="en-US" sz="1400" b="1" dirty="0"/>
                        <a:t>Report on  progress on gender responsive measures</a:t>
                      </a:r>
                    </a:p>
                    <a:p>
                      <a:pPr marL="285750" marR="0" lvl="0" indent="-285750" algn="l">
                        <a:spcBef>
                          <a:spcPts val="300"/>
                        </a:spcBef>
                        <a:spcAft>
                          <a:spcPts val="720"/>
                        </a:spcAft>
                        <a:buClr>
                          <a:schemeClr val="accent6">
                            <a:lumMod val="50000"/>
                          </a:schemeClr>
                        </a:buClr>
                        <a:buSzPts val="1600"/>
                        <a:buFont typeface="Wingdings" panose="05000000000000000000" pitchFamily="2" charset="2"/>
                        <a:buChar char="§"/>
                      </a:pPr>
                      <a:r>
                        <a:rPr lang="en-US" sz="1400" b="1" dirty="0"/>
                        <a:t>Learning and adaptation</a:t>
                      </a:r>
                      <a:endParaRPr lang="en-US" sz="1400" b="1" dirty="0">
                        <a:effectLst/>
                        <a:uFill>
                          <a:solidFill>
                            <a:srgbClr val="1F3864"/>
                          </a:solidFill>
                        </a:uFill>
                        <a:latin typeface="+mn-lt"/>
                      </a:endParaRPr>
                    </a:p>
                    <a:p>
                      <a:pPr marL="0" marR="0" lvl="0" indent="0" algn="l">
                        <a:spcBef>
                          <a:spcPts val="300"/>
                        </a:spcBef>
                        <a:spcAft>
                          <a:spcPts val="720"/>
                        </a:spcAft>
                        <a:buClr>
                          <a:srgbClr val="1F3864"/>
                        </a:buClr>
                        <a:buSzPts val="1600"/>
                        <a:buFont typeface="Wingdings" panose="05000000000000000000" pitchFamily="2" charset="2"/>
                        <a:buNone/>
                      </a:pPr>
                      <a:endParaRPr lang="en-US" sz="1600" b="1" dirty="0">
                        <a:effectLst/>
                        <a:uFill>
                          <a:solidFill>
                            <a:srgbClr val="1F3864"/>
                          </a:solidFill>
                        </a:uFill>
                        <a:latin typeface="+mn-lt"/>
                      </a:endParaRPr>
                    </a:p>
                    <a:p>
                      <a:pPr marL="0" marR="0" lvl="0" indent="0" algn="l">
                        <a:spcBef>
                          <a:spcPts val="300"/>
                        </a:spcBef>
                        <a:spcAft>
                          <a:spcPts val="720"/>
                        </a:spcAft>
                        <a:buClr>
                          <a:srgbClr val="1F3864"/>
                        </a:buClr>
                        <a:buSzPts val="1600"/>
                        <a:buFont typeface="Wingdings" panose="05000000000000000000" pitchFamily="2" charset="2"/>
                        <a:buNone/>
                      </a:pPr>
                      <a:endParaRPr lang="en-US" sz="1600" dirty="0">
                        <a:effectLst/>
                        <a:uFill>
                          <a:solidFill>
                            <a:srgbClr val="1F3864"/>
                          </a:solidFill>
                        </a:uFill>
                        <a:latin typeface="+mn-lt"/>
                      </a:endParaRPr>
                    </a:p>
                  </a:txBody>
                  <a:tcPr marL="114300" marR="114300" marT="0" marB="0">
                    <a:lnL>
                      <a:noFill/>
                    </a:lnL>
                    <a:lnR>
                      <a:noFill/>
                    </a:lnR>
                    <a:lnT>
                      <a:noFill/>
                    </a:lnT>
                    <a:lnB>
                      <a:noFill/>
                    </a:lnB>
                  </a:tcPr>
                </a:tc>
                <a:extLst>
                  <a:ext uri="{0D108BD9-81ED-4DB2-BD59-A6C34878D82A}">
                    <a16:rowId xmlns:a16="http://schemas.microsoft.com/office/drawing/2014/main" val="1565343258"/>
                  </a:ext>
                </a:extLst>
              </a:tr>
            </a:tbl>
          </a:graphicData>
        </a:graphic>
      </p:graphicFrame>
      <p:graphicFrame>
        <p:nvGraphicFramePr>
          <p:cNvPr id="35" name="Table 34">
            <a:extLst>
              <a:ext uri="{FF2B5EF4-FFF2-40B4-BE49-F238E27FC236}">
                <a16:creationId xmlns:a16="http://schemas.microsoft.com/office/drawing/2014/main" id="{DB586443-7190-4B97-89A8-F0F50B790749}"/>
              </a:ext>
            </a:extLst>
          </p:cNvPr>
          <p:cNvGraphicFramePr>
            <a:graphicFrameLocks noGrp="1"/>
          </p:cNvGraphicFramePr>
          <p:nvPr/>
        </p:nvGraphicFramePr>
        <p:xfrm>
          <a:off x="7819116" y="3510126"/>
          <a:ext cx="1849763" cy="3002280"/>
        </p:xfrm>
        <a:graphic>
          <a:graphicData uri="http://schemas.openxmlformats.org/drawingml/2006/table">
            <a:tbl>
              <a:tblPr/>
              <a:tblGrid>
                <a:gridCol w="1849763">
                  <a:extLst>
                    <a:ext uri="{9D8B030D-6E8A-4147-A177-3AD203B41FA5}">
                      <a16:colId xmlns:a16="http://schemas.microsoft.com/office/drawing/2014/main" val="879135269"/>
                    </a:ext>
                  </a:extLst>
                </a:gridCol>
              </a:tblGrid>
              <a:tr h="0">
                <a:tc>
                  <a:txBody>
                    <a:bodyPr/>
                    <a:lstStyle/>
                    <a:p>
                      <a:pPr marL="285750" marR="0" lvl="0" indent="-285750" algn="l">
                        <a:spcBef>
                          <a:spcPts val="300"/>
                        </a:spcBef>
                        <a:spcAft>
                          <a:spcPts val="720"/>
                        </a:spcAft>
                        <a:buClr>
                          <a:schemeClr val="accent6">
                            <a:lumMod val="50000"/>
                          </a:schemeClr>
                        </a:buClr>
                        <a:buSzPts val="1600"/>
                        <a:buFont typeface="Wingdings" panose="05000000000000000000" pitchFamily="2" charset="2"/>
                        <a:buChar char="§"/>
                      </a:pPr>
                      <a:r>
                        <a:rPr lang="en-US" sz="1400" b="1" dirty="0"/>
                        <a:t>Report on progress on gender responsive measures, indicators, and intermediate </a:t>
                      </a:r>
                      <a:r>
                        <a:rPr lang="en-US" sz="1400" b="1" kern="1200" dirty="0">
                          <a:solidFill>
                            <a:schemeClr val="tx1"/>
                          </a:solidFill>
                          <a:latin typeface="+mn-lt"/>
                          <a:ea typeface="+mn-ea"/>
                          <a:cs typeface="+mn-cs"/>
                        </a:rPr>
                        <a:t>results</a:t>
                      </a:r>
                    </a:p>
                    <a:p>
                      <a:pPr marL="285750" marR="0" lvl="0" indent="-285750" algn="l" defTabSz="914400" rtl="0" eaLnBrk="1" fontAlgn="auto" latinLnBrk="0" hangingPunct="1">
                        <a:lnSpc>
                          <a:spcPct val="100000"/>
                        </a:lnSpc>
                        <a:spcBef>
                          <a:spcPts val="300"/>
                        </a:spcBef>
                        <a:spcAft>
                          <a:spcPts val="720"/>
                        </a:spcAft>
                        <a:buClr>
                          <a:schemeClr val="accent6">
                            <a:lumMod val="50000"/>
                          </a:schemeClr>
                        </a:buClr>
                        <a:buSzPts val="1600"/>
                        <a:buFont typeface="Wingdings" panose="05000000000000000000" pitchFamily="2" charset="2"/>
                        <a:buChar char="§"/>
                        <a:tabLst/>
                        <a:defRPr/>
                      </a:pPr>
                      <a:r>
                        <a:rPr lang="en-US" sz="1400" b="1" kern="1200" dirty="0">
                          <a:solidFill>
                            <a:schemeClr val="tx1"/>
                          </a:solidFill>
                          <a:latin typeface="+mn-lt"/>
                          <a:ea typeface="+mn-ea"/>
                          <a:cs typeface="+mn-cs"/>
                        </a:rPr>
                        <a:t>Learning and adaptation</a:t>
                      </a:r>
                    </a:p>
                    <a:p>
                      <a:pPr marL="285750" marR="0" lvl="0" indent="-285750" algn="l">
                        <a:spcBef>
                          <a:spcPts val="300"/>
                        </a:spcBef>
                        <a:spcAft>
                          <a:spcPts val="720"/>
                        </a:spcAft>
                        <a:buClr>
                          <a:schemeClr val="accent6">
                            <a:lumMod val="50000"/>
                          </a:schemeClr>
                        </a:buClr>
                        <a:buSzPts val="1600"/>
                        <a:buFont typeface="Wingdings" panose="05000000000000000000" pitchFamily="2" charset="2"/>
                        <a:buChar char="§"/>
                      </a:pPr>
                      <a:endParaRPr lang="en-US" sz="1600" b="1" dirty="0">
                        <a:effectLst/>
                        <a:uFill>
                          <a:solidFill>
                            <a:srgbClr val="1F3864"/>
                          </a:solidFill>
                        </a:uFill>
                        <a:latin typeface="+mn-lt"/>
                      </a:endParaRPr>
                    </a:p>
                    <a:p>
                      <a:pPr marL="285750" marR="0" lvl="0" indent="-285750" algn="l">
                        <a:spcBef>
                          <a:spcPts val="300"/>
                        </a:spcBef>
                        <a:spcAft>
                          <a:spcPts val="720"/>
                        </a:spcAft>
                        <a:buClr>
                          <a:srgbClr val="1F3864"/>
                        </a:buClr>
                        <a:buSzPts val="1600"/>
                        <a:buFont typeface="Wingdings" panose="05000000000000000000" pitchFamily="2" charset="2"/>
                        <a:buChar char="§"/>
                      </a:pPr>
                      <a:endParaRPr lang="en-US" sz="1600" dirty="0">
                        <a:effectLst/>
                        <a:uFill>
                          <a:solidFill>
                            <a:srgbClr val="1F3864"/>
                          </a:solidFill>
                        </a:uFill>
                        <a:latin typeface="+mn-lt"/>
                      </a:endParaRPr>
                    </a:p>
                  </a:txBody>
                  <a:tcPr marL="114300" marR="114300" marT="0" marB="0">
                    <a:lnL>
                      <a:noFill/>
                    </a:lnL>
                    <a:lnR>
                      <a:noFill/>
                    </a:lnR>
                    <a:lnT>
                      <a:noFill/>
                    </a:lnT>
                    <a:lnB>
                      <a:noFill/>
                    </a:lnB>
                  </a:tcPr>
                </a:tc>
                <a:extLst>
                  <a:ext uri="{0D108BD9-81ED-4DB2-BD59-A6C34878D82A}">
                    <a16:rowId xmlns:a16="http://schemas.microsoft.com/office/drawing/2014/main" val="1565343258"/>
                  </a:ext>
                </a:extLst>
              </a:tr>
            </a:tbl>
          </a:graphicData>
        </a:graphic>
      </p:graphicFrame>
      <p:graphicFrame>
        <p:nvGraphicFramePr>
          <p:cNvPr id="36" name="Table 35">
            <a:extLst>
              <a:ext uri="{FF2B5EF4-FFF2-40B4-BE49-F238E27FC236}">
                <a16:creationId xmlns:a16="http://schemas.microsoft.com/office/drawing/2014/main" id="{6477B7A5-3F41-4A27-84AB-30EA86FCE004}"/>
              </a:ext>
            </a:extLst>
          </p:cNvPr>
          <p:cNvGraphicFramePr>
            <a:graphicFrameLocks noGrp="1"/>
          </p:cNvGraphicFramePr>
          <p:nvPr/>
        </p:nvGraphicFramePr>
        <p:xfrm>
          <a:off x="9533978" y="3487170"/>
          <a:ext cx="1849763" cy="2387600"/>
        </p:xfrm>
        <a:graphic>
          <a:graphicData uri="http://schemas.openxmlformats.org/drawingml/2006/table">
            <a:tbl>
              <a:tblPr/>
              <a:tblGrid>
                <a:gridCol w="1849763">
                  <a:extLst>
                    <a:ext uri="{9D8B030D-6E8A-4147-A177-3AD203B41FA5}">
                      <a16:colId xmlns:a16="http://schemas.microsoft.com/office/drawing/2014/main" val="879135269"/>
                    </a:ext>
                  </a:extLst>
                </a:gridCol>
              </a:tblGrid>
              <a:tr h="0">
                <a:tc>
                  <a:txBody>
                    <a:bodyPr/>
                    <a:lstStyle/>
                    <a:p>
                      <a:pPr marL="285750" marR="0" lvl="0" indent="-285750" algn="l" defTabSz="914400" rtl="0" eaLnBrk="1" latinLnBrk="0" hangingPunct="1">
                        <a:spcBef>
                          <a:spcPts val="300"/>
                        </a:spcBef>
                        <a:spcAft>
                          <a:spcPts val="720"/>
                        </a:spcAft>
                        <a:buClr>
                          <a:schemeClr val="accent6">
                            <a:lumMod val="50000"/>
                          </a:schemeClr>
                        </a:buClr>
                        <a:buSzPts val="1600"/>
                        <a:buFont typeface="Wingdings" panose="05000000000000000000" pitchFamily="2" charset="2"/>
                        <a:buChar char="§"/>
                      </a:pPr>
                      <a:r>
                        <a:rPr lang="en-US" sz="1400" b="1" kern="1200" dirty="0">
                          <a:solidFill>
                            <a:schemeClr val="tx1"/>
                          </a:solidFill>
                          <a:latin typeface="+mn-lt"/>
                          <a:ea typeface="+mn-ea"/>
                          <a:cs typeface="+mn-cs"/>
                        </a:rPr>
                        <a:t>Evaluate and report on completed activities and results</a:t>
                      </a:r>
                    </a:p>
                    <a:p>
                      <a:pPr marL="285750" marR="0" lvl="0" indent="-285750" algn="l" defTabSz="914400" rtl="0" eaLnBrk="1" latinLnBrk="0" hangingPunct="1">
                        <a:spcBef>
                          <a:spcPts val="300"/>
                        </a:spcBef>
                        <a:spcAft>
                          <a:spcPts val="720"/>
                        </a:spcAft>
                        <a:buClr>
                          <a:schemeClr val="accent6">
                            <a:lumMod val="50000"/>
                          </a:schemeClr>
                        </a:buClr>
                        <a:buSzPts val="1600"/>
                        <a:buFont typeface="Wingdings" panose="05000000000000000000" pitchFamily="2" charset="2"/>
                        <a:buChar char="§"/>
                      </a:pPr>
                      <a:r>
                        <a:rPr lang="en-US" sz="1400" b="1" kern="1200" dirty="0">
                          <a:solidFill>
                            <a:schemeClr val="tx1"/>
                          </a:solidFill>
                          <a:latin typeface="+mn-lt"/>
                          <a:ea typeface="+mn-ea"/>
                          <a:cs typeface="+mn-cs"/>
                        </a:rPr>
                        <a:t>Capture and share lessons learned and best practices </a:t>
                      </a:r>
                    </a:p>
                    <a:p>
                      <a:pPr marL="0" marR="0" lvl="0" indent="0" algn="l">
                        <a:spcBef>
                          <a:spcPts val="300"/>
                        </a:spcBef>
                        <a:spcAft>
                          <a:spcPts val="720"/>
                        </a:spcAft>
                        <a:buClr>
                          <a:srgbClr val="1F3864"/>
                        </a:buClr>
                        <a:buSzPts val="1600"/>
                        <a:buFont typeface="Wingdings" panose="05000000000000000000" pitchFamily="2" charset="2"/>
                        <a:buNone/>
                      </a:pPr>
                      <a:endParaRPr lang="en-US" sz="1400" b="1" kern="1200" dirty="0">
                        <a:solidFill>
                          <a:schemeClr val="tx1"/>
                        </a:solidFill>
                        <a:latin typeface="+mn-lt"/>
                        <a:ea typeface="+mn-ea"/>
                        <a:cs typeface="+mn-cs"/>
                      </a:endParaRPr>
                    </a:p>
                  </a:txBody>
                  <a:tcPr marL="114300" marR="114300" marT="0" marB="0">
                    <a:lnL>
                      <a:noFill/>
                    </a:lnL>
                    <a:lnR>
                      <a:noFill/>
                    </a:lnR>
                    <a:lnT>
                      <a:noFill/>
                    </a:lnT>
                    <a:lnB>
                      <a:noFill/>
                    </a:lnB>
                  </a:tcPr>
                </a:tc>
                <a:extLst>
                  <a:ext uri="{0D108BD9-81ED-4DB2-BD59-A6C34878D82A}">
                    <a16:rowId xmlns:a16="http://schemas.microsoft.com/office/drawing/2014/main" val="1565343258"/>
                  </a:ext>
                </a:extLst>
              </a:tr>
            </a:tbl>
          </a:graphicData>
        </a:graphic>
      </p:graphicFrame>
      <p:pic>
        <p:nvPicPr>
          <p:cNvPr id="37" name="Picture 36">
            <a:extLst>
              <a:ext uri="{FF2B5EF4-FFF2-40B4-BE49-F238E27FC236}">
                <a16:creationId xmlns:a16="http://schemas.microsoft.com/office/drawing/2014/main" id="{7635E921-0DE7-4340-A9D9-99EA7C7B3FAC}"/>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
        <p:nvSpPr>
          <p:cNvPr id="38" name="Rectangle: Rounded Corners 37">
            <a:extLst>
              <a:ext uri="{FF2B5EF4-FFF2-40B4-BE49-F238E27FC236}">
                <a16:creationId xmlns:a16="http://schemas.microsoft.com/office/drawing/2014/main" id="{4625C0D6-20EA-4219-91BF-B605BA5BD660}"/>
              </a:ext>
            </a:extLst>
          </p:cNvPr>
          <p:cNvSpPr/>
          <p:nvPr/>
        </p:nvSpPr>
        <p:spPr>
          <a:xfrm>
            <a:off x="7322431" y="3063656"/>
            <a:ext cx="732206" cy="123306"/>
          </a:xfrm>
          <a:prstGeom prst="roundRect">
            <a:avLst/>
          </a:prstGeom>
          <a:solidFill>
            <a:schemeClr val="bg1"/>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Tree>
    <p:extLst>
      <p:ext uri="{BB962C8B-B14F-4D97-AF65-F5344CB8AC3E}">
        <p14:creationId xmlns:p14="http://schemas.microsoft.com/office/powerpoint/2010/main" val="26723751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34A56CC-8A25-4454-B38C-E05163DCD4A9}"/>
              </a:ext>
            </a:extLst>
          </p:cNvPr>
          <p:cNvPicPr>
            <a:picLocks noChangeAspect="1"/>
          </p:cNvPicPr>
          <p:nvPr/>
        </p:nvPicPr>
        <p:blipFill rotWithShape="1">
          <a:blip r:embed="rId3"/>
          <a:srcRect t="1140"/>
          <a:stretch/>
        </p:blipFill>
        <p:spPr>
          <a:xfrm>
            <a:off x="6812647" y="338897"/>
            <a:ext cx="4424935" cy="585216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3" name="Picture 2">
            <a:extLst>
              <a:ext uri="{FF2B5EF4-FFF2-40B4-BE49-F238E27FC236}">
                <a16:creationId xmlns:a16="http://schemas.microsoft.com/office/drawing/2014/main" id="{05581B0E-8B87-4CF2-92FD-D941D562467D}"/>
              </a:ext>
            </a:extLst>
          </p:cNvPr>
          <p:cNvPicPr>
            <a:picLocks noChangeAspect="1"/>
          </p:cNvPicPr>
          <p:nvPr/>
        </p:nvPicPr>
        <p:blipFill rotWithShape="1">
          <a:blip r:embed="rId4"/>
          <a:srcRect l="32693" t="16145" r="33653" b="7312"/>
          <a:stretch/>
        </p:blipFill>
        <p:spPr bwMode="auto">
          <a:xfrm>
            <a:off x="2110725" y="1268295"/>
            <a:ext cx="3645149" cy="466344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53640926-AAD7-44D8-BBD7-CCE9431645EC}">
              <a14:shadowObscured xmlns:a14="http://schemas.microsoft.com/office/drawing/2010/main"/>
            </a:ext>
          </a:extLst>
        </p:spPr>
      </p:pic>
      <p:sp>
        <p:nvSpPr>
          <p:cNvPr id="11" name="Circle: Hollow 10">
            <a:extLst>
              <a:ext uri="{FF2B5EF4-FFF2-40B4-BE49-F238E27FC236}">
                <a16:creationId xmlns:a16="http://schemas.microsoft.com/office/drawing/2014/main" id="{03AE5A2B-5F77-4683-A63D-B50F25ECC953}"/>
              </a:ext>
            </a:extLst>
          </p:cNvPr>
          <p:cNvSpPr/>
          <p:nvPr/>
        </p:nvSpPr>
        <p:spPr>
          <a:xfrm>
            <a:off x="624070" y="129930"/>
            <a:ext cx="1462473" cy="1371600"/>
          </a:xfrm>
          <a:prstGeom prst="donu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TextBox 12">
            <a:extLst>
              <a:ext uri="{FF2B5EF4-FFF2-40B4-BE49-F238E27FC236}">
                <a16:creationId xmlns:a16="http://schemas.microsoft.com/office/drawing/2014/main" id="{5FCFF07E-4DA4-42D5-BC1D-E94BFAF73475}"/>
              </a:ext>
            </a:extLst>
          </p:cNvPr>
          <p:cNvSpPr txBox="1"/>
          <p:nvPr/>
        </p:nvSpPr>
        <p:spPr>
          <a:xfrm>
            <a:off x="-21020" y="589266"/>
            <a:ext cx="4636472" cy="461665"/>
          </a:xfrm>
          <a:prstGeom prst="rect">
            <a:avLst/>
          </a:prstGeom>
          <a:solidFill>
            <a:schemeClr val="accent1">
              <a:lumMod val="50000"/>
            </a:schemeClr>
          </a:solidFill>
          <a:ln w="76200">
            <a:solidFill>
              <a:schemeClr val="accent6">
                <a:lumMod val="50000"/>
              </a:schemeClr>
            </a:solidFill>
          </a:ln>
        </p:spPr>
        <p:txBody>
          <a:bodyPr wrap="square" rtlCol="0">
            <a:spAutoFit/>
          </a:bodyPr>
          <a:lstStyle/>
          <a:p>
            <a:pPr lvl="0">
              <a:defRPr/>
            </a:pPr>
            <a:r>
              <a:rPr lang="en-US" sz="2400" b="1" dirty="0">
                <a:solidFill>
                  <a:schemeClr val="bg1"/>
                </a:solidFill>
              </a:rPr>
              <a:t>                 </a:t>
            </a:r>
            <a:r>
              <a:rPr lang="en-US" sz="2400" b="1" dirty="0">
                <a:solidFill>
                  <a:schemeClr val="bg1"/>
                </a:solidFill>
                <a:latin typeface="Arial Rounded MT Bold" panose="020F0704030504030204" pitchFamily="34" charset="0"/>
              </a:rPr>
              <a:t>Additional Resources</a:t>
            </a:r>
          </a:p>
        </p:txBody>
      </p:sp>
      <p:sp>
        <p:nvSpPr>
          <p:cNvPr id="14" name="TextBox 13">
            <a:extLst>
              <a:ext uri="{FF2B5EF4-FFF2-40B4-BE49-F238E27FC236}">
                <a16:creationId xmlns:a16="http://schemas.microsoft.com/office/drawing/2014/main" id="{C820EB25-EB38-4633-92CD-7D7932BB7E27}"/>
              </a:ext>
            </a:extLst>
          </p:cNvPr>
          <p:cNvSpPr txBox="1"/>
          <p:nvPr/>
        </p:nvSpPr>
        <p:spPr>
          <a:xfrm>
            <a:off x="2022555" y="6070184"/>
            <a:ext cx="4261706" cy="523220"/>
          </a:xfrm>
          <a:prstGeom prst="rect">
            <a:avLst/>
          </a:prstGeom>
          <a:noFill/>
        </p:spPr>
        <p:txBody>
          <a:bodyPr wrap="square" rtlCol="0">
            <a:spAutoFit/>
          </a:bodyPr>
          <a:lstStyle/>
          <a:p>
            <a:r>
              <a:rPr lang="en-US" sz="1400" dirty="0">
                <a:latin typeface="Arial Rounded MT Bold" panose="020F0704030504030204" pitchFamily="34" charset="0"/>
                <a:hlinkClick r:id="rId5"/>
              </a:rPr>
              <a:t>https://www.thegef.org/sites/default/files/publications/GEF%20Guidance%20on%20Gender.pdf</a:t>
            </a:r>
            <a:r>
              <a:rPr lang="en-US" sz="1400" dirty="0">
                <a:latin typeface="Arial Rounded MT Bold" panose="020F0704030504030204" pitchFamily="34" charset="0"/>
              </a:rPr>
              <a:t> </a:t>
            </a:r>
          </a:p>
        </p:txBody>
      </p:sp>
      <p:sp>
        <p:nvSpPr>
          <p:cNvPr id="15" name="Subtitle 2">
            <a:extLst>
              <a:ext uri="{FF2B5EF4-FFF2-40B4-BE49-F238E27FC236}">
                <a16:creationId xmlns:a16="http://schemas.microsoft.com/office/drawing/2014/main" id="{7CEB9E5D-1483-4698-99B3-18513685E213}"/>
              </a:ext>
            </a:extLst>
          </p:cNvPr>
          <p:cNvSpPr txBox="1">
            <a:spLocks/>
          </p:cNvSpPr>
          <p:nvPr/>
        </p:nvSpPr>
        <p:spPr>
          <a:xfrm>
            <a:off x="6651320" y="6357520"/>
            <a:ext cx="6580340" cy="32316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400" dirty="0">
                <a:latin typeface="Arial Rounded MT Bold" panose="020F0704030504030204" pitchFamily="34" charset="0"/>
                <a:hlinkClick r:id="rId6"/>
              </a:rPr>
              <a:t>https://www.uncclearn.org/course-gender-and-environment</a:t>
            </a:r>
            <a:endParaRPr lang="en-US" sz="1400" b="1" dirty="0">
              <a:solidFill>
                <a:schemeClr val="accent1"/>
              </a:solidFill>
              <a:latin typeface="Arial Rounded MT Bold" panose="020F0704030504030204" pitchFamily="34" charset="0"/>
            </a:endParaRPr>
          </a:p>
        </p:txBody>
      </p:sp>
      <p:sp>
        <p:nvSpPr>
          <p:cNvPr id="4" name="TextBox 3">
            <a:extLst>
              <a:ext uri="{FF2B5EF4-FFF2-40B4-BE49-F238E27FC236}">
                <a16:creationId xmlns:a16="http://schemas.microsoft.com/office/drawing/2014/main" id="{E53AD925-E0F1-4FC1-9400-08F60F5DB06C}"/>
              </a:ext>
            </a:extLst>
          </p:cNvPr>
          <p:cNvSpPr txBox="1"/>
          <p:nvPr/>
        </p:nvSpPr>
        <p:spPr>
          <a:xfrm>
            <a:off x="6812647" y="3429000"/>
            <a:ext cx="4424935" cy="1954381"/>
          </a:xfrm>
          <a:prstGeom prst="rect">
            <a:avLst/>
          </a:prstGeom>
          <a:solidFill>
            <a:schemeClr val="bg1"/>
          </a:solidFill>
        </p:spPr>
        <p:txBody>
          <a:bodyPr wrap="square" rtlCol="0">
            <a:spAutoFit/>
          </a:bodyPr>
          <a:lstStyle/>
          <a:p>
            <a:pPr algn="ctr"/>
            <a:r>
              <a:rPr lang="en-US" sz="1100" dirty="0">
                <a:solidFill>
                  <a:srgbClr val="002060"/>
                </a:solidFill>
                <a:latin typeface="Arial Rounded MT Bold" panose="020F0704030504030204" pitchFamily="34" charset="0"/>
              </a:rPr>
              <a:t>Do you want to find out why promoting gender equality and women’s empowerment can help deliver better environmental outcome, and to figure out how you can do it?</a:t>
            </a:r>
          </a:p>
          <a:p>
            <a:pPr algn="ctr"/>
            <a:endParaRPr lang="en-US" sz="1100" dirty="0">
              <a:solidFill>
                <a:srgbClr val="002060"/>
              </a:solidFill>
              <a:latin typeface="Arial Rounded MT Bold" panose="020F0704030504030204" pitchFamily="34" charset="0"/>
            </a:endParaRPr>
          </a:p>
          <a:p>
            <a:pPr algn="ctr"/>
            <a:r>
              <a:rPr lang="en-US" sz="1100" dirty="0">
                <a:solidFill>
                  <a:srgbClr val="002060"/>
                </a:solidFill>
                <a:latin typeface="Arial Rounded MT Bold" panose="020F0704030504030204" pitchFamily="34" charset="0"/>
              </a:rPr>
              <a:t>The course will give you facts and figures and the knowledge and tools to mainstream gender, and to be an effective change-maker for sustainable development. </a:t>
            </a:r>
          </a:p>
          <a:p>
            <a:pPr algn="ctr"/>
            <a:endParaRPr lang="en-US" sz="1100" dirty="0">
              <a:solidFill>
                <a:srgbClr val="002060"/>
              </a:solidFill>
              <a:latin typeface="Arial Rounded MT Bold" panose="020F0704030504030204" pitchFamily="34" charset="0"/>
            </a:endParaRPr>
          </a:p>
          <a:p>
            <a:pPr algn="ctr"/>
            <a:r>
              <a:rPr lang="en-US" sz="1100" dirty="0">
                <a:solidFill>
                  <a:srgbClr val="002060"/>
                </a:solidFill>
                <a:latin typeface="Arial Rounded MT Bold" panose="020F0704030504030204" pitchFamily="34" charset="0"/>
              </a:rPr>
              <a:t>It is a “one-stop-shop” for information on gender dimensions linked to biodiversity, climate change, land degradation, international waters, and chemicals and waste</a:t>
            </a:r>
            <a:r>
              <a:rPr lang="en-US" sz="1100" dirty="0">
                <a:solidFill>
                  <a:srgbClr val="002060"/>
                </a:solidFill>
              </a:rPr>
              <a:t>.</a:t>
            </a:r>
          </a:p>
        </p:txBody>
      </p:sp>
      <p:sp>
        <p:nvSpPr>
          <p:cNvPr id="5" name="TextBox 4">
            <a:extLst>
              <a:ext uri="{FF2B5EF4-FFF2-40B4-BE49-F238E27FC236}">
                <a16:creationId xmlns:a16="http://schemas.microsoft.com/office/drawing/2014/main" id="{531FEA10-CEC6-4C18-A84D-AF03D16D94EA}"/>
              </a:ext>
            </a:extLst>
          </p:cNvPr>
          <p:cNvSpPr txBox="1"/>
          <p:nvPr/>
        </p:nvSpPr>
        <p:spPr>
          <a:xfrm>
            <a:off x="6651320" y="1160973"/>
            <a:ext cx="4876800" cy="369332"/>
          </a:xfrm>
          <a:prstGeom prst="rect">
            <a:avLst/>
          </a:prstGeom>
          <a:solidFill>
            <a:schemeClr val="bg1"/>
          </a:solidFill>
        </p:spPr>
        <p:txBody>
          <a:bodyPr wrap="square" rtlCol="0">
            <a:spAutoFit/>
          </a:bodyPr>
          <a:lstStyle/>
          <a:p>
            <a:pPr algn="l"/>
            <a:r>
              <a:rPr lang="en-US" b="1" dirty="0">
                <a:solidFill>
                  <a:schemeClr val="accent6">
                    <a:lumMod val="50000"/>
                  </a:schemeClr>
                </a:solidFill>
              </a:rPr>
              <a:t>Open online Course on Gender and Environment</a:t>
            </a:r>
          </a:p>
        </p:txBody>
      </p:sp>
    </p:spTree>
    <p:extLst>
      <p:ext uri="{BB962C8B-B14F-4D97-AF65-F5344CB8AC3E}">
        <p14:creationId xmlns:p14="http://schemas.microsoft.com/office/powerpoint/2010/main" val="27288164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ircle: Hollow 5">
            <a:extLst>
              <a:ext uri="{FF2B5EF4-FFF2-40B4-BE49-F238E27FC236}">
                <a16:creationId xmlns:a16="http://schemas.microsoft.com/office/drawing/2014/main" id="{2E2EBF57-6FE7-437F-979D-E248970E782C}"/>
              </a:ext>
            </a:extLst>
          </p:cNvPr>
          <p:cNvSpPr>
            <a:spLocks noChangeAspect="1"/>
          </p:cNvSpPr>
          <p:nvPr/>
        </p:nvSpPr>
        <p:spPr>
          <a:xfrm rot="947584">
            <a:off x="1015972" y="558186"/>
            <a:ext cx="4774568" cy="4937760"/>
          </a:xfrm>
          <a:prstGeom prst="donu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TextBox 6">
            <a:extLst>
              <a:ext uri="{FF2B5EF4-FFF2-40B4-BE49-F238E27FC236}">
                <a16:creationId xmlns:a16="http://schemas.microsoft.com/office/drawing/2014/main" id="{FD2DA7EB-4AF5-4A8A-931B-F8439FBC82C0}"/>
              </a:ext>
            </a:extLst>
          </p:cNvPr>
          <p:cNvSpPr txBox="1"/>
          <p:nvPr/>
        </p:nvSpPr>
        <p:spPr>
          <a:xfrm>
            <a:off x="4343869" y="2720089"/>
            <a:ext cx="6885053" cy="800219"/>
          </a:xfrm>
          <a:prstGeom prst="rect">
            <a:avLst/>
          </a:prstGeom>
          <a:solidFill>
            <a:schemeClr val="bg1"/>
          </a:solidFill>
          <a:ln w="76200">
            <a:solidFill>
              <a:schemeClr val="bg1"/>
            </a:solidFill>
          </a:ln>
        </p:spPr>
        <p:txBody>
          <a:bodyPr wrap="square" rtlCol="0">
            <a:spAutoFit/>
          </a:bodyPr>
          <a:lstStyle/>
          <a:p>
            <a:pPr lvl="0">
              <a:defRPr/>
            </a:pPr>
            <a:r>
              <a:rPr lang="en-US" sz="3200" b="1" dirty="0">
                <a:solidFill>
                  <a:schemeClr val="accent6">
                    <a:lumMod val="50000"/>
                  </a:schemeClr>
                </a:solidFill>
                <a:latin typeface="Arial Rounded MT Bold" panose="020F0704030504030204" pitchFamily="34" charset="0"/>
              </a:rPr>
              <a:t>      Gender Equality</a:t>
            </a:r>
            <a:endParaRPr lang="en-US" sz="3200" b="1" dirty="0">
              <a:solidFill>
                <a:schemeClr val="accent2">
                  <a:lumMod val="50000"/>
                </a:schemeClr>
              </a:solidFill>
              <a:latin typeface="Arial Rounded MT Bold" panose="020F0704030504030204" pitchFamily="34" charset="0"/>
            </a:endParaRPr>
          </a:p>
          <a:p>
            <a:pPr lvl="0">
              <a:defRPr/>
            </a:pPr>
            <a:endParaRPr lang="en-US" sz="1400" b="1" dirty="0">
              <a:solidFill>
                <a:schemeClr val="accent2">
                  <a:lumMod val="50000"/>
                </a:schemeClr>
              </a:solidFill>
            </a:endParaRPr>
          </a:p>
        </p:txBody>
      </p:sp>
      <p:pic>
        <p:nvPicPr>
          <p:cNvPr id="8" name="Picture 7">
            <a:extLst>
              <a:ext uri="{FF2B5EF4-FFF2-40B4-BE49-F238E27FC236}">
                <a16:creationId xmlns:a16="http://schemas.microsoft.com/office/drawing/2014/main" id="{719927FC-35E3-4129-A626-4551C239AFAC}"/>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2691986" y="2158386"/>
            <a:ext cx="1484655" cy="1737360"/>
          </a:xfrm>
          <a:prstGeom prst="rect">
            <a:avLst/>
          </a:prstGeom>
        </p:spPr>
      </p:pic>
      <p:sp>
        <p:nvSpPr>
          <p:cNvPr id="2" name="TextBox 1">
            <a:extLst>
              <a:ext uri="{FF2B5EF4-FFF2-40B4-BE49-F238E27FC236}">
                <a16:creationId xmlns:a16="http://schemas.microsoft.com/office/drawing/2014/main" id="{9F2E0D42-EA12-4F6B-B024-1451527787E9}"/>
              </a:ext>
            </a:extLst>
          </p:cNvPr>
          <p:cNvSpPr txBox="1"/>
          <p:nvPr/>
        </p:nvSpPr>
        <p:spPr>
          <a:xfrm>
            <a:off x="5732290" y="3726697"/>
            <a:ext cx="4453676" cy="1446550"/>
          </a:xfrm>
          <a:prstGeom prst="rect">
            <a:avLst/>
          </a:prstGeom>
          <a:noFill/>
        </p:spPr>
        <p:txBody>
          <a:bodyPr wrap="square" rtlCol="0">
            <a:spAutoFit/>
          </a:bodyPr>
          <a:lstStyle/>
          <a:p>
            <a:pPr algn="ctr"/>
            <a:r>
              <a:rPr lang="en-US" sz="1600" b="1" dirty="0">
                <a:solidFill>
                  <a:schemeClr val="accent6">
                    <a:lumMod val="50000"/>
                  </a:schemeClr>
                </a:solidFill>
                <a:latin typeface="Arial Rounded MT Bold" panose="020F0704030504030204" pitchFamily="34" charset="0"/>
              </a:rPr>
              <a:t>for further information please contact:</a:t>
            </a:r>
          </a:p>
          <a:p>
            <a:pPr algn="ctr"/>
            <a:r>
              <a:rPr lang="en-US" sz="1600" dirty="0">
                <a:latin typeface="Arial Rounded MT Bold" panose="020F0704030504030204" pitchFamily="34" charset="0"/>
              </a:rPr>
              <a:t>Gabriella Richardson Temm</a:t>
            </a:r>
          </a:p>
          <a:p>
            <a:pPr algn="ctr"/>
            <a:r>
              <a:rPr lang="en-US" sz="1400" dirty="0">
                <a:latin typeface="Arial Rounded MT Bold" panose="020F0704030504030204" pitchFamily="34" charset="0"/>
              </a:rPr>
              <a:t>GEF Senior Specialist and Lead on Gender and Social Issues</a:t>
            </a:r>
          </a:p>
          <a:p>
            <a:pPr algn="ctr"/>
            <a:endParaRPr lang="en-US" sz="1400" dirty="0">
              <a:latin typeface="Arial Rounded MT Bold" panose="020F0704030504030204" pitchFamily="34" charset="0"/>
            </a:endParaRPr>
          </a:p>
          <a:p>
            <a:pPr algn="ctr"/>
            <a:r>
              <a:rPr lang="en-US" sz="1400" dirty="0">
                <a:latin typeface="Arial Rounded MT Bold" panose="020F0704030504030204" pitchFamily="34" charset="0"/>
                <a:hlinkClick r:id="rId4"/>
              </a:rPr>
              <a:t>gr</a:t>
            </a:r>
            <a:r>
              <a:rPr lang="en-US" sz="1400" dirty="0">
                <a:solidFill>
                  <a:srgbClr val="002060"/>
                </a:solidFill>
                <a:latin typeface="Arial Rounded MT Bold" panose="020F0704030504030204" pitchFamily="34" charset="0"/>
                <a:hlinkClick r:id="rId4"/>
              </a:rPr>
              <a:t>ichardsontemm@thegef.org</a:t>
            </a:r>
            <a:r>
              <a:rPr lang="en-US" sz="1400" dirty="0">
                <a:solidFill>
                  <a:srgbClr val="002060"/>
                </a:solidFill>
                <a:latin typeface="Arial Rounded MT Bold" panose="020F0704030504030204" pitchFamily="34" charset="0"/>
              </a:rPr>
              <a:t>  </a:t>
            </a:r>
          </a:p>
        </p:txBody>
      </p:sp>
    </p:spTree>
    <p:extLst>
      <p:ext uri="{BB962C8B-B14F-4D97-AF65-F5344CB8AC3E}">
        <p14:creationId xmlns:p14="http://schemas.microsoft.com/office/powerpoint/2010/main" val="31189235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A picture containing sky, person, blue&#10;&#10;Description generated with very high confidence">
            <a:extLst>
              <a:ext uri="{FF2B5EF4-FFF2-40B4-BE49-F238E27FC236}">
                <a16:creationId xmlns:a16="http://schemas.microsoft.com/office/drawing/2014/main" id="{3ACE7DAA-3B61-42BD-AF2A-CF29664DE7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310915" y="0"/>
            <a:ext cx="7570167" cy="4862757"/>
          </a:xfrm>
          <a:prstGeom prst="rect">
            <a:avLst/>
          </a:prstGeom>
        </p:spPr>
      </p:pic>
      <p:pic>
        <p:nvPicPr>
          <p:cNvPr id="6" name="Picture 5">
            <a:extLst>
              <a:ext uri="{FF2B5EF4-FFF2-40B4-BE49-F238E27FC236}">
                <a16:creationId xmlns:a16="http://schemas.microsoft.com/office/drawing/2014/main" id="{FFC543C8-B4AC-4CA9-89E7-1F9BF89D198F}"/>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1156574" y="3884096"/>
            <a:ext cx="1058154" cy="1238264"/>
          </a:xfrm>
          <a:prstGeom prst="rect">
            <a:avLst/>
          </a:prstGeom>
        </p:spPr>
      </p:pic>
      <p:sp>
        <p:nvSpPr>
          <p:cNvPr id="5" name="TextBox 4">
            <a:extLst>
              <a:ext uri="{FF2B5EF4-FFF2-40B4-BE49-F238E27FC236}">
                <a16:creationId xmlns:a16="http://schemas.microsoft.com/office/drawing/2014/main" id="{AF16F4BE-10D3-4380-A95B-F3CD474EF397}"/>
              </a:ext>
            </a:extLst>
          </p:cNvPr>
          <p:cNvSpPr txBox="1"/>
          <p:nvPr/>
        </p:nvSpPr>
        <p:spPr>
          <a:xfrm>
            <a:off x="2310917" y="4503228"/>
            <a:ext cx="8724509" cy="1785104"/>
          </a:xfrm>
          <a:prstGeom prst="rect">
            <a:avLst/>
          </a:prstGeom>
          <a:solidFill>
            <a:schemeClr val="bg1"/>
          </a:solidFill>
          <a:ln w="76200">
            <a:solidFill>
              <a:schemeClr val="bg1"/>
            </a:solidFill>
          </a:ln>
        </p:spPr>
        <p:txBody>
          <a:bodyPr wrap="square" rtlCol="0">
            <a:spAutoFit/>
          </a:bodyPr>
          <a:lstStyle/>
          <a:p>
            <a:pPr lvl="0">
              <a:defRPr/>
            </a:pPr>
            <a:r>
              <a:rPr lang="en-US" sz="3200" b="1" dirty="0">
                <a:solidFill>
                  <a:schemeClr val="bg2">
                    <a:lumMod val="25000"/>
                  </a:schemeClr>
                </a:solidFill>
                <a:latin typeface="Arial Rounded MT Bold" panose="020F0704030504030204" pitchFamily="34" charset="0"/>
              </a:rPr>
              <a:t>Environmental and Social Safeguards</a:t>
            </a:r>
          </a:p>
          <a:p>
            <a:pPr lvl="0">
              <a:defRPr/>
            </a:pPr>
            <a:r>
              <a:rPr lang="en-US" sz="3200" b="1" dirty="0">
                <a:solidFill>
                  <a:schemeClr val="bg2">
                    <a:lumMod val="25000"/>
                  </a:schemeClr>
                </a:solidFill>
                <a:latin typeface="Arial Rounded MT Bold" panose="020F0704030504030204" pitchFamily="34" charset="0"/>
              </a:rPr>
              <a:t> </a:t>
            </a:r>
          </a:p>
          <a:p>
            <a:pPr lvl="0">
              <a:defRPr/>
            </a:pPr>
            <a:r>
              <a:rPr lang="en-US" sz="3200" b="1" dirty="0">
                <a:solidFill>
                  <a:schemeClr val="bg2">
                    <a:lumMod val="25000"/>
                  </a:schemeClr>
                </a:solidFill>
                <a:latin typeface="Arial Rounded MT Bold" panose="020F0704030504030204" pitchFamily="34" charset="0"/>
              </a:rPr>
              <a:t>   </a:t>
            </a:r>
          </a:p>
          <a:p>
            <a:pPr lvl="0">
              <a:defRPr/>
            </a:pPr>
            <a:endParaRPr lang="en-US" sz="1400" b="1" dirty="0">
              <a:solidFill>
                <a:schemeClr val="bg2">
                  <a:lumMod val="25000"/>
                </a:schemeClr>
              </a:solidFill>
            </a:endParaRPr>
          </a:p>
        </p:txBody>
      </p:sp>
    </p:spTree>
    <p:extLst>
      <p:ext uri="{BB962C8B-B14F-4D97-AF65-F5344CB8AC3E}">
        <p14:creationId xmlns:p14="http://schemas.microsoft.com/office/powerpoint/2010/main" val="32830529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6" name="Group 15">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7"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8"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9"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20"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21"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22"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6" name="Subtitle 2">
            <a:extLst>
              <a:ext uri="{FF2B5EF4-FFF2-40B4-BE49-F238E27FC236}">
                <a16:creationId xmlns:a16="http://schemas.microsoft.com/office/drawing/2014/main" id="{71B92366-6496-4E9F-8B6F-6E4F904532B2}"/>
              </a:ext>
            </a:extLst>
          </p:cNvPr>
          <p:cNvSpPr txBox="1">
            <a:spLocks/>
          </p:cNvSpPr>
          <p:nvPr/>
        </p:nvSpPr>
        <p:spPr>
          <a:xfrm>
            <a:off x="-1" y="1351503"/>
            <a:ext cx="12191999" cy="5506499"/>
          </a:xfrm>
          <a:prstGeom prst="rect">
            <a:avLst/>
          </a:prstGeom>
        </p:spPr>
        <p:txBody>
          <a:bodyPr vert="horz" lIns="457200" tIns="457200" rIns="457200" bIns="45720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US" sz="2400" dirty="0">
              <a:solidFill>
                <a:schemeClr val="bg1"/>
              </a:solidFill>
              <a:latin typeface="+mj-lt"/>
            </a:endParaRPr>
          </a:p>
        </p:txBody>
      </p:sp>
      <p:pic>
        <p:nvPicPr>
          <p:cNvPr id="7" name="Picture 6">
            <a:extLst>
              <a:ext uri="{FF2B5EF4-FFF2-40B4-BE49-F238E27FC236}">
                <a16:creationId xmlns:a16="http://schemas.microsoft.com/office/drawing/2014/main" id="{D4370ABE-BB7D-43FE-94B6-52F027273F5B}"/>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graphicFrame>
        <p:nvGraphicFramePr>
          <p:cNvPr id="9" name="Content Placeholder 2">
            <a:extLst>
              <a:ext uri="{FF2B5EF4-FFF2-40B4-BE49-F238E27FC236}">
                <a16:creationId xmlns:a16="http://schemas.microsoft.com/office/drawing/2014/main" id="{4A0FA072-8CCA-40EC-A5D1-3CD00003FD2D}"/>
              </a:ext>
            </a:extLst>
          </p:cNvPr>
          <p:cNvGraphicFramePr/>
          <p:nvPr>
            <p:extLst>
              <p:ext uri="{D42A27DB-BD31-4B8C-83A1-F6EECF244321}">
                <p14:modId xmlns:p14="http://schemas.microsoft.com/office/powerpoint/2010/main" val="242059791"/>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088097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CDCD8CF-55C8-480C-B1BD-13079BCE5484}"/>
              </a:ext>
            </a:extLst>
          </p:cNvPr>
          <p:cNvSpPr txBox="1">
            <a:spLocks noChangeAspect="1"/>
          </p:cNvSpPr>
          <p:nvPr/>
        </p:nvSpPr>
        <p:spPr>
          <a:xfrm>
            <a:off x="228984" y="5042296"/>
            <a:ext cx="4247343" cy="1538883"/>
          </a:xfrm>
          <a:prstGeom prst="rect">
            <a:avLst/>
          </a:prstGeom>
          <a:solidFill>
            <a:schemeClr val="bg1"/>
          </a:solidFill>
          <a:ln w="76200">
            <a:solidFill>
              <a:schemeClr val="bg1"/>
            </a:solidFill>
          </a:ln>
        </p:spPr>
        <p:txBody>
          <a:bodyPr wrap="square" rtlCol="0">
            <a:spAutoFit/>
          </a:bodyPr>
          <a:lstStyle/>
          <a:p>
            <a:pPr lvl="0" algn="ctr">
              <a:defRPr/>
            </a:pPr>
            <a:r>
              <a:rPr lang="en-US" sz="2400" b="1" dirty="0">
                <a:solidFill>
                  <a:schemeClr val="accent1">
                    <a:lumMod val="50000"/>
                  </a:schemeClr>
                </a:solidFill>
                <a:latin typeface="Arial Rounded MT Bold" panose="020F0704030504030204" pitchFamily="34" charset="0"/>
              </a:rPr>
              <a:t>Stakeholder </a:t>
            </a:r>
          </a:p>
          <a:p>
            <a:pPr lvl="0" algn="ctr">
              <a:defRPr/>
            </a:pPr>
            <a:r>
              <a:rPr lang="en-US" sz="2400" b="1" dirty="0">
                <a:solidFill>
                  <a:schemeClr val="accent1">
                    <a:lumMod val="50000"/>
                  </a:schemeClr>
                </a:solidFill>
                <a:latin typeface="Arial Rounded MT Bold" panose="020F0704030504030204" pitchFamily="34" charset="0"/>
              </a:rPr>
              <a:t>Engagement </a:t>
            </a:r>
          </a:p>
          <a:p>
            <a:pPr lvl="0" algn="ctr">
              <a:defRPr/>
            </a:pPr>
            <a:r>
              <a:rPr lang="en-US" sz="3200" b="1" dirty="0">
                <a:solidFill>
                  <a:schemeClr val="accent6">
                    <a:lumMod val="50000"/>
                  </a:schemeClr>
                </a:solidFill>
                <a:latin typeface="Arial Rounded MT Bold" panose="020F0704030504030204" pitchFamily="34" charset="0"/>
              </a:rPr>
              <a:t> </a:t>
            </a:r>
            <a:r>
              <a:rPr lang="en-US" sz="3200" b="1" dirty="0">
                <a:solidFill>
                  <a:schemeClr val="accent2">
                    <a:lumMod val="50000"/>
                  </a:schemeClr>
                </a:solidFill>
                <a:latin typeface="Arial Rounded MT Bold" panose="020F0704030504030204" pitchFamily="34" charset="0"/>
              </a:rPr>
              <a:t>  </a:t>
            </a:r>
          </a:p>
          <a:p>
            <a:pPr lvl="0" algn="ctr">
              <a:defRPr/>
            </a:pPr>
            <a:endParaRPr lang="en-US" sz="1400" b="1" dirty="0">
              <a:solidFill>
                <a:schemeClr val="accent2">
                  <a:lumMod val="50000"/>
                </a:schemeClr>
              </a:solidFill>
            </a:endParaRPr>
          </a:p>
        </p:txBody>
      </p:sp>
      <p:sp>
        <p:nvSpPr>
          <p:cNvPr id="7" name="TextBox 6">
            <a:extLst>
              <a:ext uri="{FF2B5EF4-FFF2-40B4-BE49-F238E27FC236}">
                <a16:creationId xmlns:a16="http://schemas.microsoft.com/office/drawing/2014/main" id="{2B6F84B0-73A5-4C43-A7F5-8458F3BB43C6}"/>
              </a:ext>
            </a:extLst>
          </p:cNvPr>
          <p:cNvSpPr txBox="1">
            <a:spLocks noChangeAspect="1"/>
          </p:cNvSpPr>
          <p:nvPr/>
        </p:nvSpPr>
        <p:spPr>
          <a:xfrm>
            <a:off x="3851952" y="5081684"/>
            <a:ext cx="4717399" cy="1538883"/>
          </a:xfrm>
          <a:prstGeom prst="rect">
            <a:avLst/>
          </a:prstGeom>
          <a:solidFill>
            <a:schemeClr val="bg1"/>
          </a:solidFill>
          <a:ln w="76200">
            <a:solidFill>
              <a:schemeClr val="bg1"/>
            </a:solidFill>
          </a:ln>
        </p:spPr>
        <p:txBody>
          <a:bodyPr wrap="square" rtlCol="0">
            <a:spAutoFit/>
          </a:bodyPr>
          <a:lstStyle/>
          <a:p>
            <a:pPr lvl="0" algn="ctr">
              <a:defRPr/>
            </a:pPr>
            <a:r>
              <a:rPr lang="en-US" sz="2400" b="1" dirty="0">
                <a:solidFill>
                  <a:schemeClr val="accent6">
                    <a:lumMod val="50000"/>
                  </a:schemeClr>
                </a:solidFill>
                <a:latin typeface="Arial Rounded MT Bold" panose="020F0704030504030204" pitchFamily="34" charset="0"/>
              </a:rPr>
              <a:t>Gender Equality &amp; </a:t>
            </a:r>
          </a:p>
          <a:p>
            <a:pPr lvl="0" algn="ctr">
              <a:defRPr/>
            </a:pPr>
            <a:r>
              <a:rPr lang="en-US" sz="2400" b="1" dirty="0">
                <a:solidFill>
                  <a:schemeClr val="accent6">
                    <a:lumMod val="50000"/>
                  </a:schemeClr>
                </a:solidFill>
                <a:latin typeface="Arial Rounded MT Bold" panose="020F0704030504030204" pitchFamily="34" charset="0"/>
              </a:rPr>
              <a:t>Women’s Empowerment</a:t>
            </a:r>
          </a:p>
          <a:p>
            <a:pPr lvl="0" algn="ctr">
              <a:defRPr/>
            </a:pPr>
            <a:r>
              <a:rPr lang="en-US" sz="3200" b="1" dirty="0">
                <a:solidFill>
                  <a:schemeClr val="accent6">
                    <a:lumMod val="50000"/>
                  </a:schemeClr>
                </a:solidFill>
                <a:latin typeface="Arial Rounded MT Bold" panose="020F0704030504030204" pitchFamily="34" charset="0"/>
              </a:rPr>
              <a:t> </a:t>
            </a:r>
            <a:r>
              <a:rPr lang="en-US" sz="3200" b="1" dirty="0">
                <a:solidFill>
                  <a:schemeClr val="accent2">
                    <a:lumMod val="50000"/>
                  </a:schemeClr>
                </a:solidFill>
                <a:latin typeface="Arial Rounded MT Bold" panose="020F0704030504030204" pitchFamily="34" charset="0"/>
              </a:rPr>
              <a:t>  </a:t>
            </a:r>
          </a:p>
          <a:p>
            <a:pPr lvl="0" algn="ctr">
              <a:defRPr/>
            </a:pPr>
            <a:endParaRPr lang="en-US" sz="1400" b="1" dirty="0">
              <a:solidFill>
                <a:schemeClr val="accent2">
                  <a:lumMod val="50000"/>
                </a:schemeClr>
              </a:solidFill>
            </a:endParaRPr>
          </a:p>
        </p:txBody>
      </p:sp>
      <p:sp>
        <p:nvSpPr>
          <p:cNvPr id="9" name="TextBox 8">
            <a:extLst>
              <a:ext uri="{FF2B5EF4-FFF2-40B4-BE49-F238E27FC236}">
                <a16:creationId xmlns:a16="http://schemas.microsoft.com/office/drawing/2014/main" id="{ED5D1C80-0AED-4478-A001-67974128F8A9}"/>
              </a:ext>
            </a:extLst>
          </p:cNvPr>
          <p:cNvSpPr txBox="1">
            <a:spLocks noChangeAspect="1"/>
          </p:cNvSpPr>
          <p:nvPr/>
        </p:nvSpPr>
        <p:spPr>
          <a:xfrm>
            <a:off x="8217285" y="5070493"/>
            <a:ext cx="3670407" cy="1538883"/>
          </a:xfrm>
          <a:prstGeom prst="rect">
            <a:avLst/>
          </a:prstGeom>
          <a:solidFill>
            <a:schemeClr val="bg1"/>
          </a:solidFill>
          <a:ln w="76200">
            <a:noFill/>
          </a:ln>
        </p:spPr>
        <p:txBody>
          <a:bodyPr wrap="square" rtlCol="0">
            <a:spAutoFit/>
          </a:bodyPr>
          <a:lstStyle/>
          <a:p>
            <a:pPr lvl="0" algn="ctr">
              <a:defRPr/>
            </a:pPr>
            <a:r>
              <a:rPr lang="en-US" sz="2400" b="1" dirty="0">
                <a:solidFill>
                  <a:schemeClr val="tx1">
                    <a:lumMod val="85000"/>
                    <a:lumOff val="15000"/>
                  </a:schemeClr>
                </a:solidFill>
                <a:latin typeface="Arial Rounded MT Bold" panose="020F0704030504030204" pitchFamily="34" charset="0"/>
              </a:rPr>
              <a:t>Environmental &amp;</a:t>
            </a:r>
          </a:p>
          <a:p>
            <a:pPr lvl="0" algn="ctr">
              <a:defRPr/>
            </a:pPr>
            <a:r>
              <a:rPr lang="en-US" sz="2400" b="1" dirty="0">
                <a:solidFill>
                  <a:schemeClr val="tx1">
                    <a:lumMod val="85000"/>
                    <a:lumOff val="15000"/>
                  </a:schemeClr>
                </a:solidFill>
                <a:latin typeface="Arial Rounded MT Bold" panose="020F0704030504030204" pitchFamily="34" charset="0"/>
              </a:rPr>
              <a:t>Social Safeguards</a:t>
            </a:r>
          </a:p>
          <a:p>
            <a:pPr lvl="0" algn="ctr">
              <a:defRPr/>
            </a:pPr>
            <a:r>
              <a:rPr lang="en-US" sz="3200" b="1" dirty="0">
                <a:solidFill>
                  <a:schemeClr val="tx1">
                    <a:lumMod val="85000"/>
                    <a:lumOff val="15000"/>
                  </a:schemeClr>
                </a:solidFill>
                <a:latin typeface="Arial Rounded MT Bold" panose="020F0704030504030204" pitchFamily="34" charset="0"/>
              </a:rPr>
              <a:t> </a:t>
            </a:r>
          </a:p>
          <a:p>
            <a:pPr lvl="0" algn="ctr">
              <a:defRPr/>
            </a:pPr>
            <a:endParaRPr lang="en-US" sz="1400" b="1" dirty="0">
              <a:solidFill>
                <a:schemeClr val="tx1">
                  <a:lumMod val="85000"/>
                  <a:lumOff val="15000"/>
                </a:schemeClr>
              </a:solidFill>
            </a:endParaRPr>
          </a:p>
        </p:txBody>
      </p:sp>
      <p:pic>
        <p:nvPicPr>
          <p:cNvPr id="10" name="Picture 9">
            <a:extLst>
              <a:ext uri="{FF2B5EF4-FFF2-40B4-BE49-F238E27FC236}">
                <a16:creationId xmlns:a16="http://schemas.microsoft.com/office/drawing/2014/main" id="{5102A2A3-421D-4451-AF9C-1098007CF1A6}"/>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649011" y="477640"/>
            <a:ext cx="1484655" cy="1737360"/>
          </a:xfrm>
          <a:prstGeom prst="rect">
            <a:avLst/>
          </a:prstGeom>
        </p:spPr>
      </p:pic>
      <p:pic>
        <p:nvPicPr>
          <p:cNvPr id="18" name="Picture 17" descr="A picture containing sky, person, blue&#10;&#10;Description generated with very high confidence">
            <a:extLst>
              <a:ext uri="{FF2B5EF4-FFF2-40B4-BE49-F238E27FC236}">
                <a16:creationId xmlns:a16="http://schemas.microsoft.com/office/drawing/2014/main" id="{4C1DDBC9-6812-4310-9DA0-6E662839937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293593" y="3183466"/>
            <a:ext cx="3704036" cy="1806287"/>
          </a:xfrm>
          <a:prstGeom prst="rect">
            <a:avLst/>
          </a:prstGeom>
        </p:spPr>
      </p:pic>
      <p:pic>
        <p:nvPicPr>
          <p:cNvPr id="4" name="Picture 3" descr="A group of people around a table&#10;&#10;Description generated with very high confidence">
            <a:extLst>
              <a:ext uri="{FF2B5EF4-FFF2-40B4-BE49-F238E27FC236}">
                <a16:creationId xmlns:a16="http://schemas.microsoft.com/office/drawing/2014/main" id="{743DD7A8-6A89-4D56-B748-A0A186FE77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8984" y="3196621"/>
            <a:ext cx="3910771" cy="1806287"/>
          </a:xfrm>
          <a:prstGeom prst="rect">
            <a:avLst/>
          </a:prstGeom>
        </p:spPr>
      </p:pic>
      <p:pic>
        <p:nvPicPr>
          <p:cNvPr id="13" name="Picture 12" descr="A group of people sitting around each other&#10;&#10;Description generated with very high confidence">
            <a:extLst>
              <a:ext uri="{FF2B5EF4-FFF2-40B4-BE49-F238E27FC236}">
                <a16:creationId xmlns:a16="http://schemas.microsoft.com/office/drawing/2014/main" id="{AE01D89D-288E-468F-9769-163248BA4DE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74408" y="3208261"/>
            <a:ext cx="3704037" cy="1794647"/>
          </a:xfrm>
          <a:prstGeom prst="rect">
            <a:avLst/>
          </a:prstGeom>
        </p:spPr>
      </p:pic>
      <p:sp>
        <p:nvSpPr>
          <p:cNvPr id="14" name="TextBox 13">
            <a:extLst>
              <a:ext uri="{FF2B5EF4-FFF2-40B4-BE49-F238E27FC236}">
                <a16:creationId xmlns:a16="http://schemas.microsoft.com/office/drawing/2014/main" id="{83CD0958-9F1E-4ED0-AB08-2E031029D465}"/>
              </a:ext>
            </a:extLst>
          </p:cNvPr>
          <p:cNvSpPr txBox="1"/>
          <p:nvPr/>
        </p:nvSpPr>
        <p:spPr>
          <a:xfrm>
            <a:off x="2387599" y="4816643"/>
            <a:ext cx="1356462" cy="215444"/>
          </a:xfrm>
          <a:prstGeom prst="rect">
            <a:avLst/>
          </a:prstGeom>
          <a:noFill/>
        </p:spPr>
        <p:txBody>
          <a:bodyPr wrap="none" rtlCol="0">
            <a:spAutoFit/>
          </a:bodyPr>
          <a:lstStyle/>
          <a:p>
            <a:pPr marL="285750" indent="-285750" algn="l">
              <a:buFont typeface="Arial" panose="020B0604020202020204" pitchFamily="34" charset="0"/>
              <a:buChar char="•"/>
            </a:pPr>
            <a:r>
              <a:rPr lang="en-US" sz="800" dirty="0">
                <a:solidFill>
                  <a:schemeClr val="bg1"/>
                </a:solidFill>
              </a:rPr>
              <a:t>Photo: Maria </a:t>
            </a:r>
            <a:r>
              <a:rPr lang="en-US" sz="800" dirty="0" err="1">
                <a:solidFill>
                  <a:schemeClr val="bg1"/>
                </a:solidFill>
              </a:rPr>
              <a:t>Leihner</a:t>
            </a:r>
            <a:endParaRPr lang="en-US" sz="800" dirty="0">
              <a:solidFill>
                <a:schemeClr val="bg1"/>
              </a:solidFill>
            </a:endParaRPr>
          </a:p>
        </p:txBody>
      </p:sp>
      <p:sp>
        <p:nvSpPr>
          <p:cNvPr id="17" name="TextBox 16">
            <a:extLst>
              <a:ext uri="{FF2B5EF4-FFF2-40B4-BE49-F238E27FC236}">
                <a16:creationId xmlns:a16="http://schemas.microsoft.com/office/drawing/2014/main" id="{77CE51E2-494B-4359-B2A5-EE34C15A18BC}"/>
              </a:ext>
            </a:extLst>
          </p:cNvPr>
          <p:cNvSpPr txBox="1"/>
          <p:nvPr/>
        </p:nvSpPr>
        <p:spPr>
          <a:xfrm>
            <a:off x="6485477" y="4774309"/>
            <a:ext cx="933269" cy="215444"/>
          </a:xfrm>
          <a:prstGeom prst="rect">
            <a:avLst/>
          </a:prstGeom>
          <a:noFill/>
        </p:spPr>
        <p:txBody>
          <a:bodyPr wrap="none" rtlCol="0">
            <a:spAutoFit/>
          </a:bodyPr>
          <a:lstStyle/>
          <a:p>
            <a:pPr marL="285750" indent="-285750" algn="l">
              <a:buFont typeface="Arial" panose="020B0604020202020204" pitchFamily="34" charset="0"/>
              <a:buChar char="•"/>
            </a:pPr>
            <a:r>
              <a:rPr lang="en-US" sz="800" dirty="0">
                <a:solidFill>
                  <a:schemeClr val="bg1"/>
                </a:solidFill>
              </a:rPr>
              <a:t>Photo: IISD</a:t>
            </a:r>
          </a:p>
        </p:txBody>
      </p:sp>
    </p:spTree>
    <p:extLst>
      <p:ext uri="{BB962C8B-B14F-4D97-AF65-F5344CB8AC3E}">
        <p14:creationId xmlns:p14="http://schemas.microsoft.com/office/powerpoint/2010/main" val="40994451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AD86A-DE97-4C12-9778-A1832F12A8F2}"/>
              </a:ext>
            </a:extLst>
          </p:cNvPr>
          <p:cNvSpPr>
            <a:spLocks noGrp="1"/>
          </p:cNvSpPr>
          <p:nvPr>
            <p:ph type="title"/>
          </p:nvPr>
        </p:nvSpPr>
        <p:spPr>
          <a:xfrm>
            <a:off x="0" y="1"/>
            <a:ext cx="12192000" cy="6858000"/>
          </a:xfrm>
          <a:solidFill>
            <a:schemeClr val="tx1">
              <a:alpha val="70000"/>
            </a:schemeClr>
          </a:solidFill>
        </p:spPr>
        <p:txBody>
          <a:bodyPr lIns="457200" tIns="457200" rIns="457200" bIns="457200" anchor="b" anchorCtr="0">
            <a:normAutofit/>
          </a:bodyPr>
          <a:lstStyle/>
          <a:p>
            <a:r>
              <a:rPr lang="en-US" sz="4000" dirty="0">
                <a:solidFill>
                  <a:schemeClr val="bg1"/>
                </a:solidFill>
                <a:latin typeface="Arial" panose="020B0604020202020204" pitchFamily="34" charset="0"/>
                <a:cs typeface="Arial" panose="020B0604020202020204" pitchFamily="34" charset="0"/>
              </a:rPr>
              <a:t>evolution of the policy</a:t>
            </a:r>
          </a:p>
        </p:txBody>
      </p:sp>
      <p:graphicFrame>
        <p:nvGraphicFramePr>
          <p:cNvPr id="4" name="Diagram 3">
            <a:extLst>
              <a:ext uri="{FF2B5EF4-FFF2-40B4-BE49-F238E27FC236}">
                <a16:creationId xmlns:a16="http://schemas.microsoft.com/office/drawing/2014/main" id="{351275A8-81AD-4DC6-9F40-EE9FF655D893}"/>
              </a:ext>
            </a:extLst>
          </p:cNvPr>
          <p:cNvGraphicFramePr/>
          <p:nvPr>
            <p:extLst>
              <p:ext uri="{D42A27DB-BD31-4B8C-83A1-F6EECF244321}">
                <p14:modId xmlns:p14="http://schemas.microsoft.com/office/powerpoint/2010/main" val="1059669460"/>
              </p:ext>
            </p:extLst>
          </p:nvPr>
        </p:nvGraphicFramePr>
        <p:xfrm>
          <a:off x="0" y="1"/>
          <a:ext cx="12192000" cy="57200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D430A418-6CCC-4E89-AC80-E5C26E0CCAA3}"/>
              </a:ext>
            </a:extLst>
          </p:cNvPr>
          <p:cNvSpPr txBox="1"/>
          <p:nvPr/>
        </p:nvSpPr>
        <p:spPr>
          <a:xfrm>
            <a:off x="299675" y="2860040"/>
            <a:ext cx="691563" cy="369332"/>
          </a:xfrm>
          <a:prstGeom prst="rect">
            <a:avLst/>
          </a:prstGeom>
          <a:noFill/>
        </p:spPr>
        <p:txBody>
          <a:bodyPr wrap="square" rtlCol="0">
            <a:spAutoFit/>
          </a:bodyPr>
          <a:lstStyle/>
          <a:p>
            <a:pPr algn="l"/>
            <a:r>
              <a:rPr lang="en-US" b="1" dirty="0">
                <a:solidFill>
                  <a:schemeClr val="bg1"/>
                </a:solidFill>
              </a:rPr>
              <a:t>2010</a:t>
            </a:r>
          </a:p>
        </p:txBody>
      </p:sp>
      <p:sp>
        <p:nvSpPr>
          <p:cNvPr id="5" name="TextBox 4">
            <a:extLst>
              <a:ext uri="{FF2B5EF4-FFF2-40B4-BE49-F238E27FC236}">
                <a16:creationId xmlns:a16="http://schemas.microsoft.com/office/drawing/2014/main" id="{5A615F3F-64FD-45FD-A333-EA01FCE95E4A}"/>
              </a:ext>
            </a:extLst>
          </p:cNvPr>
          <p:cNvSpPr txBox="1"/>
          <p:nvPr/>
        </p:nvSpPr>
        <p:spPr>
          <a:xfrm>
            <a:off x="1754260" y="2897130"/>
            <a:ext cx="691563" cy="369332"/>
          </a:xfrm>
          <a:prstGeom prst="rect">
            <a:avLst/>
          </a:prstGeom>
          <a:noFill/>
        </p:spPr>
        <p:txBody>
          <a:bodyPr wrap="square" rtlCol="0">
            <a:spAutoFit/>
          </a:bodyPr>
          <a:lstStyle/>
          <a:p>
            <a:pPr algn="l"/>
            <a:r>
              <a:rPr lang="en-US" b="1" dirty="0">
                <a:solidFill>
                  <a:schemeClr val="bg1"/>
                </a:solidFill>
              </a:rPr>
              <a:t>2011</a:t>
            </a:r>
          </a:p>
        </p:txBody>
      </p:sp>
      <p:sp>
        <p:nvSpPr>
          <p:cNvPr id="6" name="TextBox 5">
            <a:extLst>
              <a:ext uri="{FF2B5EF4-FFF2-40B4-BE49-F238E27FC236}">
                <a16:creationId xmlns:a16="http://schemas.microsoft.com/office/drawing/2014/main" id="{0115833E-1662-45BD-819D-E7C3A14954DB}"/>
              </a:ext>
            </a:extLst>
          </p:cNvPr>
          <p:cNvSpPr txBox="1"/>
          <p:nvPr/>
        </p:nvSpPr>
        <p:spPr>
          <a:xfrm>
            <a:off x="3954265" y="2860040"/>
            <a:ext cx="691563" cy="369332"/>
          </a:xfrm>
          <a:prstGeom prst="rect">
            <a:avLst/>
          </a:prstGeom>
          <a:noFill/>
        </p:spPr>
        <p:txBody>
          <a:bodyPr wrap="square" rtlCol="0">
            <a:spAutoFit/>
          </a:bodyPr>
          <a:lstStyle/>
          <a:p>
            <a:pPr algn="l"/>
            <a:r>
              <a:rPr lang="en-US" b="1" dirty="0">
                <a:solidFill>
                  <a:schemeClr val="bg1"/>
                </a:solidFill>
              </a:rPr>
              <a:t>2015</a:t>
            </a:r>
          </a:p>
        </p:txBody>
      </p:sp>
      <p:sp>
        <p:nvSpPr>
          <p:cNvPr id="7" name="TextBox 6">
            <a:extLst>
              <a:ext uri="{FF2B5EF4-FFF2-40B4-BE49-F238E27FC236}">
                <a16:creationId xmlns:a16="http://schemas.microsoft.com/office/drawing/2014/main" id="{886674D4-EF96-4FA6-B5FB-E0000EE4220D}"/>
              </a:ext>
            </a:extLst>
          </p:cNvPr>
          <p:cNvSpPr txBox="1"/>
          <p:nvPr/>
        </p:nvSpPr>
        <p:spPr>
          <a:xfrm>
            <a:off x="5236027" y="2860040"/>
            <a:ext cx="2301369" cy="369332"/>
          </a:xfrm>
          <a:prstGeom prst="rect">
            <a:avLst/>
          </a:prstGeom>
          <a:solidFill>
            <a:schemeClr val="bg1">
              <a:lumMod val="50000"/>
            </a:schemeClr>
          </a:solidFill>
        </p:spPr>
        <p:txBody>
          <a:bodyPr wrap="square" rtlCol="0">
            <a:spAutoFit/>
          </a:bodyPr>
          <a:lstStyle/>
          <a:p>
            <a:pPr algn="ctr"/>
            <a:r>
              <a:rPr lang="en-US" b="1" dirty="0">
                <a:solidFill>
                  <a:schemeClr val="bg1"/>
                </a:solidFill>
              </a:rPr>
              <a:t>2017</a:t>
            </a:r>
          </a:p>
        </p:txBody>
      </p:sp>
      <p:sp>
        <p:nvSpPr>
          <p:cNvPr id="8" name="TextBox 7">
            <a:extLst>
              <a:ext uri="{FF2B5EF4-FFF2-40B4-BE49-F238E27FC236}">
                <a16:creationId xmlns:a16="http://schemas.microsoft.com/office/drawing/2014/main" id="{32388729-A60E-490E-A4BF-6A039C23225D}"/>
              </a:ext>
            </a:extLst>
          </p:cNvPr>
          <p:cNvSpPr txBox="1"/>
          <p:nvPr/>
        </p:nvSpPr>
        <p:spPr>
          <a:xfrm>
            <a:off x="7316862" y="3831551"/>
            <a:ext cx="2366682" cy="1323439"/>
          </a:xfrm>
          <a:prstGeom prst="rect">
            <a:avLst/>
          </a:prstGeom>
          <a:noFill/>
        </p:spPr>
        <p:txBody>
          <a:bodyPr wrap="square" rtlCol="0">
            <a:spAutoFit/>
          </a:bodyPr>
          <a:lstStyle/>
          <a:p>
            <a:pPr marL="285750" lvl="0" indent="-285750">
              <a:buFont typeface="Wingdings" panose="05000000000000000000" pitchFamily="2" charset="2"/>
              <a:buChar char="ü"/>
            </a:pPr>
            <a:r>
              <a:rPr lang="en-US" sz="1600" dirty="0">
                <a:solidFill>
                  <a:schemeClr val="bg1">
                    <a:lumMod val="95000"/>
                  </a:schemeClr>
                </a:solidFill>
                <a:latin typeface="Arial" panose="020B0604020202020204" pitchFamily="34" charset="0"/>
                <a:cs typeface="Arial" panose="020B0604020202020204" pitchFamily="34" charset="0"/>
              </a:rPr>
              <a:t>Approach paper</a:t>
            </a:r>
          </a:p>
          <a:p>
            <a:pPr marL="285750" lvl="0" indent="-285750">
              <a:buFont typeface="Wingdings" panose="05000000000000000000" pitchFamily="2" charset="2"/>
              <a:buChar char="ü"/>
            </a:pPr>
            <a:r>
              <a:rPr lang="en-US" sz="1600" dirty="0">
                <a:solidFill>
                  <a:schemeClr val="bg1">
                    <a:lumMod val="95000"/>
                  </a:schemeClr>
                </a:solidFill>
                <a:latin typeface="Arial" panose="020B0604020202020204" pitchFamily="34" charset="0"/>
                <a:cs typeface="Arial" panose="020B0604020202020204" pitchFamily="34" charset="0"/>
              </a:rPr>
              <a:t>Stocktaking/gap assessment</a:t>
            </a:r>
          </a:p>
          <a:p>
            <a:pPr marL="285750" indent="-285750">
              <a:buFont typeface="Wingdings" panose="05000000000000000000" pitchFamily="2" charset="2"/>
              <a:buChar char="ü"/>
            </a:pPr>
            <a:r>
              <a:rPr lang="en-US" sz="1600" dirty="0">
                <a:solidFill>
                  <a:schemeClr val="bg1">
                    <a:lumMod val="95000"/>
                  </a:schemeClr>
                </a:solidFill>
                <a:latin typeface="Arial" panose="020B0604020202020204" pitchFamily="34" charset="0"/>
                <a:cs typeface="Arial" panose="020B0604020202020204" pitchFamily="34" charset="0"/>
              </a:rPr>
              <a:t>Consultations on draft policy</a:t>
            </a:r>
            <a:endParaRPr lang="en-US" dirty="0"/>
          </a:p>
        </p:txBody>
      </p:sp>
      <p:sp>
        <p:nvSpPr>
          <p:cNvPr id="9" name="TextBox 8">
            <a:extLst>
              <a:ext uri="{FF2B5EF4-FFF2-40B4-BE49-F238E27FC236}">
                <a16:creationId xmlns:a16="http://schemas.microsoft.com/office/drawing/2014/main" id="{AD830534-9864-4F24-9ABA-16E445C9D4F8}"/>
              </a:ext>
            </a:extLst>
          </p:cNvPr>
          <p:cNvSpPr txBox="1"/>
          <p:nvPr/>
        </p:nvSpPr>
        <p:spPr>
          <a:xfrm>
            <a:off x="3909569" y="3940206"/>
            <a:ext cx="2652915" cy="584775"/>
          </a:xfrm>
          <a:prstGeom prst="rect">
            <a:avLst/>
          </a:prstGeom>
          <a:noFill/>
        </p:spPr>
        <p:txBody>
          <a:bodyPr wrap="square" rtlCol="0">
            <a:spAutoFit/>
          </a:bodyPr>
          <a:lstStyle/>
          <a:p>
            <a:pPr lvl="0"/>
            <a:r>
              <a:rPr lang="en-US" sz="1600" dirty="0">
                <a:solidFill>
                  <a:schemeClr val="bg1">
                    <a:lumMod val="95000"/>
                  </a:schemeClr>
                </a:solidFill>
                <a:latin typeface="Arial" panose="020B0604020202020204" pitchFamily="34" charset="0"/>
                <a:cs typeface="Arial" panose="020B0604020202020204" pitchFamily="34" charset="0"/>
              </a:rPr>
              <a:t>Agencies in compliance with GEF ESS standards</a:t>
            </a:r>
            <a:endParaRPr lang="en-US" sz="1600" dirty="0"/>
          </a:p>
        </p:txBody>
      </p:sp>
      <p:sp>
        <p:nvSpPr>
          <p:cNvPr id="10" name="TextBox 9">
            <a:extLst>
              <a:ext uri="{FF2B5EF4-FFF2-40B4-BE49-F238E27FC236}">
                <a16:creationId xmlns:a16="http://schemas.microsoft.com/office/drawing/2014/main" id="{38D9DD50-8CD9-4396-96B9-F5A434162268}"/>
              </a:ext>
            </a:extLst>
          </p:cNvPr>
          <p:cNvSpPr txBox="1"/>
          <p:nvPr/>
        </p:nvSpPr>
        <p:spPr>
          <a:xfrm>
            <a:off x="8991981" y="2897130"/>
            <a:ext cx="691563" cy="369332"/>
          </a:xfrm>
          <a:prstGeom prst="rect">
            <a:avLst/>
          </a:prstGeom>
          <a:noFill/>
        </p:spPr>
        <p:txBody>
          <a:bodyPr wrap="square" rtlCol="0">
            <a:spAutoFit/>
          </a:bodyPr>
          <a:lstStyle/>
          <a:p>
            <a:pPr algn="l"/>
            <a:r>
              <a:rPr lang="en-US" b="1" dirty="0">
                <a:solidFill>
                  <a:schemeClr val="bg1"/>
                </a:solidFill>
              </a:rPr>
              <a:t>2018</a:t>
            </a:r>
          </a:p>
        </p:txBody>
      </p:sp>
      <p:pic>
        <p:nvPicPr>
          <p:cNvPr id="11" name="Picture 10">
            <a:extLst>
              <a:ext uri="{FF2B5EF4-FFF2-40B4-BE49-F238E27FC236}">
                <a16:creationId xmlns:a16="http://schemas.microsoft.com/office/drawing/2014/main" id="{38890D26-521E-482D-8721-B12986B6FE5C}"/>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Tree>
    <p:extLst>
      <p:ext uri="{BB962C8B-B14F-4D97-AF65-F5344CB8AC3E}">
        <p14:creationId xmlns:p14="http://schemas.microsoft.com/office/powerpoint/2010/main" val="4445100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4B214B8B-E703-4505-99EC-55B01F55ECEB}"/>
              </a:ext>
            </a:extLst>
          </p:cNvPr>
          <p:cNvSpPr txBox="1">
            <a:spLocks/>
          </p:cNvSpPr>
          <p:nvPr/>
        </p:nvSpPr>
        <p:spPr>
          <a:xfrm>
            <a:off x="1" y="0"/>
            <a:ext cx="12204508" cy="6858000"/>
          </a:xfrm>
          <a:prstGeom prst="rect">
            <a:avLst/>
          </a:prstGeom>
          <a:solidFill>
            <a:schemeClr val="tx1">
              <a:alpha val="70000"/>
            </a:schemeClr>
          </a:solidFill>
        </p:spPr>
        <p:txBody>
          <a:bodyPr vert="horz" lIns="91440" tIns="45720" rIns="91440" bIns="45720" rtlCol="0">
            <a:normAutofit/>
          </a:bodyPr>
          <a:lstStyle>
            <a:lvl1pPr marL="0" indent="0" algn="l" defTabSz="914400" rtl="0" eaLnBrk="1" latinLnBrk="0" hangingPunct="1">
              <a:spcBef>
                <a:spcPct val="20000"/>
              </a:spcBef>
              <a:buClr>
                <a:schemeClr val="accent1"/>
              </a:buClr>
              <a:buSzPct val="85000"/>
              <a:buFont typeface="Arial" pitchFamily="34" charset="0"/>
              <a:buNone/>
              <a:defRPr sz="2400" kern="1200">
                <a:solidFill>
                  <a:schemeClr val="tx1">
                    <a:lumMod val="75000"/>
                    <a:lumOff val="25000"/>
                  </a:schemeClr>
                </a:solidFill>
                <a:latin typeface="+mn-lt"/>
                <a:ea typeface="+mn-ea"/>
                <a:cs typeface="+mn-cs"/>
              </a:defRPr>
            </a:lvl1pPr>
            <a:lvl2pPr marL="457200" indent="0" algn="ctr" defTabSz="914400" rtl="0" eaLnBrk="1" latinLnBrk="0" hangingPunct="1">
              <a:spcBef>
                <a:spcPct val="20000"/>
              </a:spcBef>
              <a:buClr>
                <a:schemeClr val="accent1"/>
              </a:buClr>
              <a:buSzPct val="85000"/>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90000"/>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9pPr>
          </a:lstStyle>
          <a:p>
            <a:endParaRPr lang="en-US" dirty="0"/>
          </a:p>
        </p:txBody>
      </p:sp>
      <p:graphicFrame>
        <p:nvGraphicFramePr>
          <p:cNvPr id="6" name="Diagram 5">
            <a:extLst>
              <a:ext uri="{FF2B5EF4-FFF2-40B4-BE49-F238E27FC236}">
                <a16:creationId xmlns:a16="http://schemas.microsoft.com/office/drawing/2014/main" id="{8DC7271D-BA75-40ED-9351-F3A30B829DA5}"/>
              </a:ext>
            </a:extLst>
          </p:cNvPr>
          <p:cNvGraphicFramePr/>
          <p:nvPr>
            <p:extLst>
              <p:ext uri="{D42A27DB-BD31-4B8C-83A1-F6EECF244321}">
                <p14:modId xmlns:p14="http://schemas.microsoft.com/office/powerpoint/2010/main" val="3896356877"/>
              </p:ext>
            </p:extLst>
          </p:nvPr>
        </p:nvGraphicFramePr>
        <p:xfrm>
          <a:off x="-12508" y="0"/>
          <a:ext cx="12204507"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a:extLst>
              <a:ext uri="{FF2B5EF4-FFF2-40B4-BE49-F238E27FC236}">
                <a16:creationId xmlns:a16="http://schemas.microsoft.com/office/drawing/2014/main" id="{3A0814F4-FDDA-4A49-BA7B-1F6A48B82C4E}"/>
              </a:ext>
            </a:extLst>
          </p:cNvPr>
          <p:cNvSpPr txBox="1"/>
          <p:nvPr/>
        </p:nvSpPr>
        <p:spPr>
          <a:xfrm>
            <a:off x="2684207" y="5122306"/>
            <a:ext cx="3881026" cy="830997"/>
          </a:xfrm>
          <a:prstGeom prst="rect">
            <a:avLst/>
          </a:prstGeom>
          <a:noFill/>
        </p:spPr>
        <p:txBody>
          <a:bodyPr wrap="square" rtlCol="0">
            <a:spAutoFit/>
          </a:bodyPr>
          <a:lstStyle/>
          <a:p>
            <a:r>
              <a:rPr lang="en-US" sz="2400" dirty="0">
                <a:solidFill>
                  <a:schemeClr val="bg1"/>
                </a:solidFill>
                <a:latin typeface="Arial" panose="020B0604020202020204" pitchFamily="34" charset="0"/>
                <a:cs typeface="Arial" panose="020B0604020202020204" pitchFamily="34" charset="0"/>
              </a:rPr>
              <a:t>GEF Conflict Resolution Commissioner</a:t>
            </a:r>
            <a:endParaRPr lang="en-US" sz="2000" dirty="0">
              <a:solidFill>
                <a:schemeClr val="tx2">
                  <a:lumMod val="60000"/>
                  <a:lumOff val="40000"/>
                </a:schemeClr>
              </a:solidFill>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13FE4CC9-F618-4FC7-A589-4F37212B4814}"/>
              </a:ext>
            </a:extLst>
          </p:cNvPr>
          <p:cNvSpPr>
            <a:spLocks noGrp="1"/>
          </p:cNvSpPr>
          <p:nvPr>
            <p:ph type="title"/>
          </p:nvPr>
        </p:nvSpPr>
        <p:spPr>
          <a:xfrm>
            <a:off x="0" y="0"/>
            <a:ext cx="5003800" cy="2209800"/>
          </a:xfrm>
        </p:spPr>
        <p:txBody>
          <a:bodyPr lIns="457200" tIns="457200" rIns="457200" bIns="457200">
            <a:normAutofit fontScale="90000"/>
          </a:bodyPr>
          <a:lstStyle/>
          <a:p>
            <a:r>
              <a:rPr lang="en-US" sz="4000" dirty="0">
                <a:solidFill>
                  <a:schemeClr val="bg1"/>
                </a:solidFill>
                <a:latin typeface="Arial" panose="020B0604020202020204" pitchFamily="34" charset="0"/>
                <a:cs typeface="Arial" panose="020B0604020202020204" pitchFamily="34" charset="0"/>
              </a:rPr>
              <a:t>the GEF’s approach at a glance</a:t>
            </a:r>
            <a:endParaRPr lang="en-US" sz="3600" dirty="0">
              <a:solidFill>
                <a:schemeClr val="bg1"/>
              </a:solidFill>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29FFEC62-198E-41E2-9038-46E67184B0C5}"/>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Tree>
    <p:extLst>
      <p:ext uri="{BB962C8B-B14F-4D97-AF65-F5344CB8AC3E}">
        <p14:creationId xmlns:p14="http://schemas.microsoft.com/office/powerpoint/2010/main" val="37676414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4B214B8B-E703-4505-99EC-55B01F55ECEB}"/>
              </a:ext>
            </a:extLst>
          </p:cNvPr>
          <p:cNvSpPr txBox="1">
            <a:spLocks/>
          </p:cNvSpPr>
          <p:nvPr/>
        </p:nvSpPr>
        <p:spPr>
          <a:xfrm>
            <a:off x="0" y="0"/>
            <a:ext cx="12192000" cy="6858000"/>
          </a:xfrm>
          <a:prstGeom prst="rect">
            <a:avLst/>
          </a:prstGeom>
          <a:solidFill>
            <a:schemeClr val="tx1">
              <a:lumMod val="85000"/>
              <a:lumOff val="15000"/>
              <a:alpha val="60000"/>
            </a:schemeClr>
          </a:solidFill>
        </p:spPr>
        <p:txBody>
          <a:bodyPr vert="horz" lIns="91440" tIns="45720" rIns="91440" bIns="45720" rtlCol="0">
            <a:normAutofit/>
          </a:bodyPr>
          <a:lstStyle>
            <a:lvl1pPr marL="0" indent="0" algn="l" defTabSz="914400" rtl="0" eaLnBrk="1" latinLnBrk="0" hangingPunct="1">
              <a:spcBef>
                <a:spcPct val="20000"/>
              </a:spcBef>
              <a:buClr>
                <a:schemeClr val="accent1"/>
              </a:buClr>
              <a:buSzPct val="85000"/>
              <a:buFont typeface="Arial" pitchFamily="34" charset="0"/>
              <a:buNone/>
              <a:defRPr sz="2400" kern="1200">
                <a:solidFill>
                  <a:schemeClr val="tx1">
                    <a:lumMod val="75000"/>
                    <a:lumOff val="25000"/>
                  </a:schemeClr>
                </a:solidFill>
                <a:latin typeface="+mn-lt"/>
                <a:ea typeface="+mn-ea"/>
                <a:cs typeface="+mn-cs"/>
              </a:defRPr>
            </a:lvl1pPr>
            <a:lvl2pPr marL="457200" indent="0" algn="ctr" defTabSz="914400" rtl="0" eaLnBrk="1" latinLnBrk="0" hangingPunct="1">
              <a:spcBef>
                <a:spcPct val="20000"/>
              </a:spcBef>
              <a:buClr>
                <a:schemeClr val="accent1"/>
              </a:buClr>
              <a:buSzPct val="85000"/>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90000"/>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9pPr>
          </a:lstStyle>
          <a:p>
            <a:endParaRPr lang="en-US" dirty="0"/>
          </a:p>
        </p:txBody>
      </p:sp>
      <p:sp>
        <p:nvSpPr>
          <p:cNvPr id="7" name="Title 1">
            <a:extLst>
              <a:ext uri="{FF2B5EF4-FFF2-40B4-BE49-F238E27FC236}">
                <a16:creationId xmlns:a16="http://schemas.microsoft.com/office/drawing/2014/main" id="{ABED03A5-886C-4E65-AE28-3690AC34CD31}"/>
              </a:ext>
            </a:extLst>
          </p:cNvPr>
          <p:cNvSpPr>
            <a:spLocks noGrp="1"/>
          </p:cNvSpPr>
          <p:nvPr>
            <p:ph type="title"/>
          </p:nvPr>
        </p:nvSpPr>
        <p:spPr>
          <a:xfrm>
            <a:off x="0" y="0"/>
            <a:ext cx="12192000" cy="1678675"/>
          </a:xfrm>
        </p:spPr>
        <p:txBody>
          <a:bodyPr lIns="457200" tIns="457200" rIns="457200" bIns="457200">
            <a:normAutofit/>
          </a:bodyPr>
          <a:lstStyle/>
          <a:p>
            <a:r>
              <a:rPr lang="en-US" sz="4000" dirty="0">
                <a:solidFill>
                  <a:schemeClr val="bg1"/>
                </a:solidFill>
                <a:latin typeface="Arial" panose="020B0604020202020204" pitchFamily="34" charset="0"/>
                <a:cs typeface="Arial" panose="020B0604020202020204" pitchFamily="34" charset="0"/>
              </a:rPr>
              <a:t>minimum standards for GEF Agencies</a:t>
            </a:r>
            <a:endParaRPr lang="en-US" sz="3600" dirty="0">
              <a:solidFill>
                <a:schemeClr val="bg1"/>
              </a:solidFill>
              <a:latin typeface="Arial" panose="020B0604020202020204" pitchFamily="34" charset="0"/>
              <a:cs typeface="Arial" panose="020B0604020202020204" pitchFamily="34" charset="0"/>
            </a:endParaRPr>
          </a:p>
        </p:txBody>
      </p:sp>
      <p:graphicFrame>
        <p:nvGraphicFramePr>
          <p:cNvPr id="9" name="Content Placeholder 8">
            <a:extLst>
              <a:ext uri="{FF2B5EF4-FFF2-40B4-BE49-F238E27FC236}">
                <a16:creationId xmlns:a16="http://schemas.microsoft.com/office/drawing/2014/main" id="{028174BE-3D82-4F3C-8EF4-4D3BD150EF4C}"/>
              </a:ext>
            </a:extLst>
          </p:cNvPr>
          <p:cNvGraphicFramePr>
            <a:graphicFrameLocks noGrp="1"/>
          </p:cNvGraphicFramePr>
          <p:nvPr>
            <p:ph idx="1"/>
            <p:extLst>
              <p:ext uri="{D42A27DB-BD31-4B8C-83A1-F6EECF244321}">
                <p14:modId xmlns:p14="http://schemas.microsoft.com/office/powerpoint/2010/main" val="1758173067"/>
              </p:ext>
            </p:extLst>
          </p:nvPr>
        </p:nvGraphicFramePr>
        <p:xfrm>
          <a:off x="0" y="1397356"/>
          <a:ext cx="12192000" cy="51784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Picture 9">
            <a:extLst>
              <a:ext uri="{FF2B5EF4-FFF2-40B4-BE49-F238E27FC236}">
                <a16:creationId xmlns:a16="http://schemas.microsoft.com/office/drawing/2014/main" id="{9FCC7221-5696-4CA0-95F2-AF2E96016335}"/>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Tree>
    <p:extLst>
      <p:ext uri="{BB962C8B-B14F-4D97-AF65-F5344CB8AC3E}">
        <p14:creationId xmlns:p14="http://schemas.microsoft.com/office/powerpoint/2010/main" val="6677911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CBFF37E9-FD7E-44D7-89FF-B085AC5C7C45}"/>
              </a:ext>
            </a:extLst>
          </p:cNvPr>
          <p:cNvSpPr txBox="1">
            <a:spLocks/>
          </p:cNvSpPr>
          <p:nvPr/>
        </p:nvSpPr>
        <p:spPr>
          <a:xfrm>
            <a:off x="0" y="0"/>
            <a:ext cx="12192000" cy="6858000"/>
          </a:xfrm>
          <a:prstGeom prst="rect">
            <a:avLst/>
          </a:prstGeom>
          <a:solidFill>
            <a:schemeClr val="tx1">
              <a:alpha val="70000"/>
            </a:schemeClr>
          </a:solidFill>
        </p:spPr>
        <p:txBody>
          <a:bodyPr vert="horz" lIns="457200" tIns="457200" rIns="457200" bIns="457200" rtlCol="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3200" dirty="0">
              <a:solidFill>
                <a:schemeClr val="bg1">
                  <a:lumMod val="85000"/>
                </a:schemeClr>
              </a:solidFill>
              <a:latin typeface="+mj-lt"/>
            </a:endParaRPr>
          </a:p>
        </p:txBody>
      </p:sp>
      <p:sp>
        <p:nvSpPr>
          <p:cNvPr id="6" name="Subtitle 2">
            <a:extLst>
              <a:ext uri="{FF2B5EF4-FFF2-40B4-BE49-F238E27FC236}">
                <a16:creationId xmlns:a16="http://schemas.microsoft.com/office/drawing/2014/main" id="{71B92366-6496-4E9F-8B6F-6E4F904532B2}"/>
              </a:ext>
            </a:extLst>
          </p:cNvPr>
          <p:cNvSpPr txBox="1">
            <a:spLocks/>
          </p:cNvSpPr>
          <p:nvPr/>
        </p:nvSpPr>
        <p:spPr>
          <a:xfrm>
            <a:off x="-1" y="1351503"/>
            <a:ext cx="12191999" cy="5506499"/>
          </a:xfrm>
          <a:prstGeom prst="rect">
            <a:avLst/>
          </a:prstGeom>
        </p:spPr>
        <p:txBody>
          <a:bodyPr vert="horz" lIns="457200" tIns="457200" rIns="457200" bIns="45720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US" sz="2400" dirty="0">
              <a:solidFill>
                <a:schemeClr val="bg1"/>
              </a:solidFill>
              <a:latin typeface="+mj-lt"/>
            </a:endParaRPr>
          </a:p>
        </p:txBody>
      </p:sp>
      <p:sp>
        <p:nvSpPr>
          <p:cNvPr id="8" name="Title 1">
            <a:extLst>
              <a:ext uri="{FF2B5EF4-FFF2-40B4-BE49-F238E27FC236}">
                <a16:creationId xmlns:a16="http://schemas.microsoft.com/office/drawing/2014/main" id="{017E7BA6-4F05-4E46-927B-CE0435EFDC3B}"/>
              </a:ext>
            </a:extLst>
          </p:cNvPr>
          <p:cNvSpPr txBox="1">
            <a:spLocks/>
          </p:cNvSpPr>
          <p:nvPr/>
        </p:nvSpPr>
        <p:spPr>
          <a:xfrm>
            <a:off x="2" y="-2"/>
            <a:ext cx="12191998" cy="1351505"/>
          </a:xfrm>
          <a:prstGeom prst="rect">
            <a:avLst/>
          </a:prstGeom>
        </p:spPr>
        <p:txBody>
          <a:bodyPr vert="horz" lIns="457200" tIns="457200" rIns="457200" bIns="45720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solidFill>
                  <a:schemeClr val="bg1"/>
                </a:solidFill>
                <a:latin typeface="Arial" panose="020B0604020202020204" pitchFamily="34" charset="0"/>
                <a:cs typeface="Arial" panose="020B0604020202020204" pitchFamily="34" charset="0"/>
              </a:rPr>
              <a:t>E&amp;S safeguards in the project cycle</a:t>
            </a:r>
          </a:p>
        </p:txBody>
      </p:sp>
      <p:graphicFrame>
        <p:nvGraphicFramePr>
          <p:cNvPr id="2" name="Diagram 1">
            <a:extLst>
              <a:ext uri="{FF2B5EF4-FFF2-40B4-BE49-F238E27FC236}">
                <a16:creationId xmlns:a16="http://schemas.microsoft.com/office/drawing/2014/main" id="{F6628F79-B114-4F58-A338-FC876FAFD1FE}"/>
              </a:ext>
            </a:extLst>
          </p:cNvPr>
          <p:cNvGraphicFramePr/>
          <p:nvPr>
            <p:extLst>
              <p:ext uri="{D42A27DB-BD31-4B8C-83A1-F6EECF244321}">
                <p14:modId xmlns:p14="http://schemas.microsoft.com/office/powerpoint/2010/main" val="2004276703"/>
              </p:ext>
            </p:extLst>
          </p:nvPr>
        </p:nvGraphicFramePr>
        <p:xfrm>
          <a:off x="0" y="719666"/>
          <a:ext cx="12191998" cy="61383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99ADE766-56CD-4310-BE71-F1CCB27626FD}"/>
              </a:ext>
            </a:extLst>
          </p:cNvPr>
          <p:cNvSpPr txBox="1"/>
          <p:nvPr/>
        </p:nvSpPr>
        <p:spPr>
          <a:xfrm>
            <a:off x="5397500" y="5283200"/>
            <a:ext cx="6794500" cy="1908215"/>
          </a:xfrm>
          <a:prstGeom prst="rect">
            <a:avLst/>
          </a:prstGeom>
          <a:noFill/>
        </p:spPr>
        <p:txBody>
          <a:bodyPr wrap="square" lIns="457200" tIns="457200" rIns="457200" bIns="457200" rtlCol="0">
            <a:spAutoFit/>
          </a:bodyPr>
          <a:lstStyle/>
          <a:p>
            <a:r>
              <a:rPr lang="en-US" sz="2800" b="1" dirty="0">
                <a:solidFill>
                  <a:schemeClr val="accent4"/>
                </a:solidFill>
                <a:latin typeface="Arial" panose="020B0604020202020204" pitchFamily="34" charset="0"/>
                <a:cs typeface="Arial" panose="020B0604020202020204" pitchFamily="34" charset="0"/>
              </a:rPr>
              <a:t>+</a:t>
            </a:r>
            <a:r>
              <a:rPr lang="en-US" dirty="0">
                <a:solidFill>
                  <a:schemeClr val="bg1"/>
                </a:solidFill>
                <a:latin typeface="Arial" panose="020B0604020202020204" pitchFamily="34" charset="0"/>
                <a:cs typeface="Arial" panose="020B0604020202020204" pitchFamily="34" charset="0"/>
              </a:rPr>
              <a:t> annual reporting by Agencies on cases reported to their accountability, grievance and conflict resolution mechanisms in connection with GEF projects or programs</a:t>
            </a:r>
          </a:p>
        </p:txBody>
      </p:sp>
      <p:pic>
        <p:nvPicPr>
          <p:cNvPr id="7" name="Picture 6">
            <a:extLst>
              <a:ext uri="{FF2B5EF4-FFF2-40B4-BE49-F238E27FC236}">
                <a16:creationId xmlns:a16="http://schemas.microsoft.com/office/drawing/2014/main" id="{186DF754-5397-4680-8A50-56FC02AB8012}"/>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Tree>
    <p:extLst>
      <p:ext uri="{BB962C8B-B14F-4D97-AF65-F5344CB8AC3E}">
        <p14:creationId xmlns:p14="http://schemas.microsoft.com/office/powerpoint/2010/main" val="40324254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4B214B8B-E703-4505-99EC-55B01F55ECEB}"/>
              </a:ext>
            </a:extLst>
          </p:cNvPr>
          <p:cNvSpPr txBox="1">
            <a:spLocks/>
          </p:cNvSpPr>
          <p:nvPr/>
        </p:nvSpPr>
        <p:spPr>
          <a:xfrm>
            <a:off x="1" y="0"/>
            <a:ext cx="12204508" cy="6858000"/>
          </a:xfrm>
          <a:prstGeom prst="rect">
            <a:avLst/>
          </a:prstGeom>
          <a:solidFill>
            <a:schemeClr val="tx1">
              <a:alpha val="60000"/>
            </a:schemeClr>
          </a:solidFill>
        </p:spPr>
        <p:txBody>
          <a:bodyPr vert="horz" lIns="91440" tIns="45720" rIns="91440" bIns="45720" rtlCol="0">
            <a:normAutofit/>
          </a:bodyPr>
          <a:lstStyle>
            <a:lvl1pPr marL="0" indent="0" algn="l" defTabSz="914400" rtl="0" eaLnBrk="1" latinLnBrk="0" hangingPunct="1">
              <a:spcBef>
                <a:spcPct val="20000"/>
              </a:spcBef>
              <a:buClr>
                <a:schemeClr val="accent1"/>
              </a:buClr>
              <a:buSzPct val="85000"/>
              <a:buFont typeface="Arial" pitchFamily="34" charset="0"/>
              <a:buNone/>
              <a:defRPr sz="2400" kern="1200">
                <a:solidFill>
                  <a:schemeClr val="tx1">
                    <a:lumMod val="75000"/>
                    <a:lumOff val="25000"/>
                  </a:schemeClr>
                </a:solidFill>
                <a:latin typeface="+mn-lt"/>
                <a:ea typeface="+mn-ea"/>
                <a:cs typeface="+mn-cs"/>
              </a:defRPr>
            </a:lvl1pPr>
            <a:lvl2pPr marL="457200" indent="0" algn="ctr" defTabSz="914400" rtl="0" eaLnBrk="1" latinLnBrk="0" hangingPunct="1">
              <a:spcBef>
                <a:spcPct val="20000"/>
              </a:spcBef>
              <a:buClr>
                <a:schemeClr val="accent1"/>
              </a:buClr>
              <a:buSzPct val="85000"/>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90000"/>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9pPr>
          </a:lstStyle>
          <a:p>
            <a:endParaRPr lang="en-US" dirty="0"/>
          </a:p>
        </p:txBody>
      </p:sp>
      <p:sp>
        <p:nvSpPr>
          <p:cNvPr id="12" name="Title 1">
            <a:extLst>
              <a:ext uri="{FF2B5EF4-FFF2-40B4-BE49-F238E27FC236}">
                <a16:creationId xmlns:a16="http://schemas.microsoft.com/office/drawing/2014/main" id="{52179343-BB9F-4AD8-90E6-3ACAD64414C8}"/>
              </a:ext>
            </a:extLst>
          </p:cNvPr>
          <p:cNvSpPr>
            <a:spLocks noGrp="1"/>
          </p:cNvSpPr>
          <p:nvPr>
            <p:ph type="title"/>
          </p:nvPr>
        </p:nvSpPr>
        <p:spPr>
          <a:xfrm>
            <a:off x="0" y="0"/>
            <a:ext cx="12204508" cy="1678675"/>
          </a:xfrm>
        </p:spPr>
        <p:txBody>
          <a:bodyPr lIns="457200" tIns="457200" rIns="457200" bIns="457200">
            <a:normAutofit/>
          </a:bodyPr>
          <a:lstStyle/>
          <a:p>
            <a:r>
              <a:rPr lang="en-US" sz="4000" dirty="0">
                <a:solidFill>
                  <a:schemeClr val="bg1"/>
                </a:solidFill>
                <a:latin typeface="Arial" panose="020B0604020202020204" pitchFamily="34" charset="0"/>
                <a:cs typeface="Arial" panose="020B0604020202020204" pitchFamily="34" charset="0"/>
              </a:rPr>
              <a:t>next steps</a:t>
            </a:r>
            <a:endParaRPr lang="en-US" sz="3600" dirty="0">
              <a:solidFill>
                <a:schemeClr val="bg1"/>
              </a:solidFill>
              <a:latin typeface="Arial" panose="020B0604020202020204" pitchFamily="34" charset="0"/>
              <a:cs typeface="Arial" panose="020B0604020202020204" pitchFamily="34" charset="0"/>
            </a:endParaRPr>
          </a:p>
        </p:txBody>
      </p:sp>
      <p:sp>
        <p:nvSpPr>
          <p:cNvPr id="11" name="Hexagon 10">
            <a:extLst>
              <a:ext uri="{FF2B5EF4-FFF2-40B4-BE49-F238E27FC236}">
                <a16:creationId xmlns:a16="http://schemas.microsoft.com/office/drawing/2014/main" id="{39C4A8F2-0E63-4055-97E1-D41681DFFCE3}"/>
              </a:ext>
            </a:extLst>
          </p:cNvPr>
          <p:cNvSpPr/>
          <p:nvPr/>
        </p:nvSpPr>
        <p:spPr>
          <a:xfrm>
            <a:off x="2891990" y="3312031"/>
            <a:ext cx="3742933" cy="3150121"/>
          </a:xfrm>
          <a:prstGeom prst="hexagon">
            <a:avLst/>
          </a:prstGeom>
          <a:solidFill>
            <a:srgbClr val="92D05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Arial" panose="020B0604020202020204" pitchFamily="34" charset="0"/>
                <a:cs typeface="Arial" panose="020B0604020202020204" pitchFamily="34" charset="0"/>
              </a:rPr>
              <a:t>capture of data and information through GEF Portal</a:t>
            </a:r>
          </a:p>
        </p:txBody>
      </p:sp>
      <p:sp>
        <p:nvSpPr>
          <p:cNvPr id="13" name="Hexagon 12">
            <a:extLst>
              <a:ext uri="{FF2B5EF4-FFF2-40B4-BE49-F238E27FC236}">
                <a16:creationId xmlns:a16="http://schemas.microsoft.com/office/drawing/2014/main" id="{C18DA4E9-CCAA-4DA1-9346-BDF71C25315B}"/>
              </a:ext>
            </a:extLst>
          </p:cNvPr>
          <p:cNvSpPr/>
          <p:nvPr/>
        </p:nvSpPr>
        <p:spPr>
          <a:xfrm>
            <a:off x="8325294" y="3312031"/>
            <a:ext cx="3636334" cy="3150121"/>
          </a:xfrm>
          <a:prstGeom prst="hexagon">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Arial" panose="020B0604020202020204" pitchFamily="34" charset="0"/>
                <a:cs typeface="Arial" panose="020B0604020202020204" pitchFamily="34" charset="0"/>
              </a:rPr>
              <a:t>sharing knowledge</a:t>
            </a:r>
          </a:p>
        </p:txBody>
      </p:sp>
      <p:sp>
        <p:nvSpPr>
          <p:cNvPr id="14" name="Hexagon 13">
            <a:extLst>
              <a:ext uri="{FF2B5EF4-FFF2-40B4-BE49-F238E27FC236}">
                <a16:creationId xmlns:a16="http://schemas.microsoft.com/office/drawing/2014/main" id="{FF57A537-2175-49DA-A5BC-C452050FA430}"/>
              </a:ext>
            </a:extLst>
          </p:cNvPr>
          <p:cNvSpPr/>
          <p:nvPr/>
        </p:nvSpPr>
        <p:spPr>
          <a:xfrm>
            <a:off x="5486276" y="1853939"/>
            <a:ext cx="3966252" cy="3150121"/>
          </a:xfrm>
          <a:prstGeom prst="hexagon">
            <a:avLst/>
          </a:prstGeom>
          <a:solidFill>
            <a:srgbClr val="00B0F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Arial" panose="020B0604020202020204" pitchFamily="34" charset="0"/>
                <a:cs typeface="Arial" panose="020B0604020202020204" pitchFamily="34" charset="0"/>
              </a:rPr>
              <a:t>assessment of Agency compliance</a:t>
            </a:r>
          </a:p>
        </p:txBody>
      </p:sp>
      <p:pic>
        <p:nvPicPr>
          <p:cNvPr id="9" name="Picture 8">
            <a:extLst>
              <a:ext uri="{FF2B5EF4-FFF2-40B4-BE49-F238E27FC236}">
                <a16:creationId xmlns:a16="http://schemas.microsoft.com/office/drawing/2014/main" id="{95F0A281-D913-4F7A-AE95-DFAD0AC908A2}"/>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Tree>
    <p:extLst>
      <p:ext uri="{BB962C8B-B14F-4D97-AF65-F5344CB8AC3E}">
        <p14:creationId xmlns:p14="http://schemas.microsoft.com/office/powerpoint/2010/main" val="1809237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people around a table&#10;&#10;Description generated with very high confidence">
            <a:extLst>
              <a:ext uri="{FF2B5EF4-FFF2-40B4-BE49-F238E27FC236}">
                <a16:creationId xmlns:a16="http://schemas.microsoft.com/office/drawing/2014/main" id="{FF0893AC-6B3D-46FA-9F04-8D1DEAEC19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104" y="314729"/>
            <a:ext cx="10652376" cy="4920065"/>
          </a:xfrm>
          <a:prstGeom prst="rect">
            <a:avLst/>
          </a:prstGeom>
        </p:spPr>
      </p:pic>
      <p:sp>
        <p:nvSpPr>
          <p:cNvPr id="7" name="TextBox 6">
            <a:extLst>
              <a:ext uri="{FF2B5EF4-FFF2-40B4-BE49-F238E27FC236}">
                <a16:creationId xmlns:a16="http://schemas.microsoft.com/office/drawing/2014/main" id="{FD2DA7EB-4AF5-4A8A-931B-F8439FBC82C0}"/>
              </a:ext>
            </a:extLst>
          </p:cNvPr>
          <p:cNvSpPr txBox="1"/>
          <p:nvPr/>
        </p:nvSpPr>
        <p:spPr>
          <a:xfrm>
            <a:off x="2107324" y="4758167"/>
            <a:ext cx="7977352" cy="2277547"/>
          </a:xfrm>
          <a:prstGeom prst="rect">
            <a:avLst/>
          </a:prstGeom>
          <a:solidFill>
            <a:schemeClr val="bg1"/>
          </a:solidFill>
          <a:ln w="76200">
            <a:solidFill>
              <a:schemeClr val="bg1"/>
            </a:solidFill>
          </a:ln>
        </p:spPr>
        <p:txBody>
          <a:bodyPr wrap="square" rtlCol="0">
            <a:spAutoFit/>
          </a:bodyPr>
          <a:lstStyle/>
          <a:p>
            <a:pPr lvl="0" algn="ctr">
              <a:defRPr/>
            </a:pPr>
            <a:r>
              <a:rPr lang="en-US" sz="3200" b="1" dirty="0">
                <a:solidFill>
                  <a:schemeClr val="accent1">
                    <a:lumMod val="50000"/>
                  </a:schemeClr>
                </a:solidFill>
                <a:latin typeface="Arial Rounded MT Bold" panose="020F0704030504030204" pitchFamily="34" charset="0"/>
              </a:rPr>
              <a:t>Why do we need a specific approach to Stakeholder Engagement?</a:t>
            </a:r>
          </a:p>
          <a:p>
            <a:pPr lvl="0" algn="ctr">
              <a:defRPr/>
            </a:pPr>
            <a:r>
              <a:rPr lang="en-US" sz="3200" b="1" dirty="0">
                <a:solidFill>
                  <a:schemeClr val="accent1">
                    <a:lumMod val="50000"/>
                  </a:schemeClr>
                </a:solidFill>
                <a:latin typeface="Arial Rounded MT Bold" panose="020F0704030504030204" pitchFamily="34" charset="0"/>
              </a:rPr>
              <a:t> </a:t>
            </a:r>
          </a:p>
          <a:p>
            <a:pPr lvl="0">
              <a:defRPr/>
            </a:pPr>
            <a:r>
              <a:rPr lang="en-US" sz="3200" b="1" dirty="0">
                <a:solidFill>
                  <a:schemeClr val="accent1">
                    <a:lumMod val="50000"/>
                  </a:schemeClr>
                </a:solidFill>
                <a:latin typeface="Arial Rounded MT Bold" panose="020F0704030504030204" pitchFamily="34" charset="0"/>
              </a:rPr>
              <a:t>   </a:t>
            </a:r>
          </a:p>
          <a:p>
            <a:pPr lvl="0">
              <a:defRPr/>
            </a:pPr>
            <a:endParaRPr lang="en-US" sz="1400" b="1" dirty="0">
              <a:solidFill>
                <a:schemeClr val="accent1">
                  <a:lumMod val="50000"/>
                </a:schemeClr>
              </a:solidFill>
            </a:endParaRPr>
          </a:p>
        </p:txBody>
      </p:sp>
      <p:sp>
        <p:nvSpPr>
          <p:cNvPr id="6" name="TextBox 5">
            <a:extLst>
              <a:ext uri="{FF2B5EF4-FFF2-40B4-BE49-F238E27FC236}">
                <a16:creationId xmlns:a16="http://schemas.microsoft.com/office/drawing/2014/main" id="{5763AD71-6C0B-4866-A2DF-3B7E92637B13}"/>
              </a:ext>
            </a:extLst>
          </p:cNvPr>
          <p:cNvSpPr txBox="1"/>
          <p:nvPr/>
        </p:nvSpPr>
        <p:spPr>
          <a:xfrm>
            <a:off x="2387599" y="4511842"/>
            <a:ext cx="1399742" cy="215444"/>
          </a:xfrm>
          <a:prstGeom prst="rect">
            <a:avLst/>
          </a:prstGeom>
          <a:noFill/>
        </p:spPr>
        <p:txBody>
          <a:bodyPr wrap="none" rtlCol="0">
            <a:spAutoFit/>
          </a:bodyPr>
          <a:lstStyle/>
          <a:p>
            <a:pPr marL="285750" indent="-285750" algn="l">
              <a:buFont typeface="Arial" panose="020B0604020202020204" pitchFamily="34" charset="0"/>
              <a:buChar char="•"/>
            </a:pPr>
            <a:r>
              <a:rPr lang="en-US" sz="800" dirty="0">
                <a:solidFill>
                  <a:schemeClr val="bg1"/>
                </a:solidFill>
              </a:rPr>
              <a:t>Photo: Maria Leichner</a:t>
            </a:r>
          </a:p>
        </p:txBody>
      </p:sp>
    </p:spTree>
    <p:extLst>
      <p:ext uri="{BB962C8B-B14F-4D97-AF65-F5344CB8AC3E}">
        <p14:creationId xmlns:p14="http://schemas.microsoft.com/office/powerpoint/2010/main" val="22430860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FF18D451-A90C-4AB0-9758-285E2807398B}"/>
              </a:ext>
            </a:extLst>
          </p:cNvPr>
          <p:cNvSpPr txBox="1"/>
          <p:nvPr/>
        </p:nvSpPr>
        <p:spPr>
          <a:xfrm>
            <a:off x="1571947" y="2008961"/>
            <a:ext cx="8527550" cy="3016210"/>
          </a:xfrm>
          <a:prstGeom prst="rect">
            <a:avLst/>
          </a:prstGeom>
          <a:solidFill>
            <a:schemeClr val="bg1"/>
          </a:solidFill>
        </p:spPr>
        <p:txBody>
          <a:bodyPr wrap="square" rtlCol="0">
            <a:spAutoFit/>
          </a:bodyPr>
          <a:lstStyle/>
          <a:p>
            <a:pPr lvl="0"/>
            <a:endParaRPr lang="en-US" sz="1600" dirty="0"/>
          </a:p>
          <a:p>
            <a:r>
              <a:rPr lang="en-US" sz="2800" dirty="0"/>
              <a:t>“</a:t>
            </a:r>
            <a:r>
              <a:rPr lang="en-US" sz="2800" i="1" dirty="0"/>
              <a:t>full </a:t>
            </a:r>
            <a:r>
              <a:rPr lang="en-US" sz="2800" b="1" i="1" dirty="0"/>
              <a:t>disclosure</a:t>
            </a:r>
            <a:r>
              <a:rPr lang="en-US" sz="2800" i="1" dirty="0"/>
              <a:t> of all non-confidential information, and </a:t>
            </a:r>
            <a:r>
              <a:rPr lang="en-US" sz="2800" b="1" i="1" dirty="0"/>
              <a:t>consultation with, and participation as appropriate of</a:t>
            </a:r>
            <a:r>
              <a:rPr lang="en-US" sz="2800" i="1" dirty="0"/>
              <a:t>, major groups and local communities, throughout the </a:t>
            </a:r>
            <a:r>
              <a:rPr lang="en-US" sz="2800" b="1" i="1" dirty="0"/>
              <a:t>project cycle</a:t>
            </a:r>
            <a:r>
              <a:rPr lang="en-US" sz="2800" dirty="0"/>
              <a:t>.” </a:t>
            </a:r>
          </a:p>
          <a:p>
            <a:endParaRPr lang="en-US" sz="2800" i="1" dirty="0">
              <a:solidFill>
                <a:srgbClr val="FF0000"/>
              </a:solidFill>
            </a:endParaRPr>
          </a:p>
          <a:p>
            <a:pPr algn="r"/>
            <a:r>
              <a:rPr lang="en-US" sz="2000" i="1" dirty="0">
                <a:solidFill>
                  <a:schemeClr val="accent6">
                    <a:lumMod val="50000"/>
                  </a:schemeClr>
                </a:solidFill>
              </a:rPr>
              <a:t>(Paragraph 5 of GEF Instrument</a:t>
            </a:r>
            <a:r>
              <a:rPr lang="en-US" sz="2000" dirty="0">
                <a:solidFill>
                  <a:schemeClr val="accent6">
                    <a:lumMod val="50000"/>
                  </a:schemeClr>
                </a:solidFill>
              </a:rPr>
              <a:t>)</a:t>
            </a:r>
          </a:p>
          <a:p>
            <a:endParaRPr lang="en-US" sz="1400" i="1" dirty="0">
              <a:solidFill>
                <a:srgbClr val="FF0000"/>
              </a:solidFill>
            </a:endParaRPr>
          </a:p>
        </p:txBody>
      </p:sp>
      <p:sp>
        <p:nvSpPr>
          <p:cNvPr id="7" name="Circle: Hollow 6">
            <a:extLst>
              <a:ext uri="{FF2B5EF4-FFF2-40B4-BE49-F238E27FC236}">
                <a16:creationId xmlns:a16="http://schemas.microsoft.com/office/drawing/2014/main" id="{90C0B4F4-ABB8-4BD9-82C6-62A1353629F7}"/>
              </a:ext>
            </a:extLst>
          </p:cNvPr>
          <p:cNvSpPr/>
          <p:nvPr/>
        </p:nvSpPr>
        <p:spPr>
          <a:xfrm>
            <a:off x="645090" y="140440"/>
            <a:ext cx="1462473" cy="1371600"/>
          </a:xfrm>
          <a:prstGeom prst="donu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TextBox 7">
            <a:extLst>
              <a:ext uri="{FF2B5EF4-FFF2-40B4-BE49-F238E27FC236}">
                <a16:creationId xmlns:a16="http://schemas.microsoft.com/office/drawing/2014/main" id="{60E0E73E-B255-4BAF-A688-3B8E6B492A41}"/>
              </a:ext>
            </a:extLst>
          </p:cNvPr>
          <p:cNvSpPr txBox="1"/>
          <p:nvPr/>
        </p:nvSpPr>
        <p:spPr>
          <a:xfrm>
            <a:off x="0" y="564630"/>
            <a:ext cx="8229601" cy="523220"/>
          </a:xfrm>
          <a:prstGeom prst="rect">
            <a:avLst/>
          </a:prstGeom>
          <a:solidFill>
            <a:schemeClr val="accent6">
              <a:lumMod val="50000"/>
            </a:schemeClr>
          </a:solidFill>
        </p:spPr>
        <p:txBody>
          <a:bodyPr wrap="square" rtlCol="0">
            <a:spAutoFit/>
          </a:bodyPr>
          <a:lstStyle/>
          <a:p>
            <a:pPr lvl="0">
              <a:defRPr/>
            </a:pPr>
            <a:r>
              <a:rPr lang="en-US" sz="2400" b="1" dirty="0">
                <a:solidFill>
                  <a:schemeClr val="bg1"/>
                </a:solidFill>
              </a:rPr>
              <a:t>                </a:t>
            </a:r>
            <a:r>
              <a:rPr lang="en-US" sz="2800" b="1" dirty="0">
                <a:solidFill>
                  <a:schemeClr val="bg1"/>
                </a:solidFill>
                <a:latin typeface="Calibri" panose="020F0502020204030204"/>
              </a:rPr>
              <a:t>GEF ‘s Approach to Stakeholder Engagement</a:t>
            </a:r>
          </a:p>
        </p:txBody>
      </p:sp>
      <p:pic>
        <p:nvPicPr>
          <p:cNvPr id="10" name="Picture 9">
            <a:extLst>
              <a:ext uri="{FF2B5EF4-FFF2-40B4-BE49-F238E27FC236}">
                <a16:creationId xmlns:a16="http://schemas.microsoft.com/office/drawing/2014/main" id="{C0498616-E514-444A-A2AD-2EBA830FB2CA}"/>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Tree>
    <p:extLst>
      <p:ext uri="{BB962C8B-B14F-4D97-AF65-F5344CB8AC3E}">
        <p14:creationId xmlns:p14="http://schemas.microsoft.com/office/powerpoint/2010/main" val="9982386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141CB5B7-238D-43FD-8607-214A5B1FE93E}"/>
              </a:ext>
            </a:extLst>
          </p:cNvPr>
          <p:cNvGraphicFramePr/>
          <p:nvPr>
            <p:extLst>
              <p:ext uri="{D42A27DB-BD31-4B8C-83A1-F6EECF244321}">
                <p14:modId xmlns:p14="http://schemas.microsoft.com/office/powerpoint/2010/main" val="2640424445"/>
              </p:ext>
            </p:extLst>
          </p:nvPr>
        </p:nvGraphicFramePr>
        <p:xfrm>
          <a:off x="370992" y="1077340"/>
          <a:ext cx="10480574"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ircle: Hollow 3">
            <a:extLst>
              <a:ext uri="{FF2B5EF4-FFF2-40B4-BE49-F238E27FC236}">
                <a16:creationId xmlns:a16="http://schemas.microsoft.com/office/drawing/2014/main" id="{36638AC4-4F45-4E1E-82A8-1916AE41D9C8}"/>
              </a:ext>
            </a:extLst>
          </p:cNvPr>
          <p:cNvSpPr/>
          <p:nvPr/>
        </p:nvSpPr>
        <p:spPr>
          <a:xfrm>
            <a:off x="645090" y="129930"/>
            <a:ext cx="1462473" cy="1371600"/>
          </a:xfrm>
          <a:prstGeom prst="donu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TextBox 4">
            <a:extLst>
              <a:ext uri="{FF2B5EF4-FFF2-40B4-BE49-F238E27FC236}">
                <a16:creationId xmlns:a16="http://schemas.microsoft.com/office/drawing/2014/main" id="{DD9CB50B-759C-437B-A5AD-5C52219B4EDD}"/>
              </a:ext>
            </a:extLst>
          </p:cNvPr>
          <p:cNvSpPr txBox="1"/>
          <p:nvPr/>
        </p:nvSpPr>
        <p:spPr>
          <a:xfrm>
            <a:off x="0" y="554120"/>
            <a:ext cx="8975834" cy="523220"/>
          </a:xfrm>
          <a:prstGeom prst="rect">
            <a:avLst/>
          </a:prstGeom>
          <a:solidFill>
            <a:schemeClr val="accent6">
              <a:lumMod val="50000"/>
            </a:schemeClr>
          </a:solidFill>
        </p:spPr>
        <p:txBody>
          <a:bodyPr wrap="square" rtlCol="0">
            <a:spAutoFit/>
          </a:bodyPr>
          <a:lstStyle/>
          <a:p>
            <a:pPr>
              <a:defRPr/>
            </a:pPr>
            <a:r>
              <a:rPr lang="en-US" sz="2400" b="1" dirty="0">
                <a:solidFill>
                  <a:schemeClr val="bg1"/>
                </a:solidFill>
              </a:rPr>
              <a:t>                </a:t>
            </a:r>
            <a:r>
              <a:rPr lang="en-US" sz="2800" b="1" dirty="0">
                <a:solidFill>
                  <a:schemeClr val="bg1"/>
                </a:solidFill>
              </a:rPr>
              <a:t>GEF’s Evolving approach to Stakeholder Engagement</a:t>
            </a:r>
            <a:endParaRPr lang="en-US" sz="2800" b="1" dirty="0">
              <a:solidFill>
                <a:schemeClr val="bg1"/>
              </a:solidFill>
              <a:latin typeface="Calibri" panose="020F0502020204030204"/>
            </a:endParaRPr>
          </a:p>
        </p:txBody>
      </p:sp>
      <p:pic>
        <p:nvPicPr>
          <p:cNvPr id="6" name="Picture 5">
            <a:extLst>
              <a:ext uri="{FF2B5EF4-FFF2-40B4-BE49-F238E27FC236}">
                <a16:creationId xmlns:a16="http://schemas.microsoft.com/office/drawing/2014/main" id="{6C0B1F18-C07D-416D-9CF6-E7BFA48DF7C6}"/>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Tree>
    <p:extLst>
      <p:ext uri="{BB962C8B-B14F-4D97-AF65-F5344CB8AC3E}">
        <p14:creationId xmlns:p14="http://schemas.microsoft.com/office/powerpoint/2010/main" val="8736291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31FEAFC-C28C-4CCB-B19F-BDAA3AE779DB}"/>
              </a:ext>
            </a:extLst>
          </p:cNvPr>
          <p:cNvSpPr>
            <a:spLocks noGrp="1"/>
          </p:cNvSpPr>
          <p:nvPr>
            <p:ph idx="1"/>
          </p:nvPr>
        </p:nvSpPr>
        <p:spPr>
          <a:xfrm>
            <a:off x="5801446" y="1778289"/>
            <a:ext cx="5613143" cy="3937658"/>
          </a:xfrm>
        </p:spPr>
        <p:txBody>
          <a:bodyPr/>
          <a:lstStyle/>
          <a:p>
            <a:pPr marL="0" indent="0">
              <a:buNone/>
            </a:pPr>
            <a:r>
              <a:rPr lang="en-US" b="1" i="1" dirty="0"/>
              <a:t>Objective</a:t>
            </a:r>
          </a:p>
          <a:p>
            <a:pPr marL="0" indent="0">
              <a:buSzPct val="150000"/>
              <a:buNone/>
            </a:pPr>
            <a:endParaRPr lang="en-US" dirty="0"/>
          </a:p>
          <a:p>
            <a:pPr marL="0" indent="0">
              <a:buSzPct val="150000"/>
              <a:buNone/>
            </a:pPr>
            <a:r>
              <a:rPr lang="en-US" dirty="0"/>
              <a:t>Promote the </a:t>
            </a:r>
            <a:r>
              <a:rPr lang="en-US" b="1" dirty="0"/>
              <a:t>inclusive and meaningful participation </a:t>
            </a:r>
            <a:r>
              <a:rPr lang="en-US" dirty="0"/>
              <a:t>of Stakeholders in GEF’s governance and operations in support of the GEF’s mandate to protect the global environment.  </a:t>
            </a:r>
          </a:p>
          <a:p>
            <a:endParaRPr lang="en-US" dirty="0"/>
          </a:p>
        </p:txBody>
      </p:sp>
      <p:sp>
        <p:nvSpPr>
          <p:cNvPr id="5" name="Circle: Hollow 4">
            <a:extLst>
              <a:ext uri="{FF2B5EF4-FFF2-40B4-BE49-F238E27FC236}">
                <a16:creationId xmlns:a16="http://schemas.microsoft.com/office/drawing/2014/main" id="{4871188F-565F-4A26-BE5B-D9E6B7D15FFE}"/>
              </a:ext>
            </a:extLst>
          </p:cNvPr>
          <p:cNvSpPr/>
          <p:nvPr/>
        </p:nvSpPr>
        <p:spPr>
          <a:xfrm>
            <a:off x="645090" y="140440"/>
            <a:ext cx="1462473" cy="1371600"/>
          </a:xfrm>
          <a:prstGeom prst="donu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TextBox 5">
            <a:extLst>
              <a:ext uri="{FF2B5EF4-FFF2-40B4-BE49-F238E27FC236}">
                <a16:creationId xmlns:a16="http://schemas.microsoft.com/office/drawing/2014/main" id="{D012541D-F783-4AA2-A71D-C55E1C8D28F0}"/>
              </a:ext>
            </a:extLst>
          </p:cNvPr>
          <p:cNvSpPr txBox="1"/>
          <p:nvPr/>
        </p:nvSpPr>
        <p:spPr>
          <a:xfrm>
            <a:off x="0" y="554120"/>
            <a:ext cx="7882759" cy="523220"/>
          </a:xfrm>
          <a:prstGeom prst="rect">
            <a:avLst/>
          </a:prstGeom>
          <a:solidFill>
            <a:schemeClr val="accent6">
              <a:lumMod val="50000"/>
            </a:schemeClr>
          </a:solidFill>
        </p:spPr>
        <p:txBody>
          <a:bodyPr wrap="square" rtlCol="0">
            <a:spAutoFit/>
          </a:bodyPr>
          <a:lstStyle/>
          <a:p>
            <a:pPr>
              <a:defRPr/>
            </a:pPr>
            <a:r>
              <a:rPr lang="en-US" sz="2400" b="1" dirty="0">
                <a:solidFill>
                  <a:schemeClr val="bg1"/>
                </a:solidFill>
              </a:rPr>
              <a:t>                </a:t>
            </a:r>
            <a:r>
              <a:rPr lang="en-US" sz="2800" b="1" dirty="0">
                <a:solidFill>
                  <a:schemeClr val="bg1"/>
                </a:solidFill>
              </a:rPr>
              <a:t>Updated Policy on Stakeholder Engagement</a:t>
            </a:r>
            <a:endParaRPr lang="en-US" sz="2800" b="1" dirty="0">
              <a:solidFill>
                <a:schemeClr val="bg1"/>
              </a:solidFill>
              <a:latin typeface="Calibri" panose="020F0502020204030204"/>
            </a:endParaRPr>
          </a:p>
        </p:txBody>
      </p:sp>
      <p:pic>
        <p:nvPicPr>
          <p:cNvPr id="7" name="Picture 6">
            <a:extLst>
              <a:ext uri="{FF2B5EF4-FFF2-40B4-BE49-F238E27FC236}">
                <a16:creationId xmlns:a16="http://schemas.microsoft.com/office/drawing/2014/main" id="{49A0DA5F-3330-43F2-8004-C971ABDC9047}"/>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pic>
        <p:nvPicPr>
          <p:cNvPr id="2" name="Picture 1">
            <a:extLst>
              <a:ext uri="{FF2B5EF4-FFF2-40B4-BE49-F238E27FC236}">
                <a16:creationId xmlns:a16="http://schemas.microsoft.com/office/drawing/2014/main" id="{01D6CC81-6E9A-401B-A821-1AA610ED2CAA}"/>
              </a:ext>
            </a:extLst>
          </p:cNvPr>
          <p:cNvPicPr>
            <a:picLocks noChangeAspect="1"/>
          </p:cNvPicPr>
          <p:nvPr/>
        </p:nvPicPr>
        <p:blipFill rotWithShape="1">
          <a:blip r:embed="rId4"/>
          <a:srcRect l="36113" t="21741" r="36408" b="14810"/>
          <a:stretch/>
        </p:blipFill>
        <p:spPr>
          <a:xfrm>
            <a:off x="1997849" y="1491020"/>
            <a:ext cx="3350239" cy="435133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4" name="TextBox 3">
            <a:extLst>
              <a:ext uri="{FF2B5EF4-FFF2-40B4-BE49-F238E27FC236}">
                <a16:creationId xmlns:a16="http://schemas.microsoft.com/office/drawing/2014/main" id="{15CDB38C-BA6D-491A-B611-9E2031013A43}"/>
              </a:ext>
            </a:extLst>
          </p:cNvPr>
          <p:cNvSpPr txBox="1"/>
          <p:nvPr/>
        </p:nvSpPr>
        <p:spPr>
          <a:xfrm>
            <a:off x="477536" y="6165380"/>
            <a:ext cx="6927686" cy="276999"/>
          </a:xfrm>
          <a:prstGeom prst="rect">
            <a:avLst/>
          </a:prstGeom>
          <a:noFill/>
        </p:spPr>
        <p:txBody>
          <a:bodyPr wrap="square" rtlCol="0">
            <a:spAutoFit/>
          </a:bodyPr>
          <a:lstStyle/>
          <a:p>
            <a:r>
              <a:rPr lang="en-US" sz="1200" dirty="0">
                <a:hlinkClick r:id="rId5"/>
              </a:rPr>
              <a:t>https://www.thegef.org/sites/default/files/publications/GEFPolicySeries_StakeholderEngagement_r4.pdf</a:t>
            </a:r>
            <a:r>
              <a:rPr lang="en-US" sz="1200" dirty="0"/>
              <a:t> </a:t>
            </a:r>
          </a:p>
        </p:txBody>
      </p:sp>
    </p:spTree>
    <p:extLst>
      <p:ext uri="{BB962C8B-B14F-4D97-AF65-F5344CB8AC3E}">
        <p14:creationId xmlns:p14="http://schemas.microsoft.com/office/powerpoint/2010/main" val="2576467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7C4FD2BC-B8A8-40D8-BA6A-ACB4643A4852}"/>
              </a:ext>
            </a:extLst>
          </p:cNvPr>
          <p:cNvGrpSpPr/>
          <p:nvPr/>
        </p:nvGrpSpPr>
        <p:grpSpPr>
          <a:xfrm>
            <a:off x="1471801" y="1955870"/>
            <a:ext cx="9647789" cy="1646953"/>
            <a:chOff x="620474" y="1879079"/>
            <a:chExt cx="6469231" cy="1646953"/>
          </a:xfrm>
        </p:grpSpPr>
        <p:sp>
          <p:nvSpPr>
            <p:cNvPr id="2" name="Frame 1">
              <a:extLst>
                <a:ext uri="{FF2B5EF4-FFF2-40B4-BE49-F238E27FC236}">
                  <a16:creationId xmlns:a16="http://schemas.microsoft.com/office/drawing/2014/main" id="{BDBE2DF6-D8F0-4509-A4F6-2F3591430A92}"/>
                </a:ext>
              </a:extLst>
            </p:cNvPr>
            <p:cNvSpPr/>
            <p:nvPr/>
          </p:nvSpPr>
          <p:spPr>
            <a:xfrm>
              <a:off x="620474" y="1879079"/>
              <a:ext cx="1591885" cy="1646953"/>
            </a:xfrm>
            <a:prstGeom prst="frame">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Frame 2">
              <a:extLst>
                <a:ext uri="{FF2B5EF4-FFF2-40B4-BE49-F238E27FC236}">
                  <a16:creationId xmlns:a16="http://schemas.microsoft.com/office/drawing/2014/main" id="{D27A5333-6B23-48EA-9029-1AE2FA86B8FE}"/>
                </a:ext>
              </a:extLst>
            </p:cNvPr>
            <p:cNvSpPr/>
            <p:nvPr/>
          </p:nvSpPr>
          <p:spPr>
            <a:xfrm>
              <a:off x="3090259" y="1879079"/>
              <a:ext cx="1591885" cy="1646953"/>
            </a:xfrm>
            <a:prstGeom prst="frame">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Frame 3">
              <a:extLst>
                <a:ext uri="{FF2B5EF4-FFF2-40B4-BE49-F238E27FC236}">
                  <a16:creationId xmlns:a16="http://schemas.microsoft.com/office/drawing/2014/main" id="{3AD05A42-1A04-4B42-A6BF-91E711493563}"/>
                </a:ext>
              </a:extLst>
            </p:cNvPr>
            <p:cNvSpPr/>
            <p:nvPr/>
          </p:nvSpPr>
          <p:spPr>
            <a:xfrm>
              <a:off x="5497820" y="1879079"/>
              <a:ext cx="1591885" cy="1646953"/>
            </a:xfrm>
            <a:prstGeom prst="frame">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a:extLst>
                <a:ext uri="{FF2B5EF4-FFF2-40B4-BE49-F238E27FC236}">
                  <a16:creationId xmlns:a16="http://schemas.microsoft.com/office/drawing/2014/main" id="{8736E554-A44F-4528-923A-653B1D1397D8}"/>
                </a:ext>
              </a:extLst>
            </p:cNvPr>
            <p:cNvSpPr txBox="1"/>
            <p:nvPr/>
          </p:nvSpPr>
          <p:spPr>
            <a:xfrm>
              <a:off x="693341" y="2506634"/>
              <a:ext cx="3511273" cy="369332"/>
            </a:xfrm>
            <a:prstGeom prst="rect">
              <a:avLst/>
            </a:prstGeom>
            <a:solidFill>
              <a:schemeClr val="bg1"/>
            </a:solid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tx2">
                      <a:lumMod val="50000"/>
                    </a:schemeClr>
                  </a:solidFill>
                  <a:effectLst/>
                  <a:uLnTx/>
                  <a:uFillTx/>
                  <a:latin typeface="Calibri"/>
                  <a:ea typeface="+mn-ea"/>
                  <a:cs typeface="+mn-cs"/>
                </a:rPr>
                <a:t>PIF &amp; PFD </a:t>
              </a:r>
            </a:p>
          </p:txBody>
        </p:sp>
        <p:sp>
          <p:nvSpPr>
            <p:cNvPr id="8" name="TextBox 7">
              <a:extLst>
                <a:ext uri="{FF2B5EF4-FFF2-40B4-BE49-F238E27FC236}">
                  <a16:creationId xmlns:a16="http://schemas.microsoft.com/office/drawing/2014/main" id="{F6136E3E-E55C-4CF2-BC77-F3347850CCB4}"/>
                </a:ext>
              </a:extLst>
            </p:cNvPr>
            <p:cNvSpPr txBox="1"/>
            <p:nvPr/>
          </p:nvSpPr>
          <p:spPr>
            <a:xfrm>
              <a:off x="2963438" y="2496779"/>
              <a:ext cx="3547642"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2">
                      <a:lumMod val="50000"/>
                    </a:schemeClr>
                  </a:solidFill>
                  <a:latin typeface="Calibri"/>
                </a:rPr>
                <a:t>CEO Endorsement</a:t>
              </a:r>
              <a:r>
                <a:rPr kumimoji="0" lang="en-US" sz="1800" b="1" i="0" u="none" strike="noStrike" kern="1200" cap="none" spc="0" normalizeH="0" baseline="0" noProof="0" dirty="0">
                  <a:ln>
                    <a:noFill/>
                  </a:ln>
                  <a:solidFill>
                    <a:schemeClr val="tx2">
                      <a:lumMod val="50000"/>
                    </a:schemeClr>
                  </a:solidFill>
                  <a:effectLst/>
                  <a:uLnTx/>
                  <a:uFillTx/>
                  <a:latin typeface="Calibri"/>
                  <a:ea typeface="+mn-ea"/>
                  <a:cs typeface="+mn-cs"/>
                </a:rPr>
                <a:t> </a:t>
              </a:r>
            </a:p>
          </p:txBody>
        </p:sp>
        <p:sp>
          <p:nvSpPr>
            <p:cNvPr id="9" name="TextBox 8">
              <a:extLst>
                <a:ext uri="{FF2B5EF4-FFF2-40B4-BE49-F238E27FC236}">
                  <a16:creationId xmlns:a16="http://schemas.microsoft.com/office/drawing/2014/main" id="{1D8AE1AA-23CF-4D86-87F4-479279B42D0F}"/>
                </a:ext>
              </a:extLst>
            </p:cNvPr>
            <p:cNvSpPr txBox="1"/>
            <p:nvPr/>
          </p:nvSpPr>
          <p:spPr>
            <a:xfrm>
              <a:off x="5477789" y="2496779"/>
              <a:ext cx="1539049"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tx2">
                      <a:lumMod val="50000"/>
                    </a:schemeClr>
                  </a:solidFill>
                  <a:effectLst/>
                  <a:uLnTx/>
                  <a:uFillTx/>
                  <a:latin typeface="Calibri"/>
                  <a:ea typeface="+mn-ea"/>
                  <a:cs typeface="+mn-cs"/>
                </a:rPr>
                <a:t>Reporting</a:t>
              </a:r>
            </a:p>
          </p:txBody>
        </p:sp>
        <p:sp>
          <p:nvSpPr>
            <p:cNvPr id="14" name="Arrow: Pentagon 13">
              <a:extLst>
                <a:ext uri="{FF2B5EF4-FFF2-40B4-BE49-F238E27FC236}">
                  <a16:creationId xmlns:a16="http://schemas.microsoft.com/office/drawing/2014/main" id="{D684E30B-E32B-4FC4-877F-0E072DDF3A1D}"/>
                </a:ext>
              </a:extLst>
            </p:cNvPr>
            <p:cNvSpPr/>
            <p:nvPr/>
          </p:nvSpPr>
          <p:spPr>
            <a:xfrm>
              <a:off x="2424464" y="2474375"/>
              <a:ext cx="480225" cy="436896"/>
            </a:xfrm>
            <a:prstGeom prst="homePlat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Pentagon 14">
              <a:extLst>
                <a:ext uri="{FF2B5EF4-FFF2-40B4-BE49-F238E27FC236}">
                  <a16:creationId xmlns:a16="http://schemas.microsoft.com/office/drawing/2014/main" id="{E65BEF4B-C885-46B0-A768-97AB3228FAF7}"/>
                </a:ext>
              </a:extLst>
            </p:cNvPr>
            <p:cNvSpPr/>
            <p:nvPr/>
          </p:nvSpPr>
          <p:spPr>
            <a:xfrm>
              <a:off x="4890596" y="2474375"/>
              <a:ext cx="480225" cy="436896"/>
            </a:xfrm>
            <a:prstGeom prst="homePlat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F5B67DCE-F571-4ED3-B300-525DED3A3B5E}"/>
              </a:ext>
            </a:extLst>
          </p:cNvPr>
          <p:cNvSpPr txBox="1"/>
          <p:nvPr/>
        </p:nvSpPr>
        <p:spPr>
          <a:xfrm>
            <a:off x="3466796" y="1365321"/>
            <a:ext cx="6127995" cy="461665"/>
          </a:xfrm>
          <a:prstGeom prst="rect">
            <a:avLst/>
          </a:prstGeom>
          <a:noFill/>
        </p:spPr>
        <p:txBody>
          <a:bodyPr wrap="square" rtlCol="0">
            <a:spAutoFit/>
          </a:bodyPr>
          <a:lstStyle/>
          <a:p>
            <a:r>
              <a:rPr lang="en-US" sz="2400" b="1" dirty="0">
                <a:solidFill>
                  <a:schemeClr val="accent6">
                    <a:lumMod val="50000"/>
                  </a:schemeClr>
                </a:solidFill>
              </a:rPr>
              <a:t>Project and Program Cycle Requirements</a:t>
            </a:r>
          </a:p>
        </p:txBody>
      </p:sp>
      <p:sp>
        <p:nvSpPr>
          <p:cNvPr id="19" name="TextBox 18">
            <a:extLst>
              <a:ext uri="{FF2B5EF4-FFF2-40B4-BE49-F238E27FC236}">
                <a16:creationId xmlns:a16="http://schemas.microsoft.com/office/drawing/2014/main" id="{4E25BDD1-3230-41C8-B63A-11ABE620A2CD}"/>
              </a:ext>
            </a:extLst>
          </p:cNvPr>
          <p:cNvSpPr txBox="1"/>
          <p:nvPr/>
        </p:nvSpPr>
        <p:spPr>
          <a:xfrm>
            <a:off x="1003223" y="3753087"/>
            <a:ext cx="3158931" cy="2215991"/>
          </a:xfrm>
          <a:prstGeom prst="rect">
            <a:avLst/>
          </a:prstGeom>
          <a:noFill/>
        </p:spPr>
        <p:txBody>
          <a:bodyPr wrap="square" rtlCol="0">
            <a:spAutoFit/>
          </a:bodyPr>
          <a:lstStyle/>
          <a:p>
            <a:pPr marL="285750" lvl="0" indent="-285750">
              <a:buFont typeface="Wingdings" panose="05000000000000000000" pitchFamily="2" charset="2"/>
              <a:buChar char="ü"/>
            </a:pPr>
            <a:r>
              <a:rPr lang="en-US" sz="1600" b="1" dirty="0">
                <a:solidFill>
                  <a:schemeClr val="accent1">
                    <a:lumMod val="75000"/>
                  </a:schemeClr>
                </a:solidFill>
              </a:rPr>
              <a:t>Description of any consultations undertaken</a:t>
            </a:r>
          </a:p>
          <a:p>
            <a:pPr marL="285750" lvl="0" indent="-285750">
              <a:buFont typeface="Wingdings" panose="05000000000000000000" pitchFamily="2" charset="2"/>
              <a:buChar char="ü"/>
            </a:pPr>
            <a:endParaRPr lang="en-US" sz="1400" b="1" dirty="0">
              <a:solidFill>
                <a:schemeClr val="accent1">
                  <a:lumMod val="75000"/>
                </a:schemeClr>
              </a:solidFill>
            </a:endParaRPr>
          </a:p>
          <a:p>
            <a:pPr marL="285750" lvl="0" indent="-285750">
              <a:buFont typeface="Wingdings" panose="05000000000000000000" pitchFamily="2" charset="2"/>
              <a:buChar char="ü"/>
            </a:pPr>
            <a:r>
              <a:rPr lang="en-US" sz="1600" b="1" dirty="0">
                <a:solidFill>
                  <a:schemeClr val="accent1">
                    <a:lumMod val="75000"/>
                  </a:schemeClr>
                </a:solidFill>
              </a:rPr>
              <a:t>Information on how will stakeholders be engaged and means of engagement throughout the project cycle</a:t>
            </a:r>
          </a:p>
          <a:p>
            <a:pPr lvl="0"/>
            <a:endParaRPr lang="en-US" sz="1400" dirty="0">
              <a:solidFill>
                <a:schemeClr val="accent1">
                  <a:lumMod val="75000"/>
                </a:schemeClr>
              </a:solidFill>
            </a:endParaRPr>
          </a:p>
          <a:p>
            <a:pPr lvl="0">
              <a:buClr>
                <a:srgbClr val="002060"/>
              </a:buClr>
              <a:buSzPct val="150000"/>
              <a:defRPr/>
            </a:pPr>
            <a:r>
              <a:rPr lang="en-US" sz="1400" b="1" i="1" dirty="0">
                <a:solidFill>
                  <a:srgbClr val="002060"/>
                </a:solidFill>
                <a:latin typeface="Calibri"/>
              </a:rPr>
              <a:t>       </a:t>
            </a:r>
          </a:p>
        </p:txBody>
      </p:sp>
      <p:sp>
        <p:nvSpPr>
          <p:cNvPr id="22" name="TextBox 21">
            <a:extLst>
              <a:ext uri="{FF2B5EF4-FFF2-40B4-BE49-F238E27FC236}">
                <a16:creationId xmlns:a16="http://schemas.microsoft.com/office/drawing/2014/main" id="{1ACDFAD9-B9AE-4937-878D-84BC48310468}"/>
              </a:ext>
            </a:extLst>
          </p:cNvPr>
          <p:cNvSpPr txBox="1"/>
          <p:nvPr/>
        </p:nvSpPr>
        <p:spPr>
          <a:xfrm>
            <a:off x="4823466" y="3754998"/>
            <a:ext cx="3158931" cy="1046440"/>
          </a:xfrm>
          <a:prstGeom prst="rect">
            <a:avLst/>
          </a:prstGeom>
          <a:noFill/>
        </p:spPr>
        <p:txBody>
          <a:bodyPr wrap="square" rtlCol="0">
            <a:spAutoFit/>
          </a:bodyPr>
          <a:lstStyle/>
          <a:p>
            <a:pPr marL="285750" lvl="0" indent="-285750">
              <a:buFont typeface="Wingdings" panose="05000000000000000000" pitchFamily="2" charset="2"/>
              <a:buChar char="ü"/>
            </a:pPr>
            <a:r>
              <a:rPr lang="en-US" sz="1600" b="1" dirty="0">
                <a:solidFill>
                  <a:schemeClr val="accent1">
                    <a:lumMod val="75000"/>
                  </a:schemeClr>
                </a:solidFill>
              </a:rPr>
              <a:t>Provide </a:t>
            </a:r>
            <a:r>
              <a:rPr lang="en-US" sz="1600" b="1" u="sng" dirty="0">
                <a:solidFill>
                  <a:schemeClr val="accent1">
                    <a:lumMod val="75000"/>
                  </a:schemeClr>
                </a:solidFill>
              </a:rPr>
              <a:t>Stakeholder Engagement Plan</a:t>
            </a:r>
            <a:r>
              <a:rPr lang="en-US" sz="1600" b="1" dirty="0">
                <a:solidFill>
                  <a:schemeClr val="accent1">
                    <a:lumMod val="75000"/>
                  </a:schemeClr>
                </a:solidFill>
              </a:rPr>
              <a:t> </a:t>
            </a:r>
            <a:r>
              <a:rPr lang="en-US" sz="1600" b="1" i="1" dirty="0">
                <a:solidFill>
                  <a:srgbClr val="002060"/>
                </a:solidFill>
              </a:rPr>
              <a:t> </a:t>
            </a:r>
            <a:r>
              <a:rPr lang="en-US" sz="1600" b="1" dirty="0">
                <a:solidFill>
                  <a:schemeClr val="accent1">
                    <a:lumMod val="75000"/>
                  </a:schemeClr>
                </a:solidFill>
              </a:rPr>
              <a:t>or equivalent documentation</a:t>
            </a:r>
          </a:p>
          <a:p>
            <a:pPr marL="285750" lvl="0" indent="-285750">
              <a:buFont typeface="Wingdings" panose="05000000000000000000" pitchFamily="2" charset="2"/>
              <a:buChar char="ü"/>
            </a:pPr>
            <a:endParaRPr lang="en-US" sz="1400" dirty="0">
              <a:solidFill>
                <a:schemeClr val="accent1">
                  <a:lumMod val="75000"/>
                </a:schemeClr>
              </a:solidFill>
            </a:endParaRPr>
          </a:p>
        </p:txBody>
      </p:sp>
      <p:sp>
        <p:nvSpPr>
          <p:cNvPr id="30" name="TextBox 29">
            <a:extLst>
              <a:ext uri="{FF2B5EF4-FFF2-40B4-BE49-F238E27FC236}">
                <a16:creationId xmlns:a16="http://schemas.microsoft.com/office/drawing/2014/main" id="{DA51C502-09D9-4994-8A63-FA629330D816}"/>
              </a:ext>
            </a:extLst>
          </p:cNvPr>
          <p:cNvSpPr txBox="1"/>
          <p:nvPr/>
        </p:nvSpPr>
        <p:spPr>
          <a:xfrm>
            <a:off x="8643710" y="3796546"/>
            <a:ext cx="2577726" cy="1754326"/>
          </a:xfrm>
          <a:prstGeom prst="rect">
            <a:avLst/>
          </a:prstGeom>
          <a:noFill/>
        </p:spPr>
        <p:txBody>
          <a:bodyPr wrap="square" rtlCol="0">
            <a:spAutoFit/>
          </a:bodyPr>
          <a:lstStyle/>
          <a:p>
            <a:pPr marL="285750" indent="-285750">
              <a:buClr>
                <a:srgbClr val="002060"/>
              </a:buClr>
              <a:buSzPct val="100000"/>
              <a:buFont typeface="Wingdings" panose="05000000000000000000" pitchFamily="2" charset="2"/>
              <a:buChar char="ü"/>
              <a:defRPr/>
            </a:pPr>
            <a:r>
              <a:rPr lang="en-US" sz="1600" b="1" dirty="0">
                <a:solidFill>
                  <a:schemeClr val="accent1">
                    <a:lumMod val="75000"/>
                  </a:schemeClr>
                </a:solidFill>
              </a:rPr>
              <a:t>PIRs, MTRs, TEs information on progress, challenges and outcomes of stakeholder engagement</a:t>
            </a:r>
          </a:p>
          <a:p>
            <a:pPr marL="285750" lvl="0" indent="-285750">
              <a:buClr>
                <a:srgbClr val="002060"/>
              </a:buClr>
              <a:buSzPct val="150000"/>
              <a:buFont typeface="Wingdings" panose="05000000000000000000" pitchFamily="2" charset="2"/>
              <a:buChar char="ü"/>
              <a:defRPr/>
            </a:pPr>
            <a:endParaRPr lang="en-US" sz="1400" dirty="0"/>
          </a:p>
          <a:p>
            <a:pPr lvl="0">
              <a:buClr>
                <a:srgbClr val="002060"/>
              </a:buClr>
              <a:buSzPct val="150000"/>
              <a:defRPr/>
            </a:pPr>
            <a:r>
              <a:rPr lang="en-US" sz="1400" dirty="0"/>
              <a:t> </a:t>
            </a:r>
          </a:p>
        </p:txBody>
      </p:sp>
      <p:sp>
        <p:nvSpPr>
          <p:cNvPr id="20" name="Circle: Hollow 19">
            <a:extLst>
              <a:ext uri="{FF2B5EF4-FFF2-40B4-BE49-F238E27FC236}">
                <a16:creationId xmlns:a16="http://schemas.microsoft.com/office/drawing/2014/main" id="{2B464E06-9001-4F60-8ED8-4E002416EF3F}"/>
              </a:ext>
            </a:extLst>
          </p:cNvPr>
          <p:cNvSpPr/>
          <p:nvPr/>
        </p:nvSpPr>
        <p:spPr>
          <a:xfrm>
            <a:off x="645090" y="129930"/>
            <a:ext cx="1462473" cy="1371600"/>
          </a:xfrm>
          <a:prstGeom prst="donu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1" name="TextBox 20">
            <a:extLst>
              <a:ext uri="{FF2B5EF4-FFF2-40B4-BE49-F238E27FC236}">
                <a16:creationId xmlns:a16="http://schemas.microsoft.com/office/drawing/2014/main" id="{555309B1-A348-46FF-AD81-8EC7B3F0A635}"/>
              </a:ext>
            </a:extLst>
          </p:cNvPr>
          <p:cNvSpPr txBox="1"/>
          <p:nvPr/>
        </p:nvSpPr>
        <p:spPr>
          <a:xfrm>
            <a:off x="0" y="554120"/>
            <a:ext cx="5843752" cy="461665"/>
          </a:xfrm>
          <a:prstGeom prst="rect">
            <a:avLst/>
          </a:prstGeom>
          <a:solidFill>
            <a:schemeClr val="accent6">
              <a:lumMod val="50000"/>
            </a:schemeClr>
          </a:solidFill>
        </p:spPr>
        <p:txBody>
          <a:bodyPr wrap="square" rtlCol="0">
            <a:spAutoFit/>
          </a:bodyPr>
          <a:lstStyle/>
          <a:p>
            <a:pPr>
              <a:defRPr/>
            </a:pPr>
            <a:r>
              <a:rPr lang="en-US" sz="2400" b="1" dirty="0">
                <a:solidFill>
                  <a:schemeClr val="bg1"/>
                </a:solidFill>
              </a:rPr>
              <a:t>                 Overview of Policy Requirements</a:t>
            </a:r>
            <a:endParaRPr lang="en-US" sz="2800" b="1" dirty="0">
              <a:solidFill>
                <a:schemeClr val="bg1"/>
              </a:solidFill>
              <a:latin typeface="Calibri" panose="020F0502020204030204"/>
            </a:endParaRPr>
          </a:p>
        </p:txBody>
      </p:sp>
      <p:pic>
        <p:nvPicPr>
          <p:cNvPr id="23" name="Picture 22">
            <a:extLst>
              <a:ext uri="{FF2B5EF4-FFF2-40B4-BE49-F238E27FC236}">
                <a16:creationId xmlns:a16="http://schemas.microsoft.com/office/drawing/2014/main" id="{963E009A-B505-448D-81C6-73591BCBA0A2}"/>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
        <p:nvSpPr>
          <p:cNvPr id="24" name="TextBox 23">
            <a:extLst>
              <a:ext uri="{FF2B5EF4-FFF2-40B4-BE49-F238E27FC236}">
                <a16:creationId xmlns:a16="http://schemas.microsoft.com/office/drawing/2014/main" id="{9C76FB34-812C-47C5-B720-DF0898AE4D8A}"/>
              </a:ext>
            </a:extLst>
          </p:cNvPr>
          <p:cNvSpPr txBox="1"/>
          <p:nvPr/>
        </p:nvSpPr>
        <p:spPr>
          <a:xfrm>
            <a:off x="0" y="554120"/>
            <a:ext cx="7367752" cy="523220"/>
          </a:xfrm>
          <a:prstGeom prst="rect">
            <a:avLst/>
          </a:prstGeom>
          <a:solidFill>
            <a:schemeClr val="accent6">
              <a:lumMod val="50000"/>
            </a:schemeClr>
          </a:solidFill>
        </p:spPr>
        <p:txBody>
          <a:bodyPr wrap="square" rtlCol="0">
            <a:spAutoFit/>
          </a:bodyPr>
          <a:lstStyle/>
          <a:p>
            <a:pPr>
              <a:defRPr/>
            </a:pPr>
            <a:r>
              <a:rPr lang="en-US" sz="2400" b="1" dirty="0">
                <a:solidFill>
                  <a:schemeClr val="bg1"/>
                </a:solidFill>
              </a:rPr>
              <a:t>          </a:t>
            </a:r>
            <a:r>
              <a:rPr lang="en-US" sz="2800" b="1" dirty="0">
                <a:solidFill>
                  <a:schemeClr val="bg1"/>
                </a:solidFill>
              </a:rPr>
              <a:t>Updated Policy on Stakeholder Engagement</a:t>
            </a:r>
            <a:endParaRPr lang="en-US" sz="2800" b="1" dirty="0">
              <a:solidFill>
                <a:schemeClr val="bg1"/>
              </a:solidFill>
              <a:latin typeface="Calibri" panose="020F0502020204030204"/>
            </a:endParaRPr>
          </a:p>
        </p:txBody>
      </p:sp>
    </p:spTree>
    <p:extLst>
      <p:ext uri="{BB962C8B-B14F-4D97-AF65-F5344CB8AC3E}">
        <p14:creationId xmlns:p14="http://schemas.microsoft.com/office/powerpoint/2010/main" val="18946471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4833792-948B-482B-913E-8CE247C641E4}"/>
              </a:ext>
            </a:extLst>
          </p:cNvPr>
          <p:cNvSpPr txBox="1"/>
          <p:nvPr/>
        </p:nvSpPr>
        <p:spPr>
          <a:xfrm>
            <a:off x="880533" y="1642527"/>
            <a:ext cx="10557933" cy="5016758"/>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0" lvl="1"/>
            <a:r>
              <a:rPr lang="en-US" sz="3200" b="1" dirty="0">
                <a:solidFill>
                  <a:schemeClr val="accent6">
                    <a:lumMod val="50000"/>
                  </a:schemeClr>
                </a:solidFill>
              </a:rPr>
              <a:t>GEF Secretariat Responsibilities</a:t>
            </a:r>
          </a:p>
          <a:p>
            <a:pPr marL="0" lvl="1"/>
            <a:endParaRPr lang="en-US" sz="2400" b="1" dirty="0">
              <a:solidFill>
                <a:schemeClr val="accent6">
                  <a:lumMod val="50000"/>
                </a:schemeClr>
              </a:solidFill>
            </a:endParaRPr>
          </a:p>
          <a:p>
            <a:pPr marL="342900" lvl="1" indent="-342900">
              <a:buFont typeface="Wingdings" panose="05000000000000000000" pitchFamily="2" charset="2"/>
              <a:buChar char="q"/>
            </a:pPr>
            <a:r>
              <a:rPr lang="en-US" sz="2400" b="1" dirty="0">
                <a:solidFill>
                  <a:schemeClr val="tx1"/>
                </a:solidFill>
              </a:rPr>
              <a:t>Report to the Council</a:t>
            </a:r>
          </a:p>
          <a:p>
            <a:pPr marL="342900" lvl="1" indent="-342900">
              <a:buFont typeface="Wingdings" panose="05000000000000000000" pitchFamily="2" charset="2"/>
              <a:buChar char="q"/>
            </a:pPr>
            <a:r>
              <a:rPr lang="en-US" sz="2400" b="1" dirty="0">
                <a:solidFill>
                  <a:schemeClr val="tx1"/>
                </a:solidFill>
              </a:rPr>
              <a:t>Assess if measures are adequate</a:t>
            </a:r>
          </a:p>
          <a:p>
            <a:pPr marL="342900" lvl="1" indent="-342900">
              <a:buFont typeface="Wingdings" panose="05000000000000000000" pitchFamily="2" charset="2"/>
              <a:buChar char="q"/>
            </a:pPr>
            <a:r>
              <a:rPr lang="en-US" sz="2400" b="1" dirty="0">
                <a:solidFill>
                  <a:schemeClr val="tx1"/>
                </a:solidFill>
              </a:rPr>
              <a:t>Update and maintain templates </a:t>
            </a:r>
          </a:p>
          <a:p>
            <a:pPr marL="0" lvl="1"/>
            <a:endParaRPr lang="en-US" sz="2400" b="1" dirty="0">
              <a:solidFill>
                <a:schemeClr val="tx1"/>
              </a:solidFill>
            </a:endParaRPr>
          </a:p>
          <a:p>
            <a:pPr marL="0" lvl="1"/>
            <a:r>
              <a:rPr lang="en-US" sz="2400" b="1" dirty="0">
                <a:solidFill>
                  <a:schemeClr val="tx1"/>
                </a:solidFill>
              </a:rPr>
              <a:t>And…</a:t>
            </a:r>
          </a:p>
          <a:p>
            <a:pPr marL="342900" lvl="1" indent="-342900">
              <a:buFont typeface="Wingdings" panose="05000000000000000000" pitchFamily="2" charset="2"/>
              <a:buChar char="q"/>
            </a:pPr>
            <a:endParaRPr lang="en-US" sz="2400" b="1" dirty="0">
              <a:solidFill>
                <a:schemeClr val="tx1"/>
              </a:solidFill>
            </a:endParaRPr>
          </a:p>
          <a:p>
            <a:pPr marL="342900" lvl="1" indent="-342900">
              <a:buFont typeface="Wingdings" panose="05000000000000000000" pitchFamily="2" charset="2"/>
              <a:buChar char="q"/>
            </a:pPr>
            <a:r>
              <a:rPr lang="en-US" sz="2400" b="1" dirty="0">
                <a:solidFill>
                  <a:schemeClr val="tx1"/>
                </a:solidFill>
              </a:rPr>
              <a:t>Engage with stakeholders: transparent, inclusive manner aimed at fair representation</a:t>
            </a:r>
          </a:p>
          <a:p>
            <a:pPr marL="342900" lvl="1" indent="-342900">
              <a:buFont typeface="Wingdings" panose="05000000000000000000" pitchFamily="2" charset="2"/>
              <a:buChar char="q"/>
            </a:pPr>
            <a:r>
              <a:rPr lang="en-US" sz="2400" b="1" dirty="0">
                <a:solidFill>
                  <a:schemeClr val="tx1"/>
                </a:solidFill>
              </a:rPr>
              <a:t>Appropriate stakeholder engagement in the development of GEF policies, guidelines and strategy</a:t>
            </a:r>
          </a:p>
          <a:p>
            <a:pPr marL="285750" indent="-285750">
              <a:buFont typeface="Arial" panose="020B0604020202020204" pitchFamily="34" charset="0"/>
              <a:buChar char="•"/>
            </a:pPr>
            <a:endParaRPr lang="en-US" sz="2400" b="1" dirty="0"/>
          </a:p>
        </p:txBody>
      </p:sp>
      <p:sp>
        <p:nvSpPr>
          <p:cNvPr id="7" name="Circle: Hollow 6">
            <a:extLst>
              <a:ext uri="{FF2B5EF4-FFF2-40B4-BE49-F238E27FC236}">
                <a16:creationId xmlns:a16="http://schemas.microsoft.com/office/drawing/2014/main" id="{747CDF48-D2AD-4B7D-8361-1AD94721B3FD}"/>
              </a:ext>
            </a:extLst>
          </p:cNvPr>
          <p:cNvSpPr/>
          <p:nvPr/>
        </p:nvSpPr>
        <p:spPr>
          <a:xfrm>
            <a:off x="645090" y="129930"/>
            <a:ext cx="1462473" cy="1371600"/>
          </a:xfrm>
          <a:prstGeom prst="donu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TextBox 10">
            <a:extLst>
              <a:ext uri="{FF2B5EF4-FFF2-40B4-BE49-F238E27FC236}">
                <a16:creationId xmlns:a16="http://schemas.microsoft.com/office/drawing/2014/main" id="{1DE1D54F-BF30-458B-B82A-807BBE5D752E}"/>
              </a:ext>
            </a:extLst>
          </p:cNvPr>
          <p:cNvSpPr txBox="1"/>
          <p:nvPr/>
        </p:nvSpPr>
        <p:spPr>
          <a:xfrm>
            <a:off x="155403" y="584897"/>
            <a:ext cx="7149287" cy="461665"/>
          </a:xfrm>
          <a:prstGeom prst="rect">
            <a:avLst/>
          </a:prstGeom>
          <a:solidFill>
            <a:schemeClr val="accent6">
              <a:lumMod val="50000"/>
            </a:schemeClr>
          </a:solidFill>
        </p:spPr>
        <p:txBody>
          <a:bodyPr wrap="square" rtlCol="0">
            <a:spAutoFit/>
          </a:bodyPr>
          <a:lstStyle/>
          <a:p>
            <a:pPr>
              <a:defRPr/>
            </a:pPr>
            <a:r>
              <a:rPr lang="en-US" sz="2400" b="1" dirty="0">
                <a:solidFill>
                  <a:schemeClr val="bg1"/>
                </a:solidFill>
              </a:rPr>
              <a:t>              Overview of GEF Secretariat’s Responsibilities</a:t>
            </a:r>
            <a:endParaRPr lang="en-US" sz="2800" b="1" dirty="0">
              <a:solidFill>
                <a:schemeClr val="bg1"/>
              </a:solidFill>
              <a:latin typeface="Calibri" panose="020F0502020204030204"/>
            </a:endParaRPr>
          </a:p>
        </p:txBody>
      </p:sp>
      <p:pic>
        <p:nvPicPr>
          <p:cNvPr id="14" name="Picture 13">
            <a:extLst>
              <a:ext uri="{FF2B5EF4-FFF2-40B4-BE49-F238E27FC236}">
                <a16:creationId xmlns:a16="http://schemas.microsoft.com/office/drawing/2014/main" id="{8EB93FE6-C31E-40D0-9BC5-937D3B8A66CE}"/>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
        <p:nvSpPr>
          <p:cNvPr id="9" name="TextBox 8">
            <a:extLst>
              <a:ext uri="{FF2B5EF4-FFF2-40B4-BE49-F238E27FC236}">
                <a16:creationId xmlns:a16="http://schemas.microsoft.com/office/drawing/2014/main" id="{A9778C6D-DA46-4A34-9F01-7DF0E86AC9E2}"/>
              </a:ext>
            </a:extLst>
          </p:cNvPr>
          <p:cNvSpPr txBox="1"/>
          <p:nvPr/>
        </p:nvSpPr>
        <p:spPr>
          <a:xfrm>
            <a:off x="0" y="554120"/>
            <a:ext cx="7367752" cy="523220"/>
          </a:xfrm>
          <a:prstGeom prst="rect">
            <a:avLst/>
          </a:prstGeom>
          <a:solidFill>
            <a:schemeClr val="accent6">
              <a:lumMod val="50000"/>
            </a:schemeClr>
          </a:solidFill>
        </p:spPr>
        <p:txBody>
          <a:bodyPr wrap="square" rtlCol="0">
            <a:spAutoFit/>
          </a:bodyPr>
          <a:lstStyle/>
          <a:p>
            <a:pPr>
              <a:defRPr/>
            </a:pPr>
            <a:r>
              <a:rPr lang="en-US" sz="2400" b="1" dirty="0">
                <a:solidFill>
                  <a:schemeClr val="bg1"/>
                </a:solidFill>
              </a:rPr>
              <a:t>          </a:t>
            </a:r>
            <a:r>
              <a:rPr lang="en-US" sz="2800" b="1" dirty="0">
                <a:solidFill>
                  <a:schemeClr val="bg1"/>
                </a:solidFill>
              </a:rPr>
              <a:t>Updated Policy on Stakeholder Engagement</a:t>
            </a:r>
            <a:endParaRPr lang="en-US" sz="2800" b="1" dirty="0">
              <a:solidFill>
                <a:schemeClr val="bg1"/>
              </a:solidFill>
              <a:latin typeface="Calibri" panose="020F0502020204030204"/>
            </a:endParaRPr>
          </a:p>
        </p:txBody>
      </p:sp>
    </p:spTree>
    <p:extLst>
      <p:ext uri="{BB962C8B-B14F-4D97-AF65-F5344CB8AC3E}">
        <p14:creationId xmlns:p14="http://schemas.microsoft.com/office/powerpoint/2010/main" val="14383075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ame 19">
            <a:extLst>
              <a:ext uri="{FF2B5EF4-FFF2-40B4-BE49-F238E27FC236}">
                <a16:creationId xmlns:a16="http://schemas.microsoft.com/office/drawing/2014/main" id="{DCB924AE-2D6E-4D0D-A304-96BCA7EE6137}"/>
              </a:ext>
            </a:extLst>
          </p:cNvPr>
          <p:cNvSpPr/>
          <p:nvPr/>
        </p:nvSpPr>
        <p:spPr>
          <a:xfrm>
            <a:off x="10084667" y="1788986"/>
            <a:ext cx="1659425" cy="936764"/>
          </a:xfrm>
          <a:prstGeom prst="fram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ame 7">
            <a:extLst>
              <a:ext uri="{FF2B5EF4-FFF2-40B4-BE49-F238E27FC236}">
                <a16:creationId xmlns:a16="http://schemas.microsoft.com/office/drawing/2014/main" id="{81A6DAB4-5F8F-4AE6-A16D-455FFB6BB785}"/>
              </a:ext>
            </a:extLst>
          </p:cNvPr>
          <p:cNvSpPr/>
          <p:nvPr/>
        </p:nvSpPr>
        <p:spPr>
          <a:xfrm>
            <a:off x="320671" y="1833591"/>
            <a:ext cx="1659425" cy="936764"/>
          </a:xfrm>
          <a:prstGeom prst="fram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ame 17">
            <a:extLst>
              <a:ext uri="{FF2B5EF4-FFF2-40B4-BE49-F238E27FC236}">
                <a16:creationId xmlns:a16="http://schemas.microsoft.com/office/drawing/2014/main" id="{07ED45EA-2769-4013-9C3E-5CF672947B85}"/>
              </a:ext>
            </a:extLst>
          </p:cNvPr>
          <p:cNvSpPr/>
          <p:nvPr/>
        </p:nvSpPr>
        <p:spPr>
          <a:xfrm>
            <a:off x="603315" y="1921752"/>
            <a:ext cx="10793691" cy="4677011"/>
          </a:xfrm>
          <a:prstGeom prst="fram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 name="TextBox 16">
            <a:extLst>
              <a:ext uri="{FF2B5EF4-FFF2-40B4-BE49-F238E27FC236}">
                <a16:creationId xmlns:a16="http://schemas.microsoft.com/office/drawing/2014/main" id="{D43B4FC8-3F92-47F7-BDC8-3345BEDB2FB4}"/>
              </a:ext>
            </a:extLst>
          </p:cNvPr>
          <p:cNvSpPr txBox="1"/>
          <p:nvPr/>
        </p:nvSpPr>
        <p:spPr>
          <a:xfrm>
            <a:off x="2262740" y="1833591"/>
            <a:ext cx="8361255" cy="4431983"/>
          </a:xfrm>
          <a:prstGeom prst="rect">
            <a:avLst/>
          </a:prstGeom>
          <a:solidFill>
            <a:schemeClr val="bg1"/>
          </a:solidFill>
        </p:spPr>
        <p:txBody>
          <a:bodyPr wrap="square" rtlCol="0">
            <a:spAutoFit/>
          </a:bodyPr>
          <a:lstStyle/>
          <a:p>
            <a:pPr lvl="0"/>
            <a:endParaRPr lang="en-US" sz="1600" dirty="0"/>
          </a:p>
          <a:p>
            <a:r>
              <a:rPr lang="en-US" sz="3600" b="1" dirty="0">
                <a:solidFill>
                  <a:schemeClr val="accent1">
                    <a:lumMod val="50000"/>
                  </a:schemeClr>
                </a:solidFill>
              </a:rPr>
              <a:t>Guidelines</a:t>
            </a:r>
            <a:r>
              <a:rPr lang="en-US" sz="2400" b="1" dirty="0">
                <a:solidFill>
                  <a:schemeClr val="accent1">
                    <a:lumMod val="50000"/>
                  </a:schemeClr>
                </a:solidFill>
              </a:rPr>
              <a:t>  </a:t>
            </a:r>
            <a:r>
              <a:rPr lang="en-US" sz="2800" dirty="0"/>
              <a:t>provide guidance and information on how to implement the Policy, including best practices and useful tools that can be used to conduct meaningful stakeholder engagement throughout the GEF program and project cycles. </a:t>
            </a:r>
          </a:p>
          <a:p>
            <a:endParaRPr lang="en-US" sz="2000" i="1" dirty="0"/>
          </a:p>
          <a:p>
            <a:endParaRPr lang="en-US" sz="1400" i="1" dirty="0">
              <a:solidFill>
                <a:srgbClr val="FF0000"/>
              </a:solidFill>
            </a:endParaRPr>
          </a:p>
          <a:p>
            <a:endParaRPr lang="en-US" sz="1400" i="1" dirty="0">
              <a:solidFill>
                <a:srgbClr val="FF0000"/>
              </a:solidFill>
            </a:endParaRPr>
          </a:p>
          <a:p>
            <a:endParaRPr lang="en-US" sz="1400" i="1" dirty="0">
              <a:solidFill>
                <a:srgbClr val="FF0000"/>
              </a:solidFill>
            </a:endParaRPr>
          </a:p>
          <a:p>
            <a:pPr algn="r"/>
            <a:r>
              <a:rPr lang="en-US" sz="1400" i="1" dirty="0">
                <a:solidFill>
                  <a:srgbClr val="FF0000"/>
                </a:solidFill>
                <a:hlinkClick r:id="rId3"/>
              </a:rPr>
              <a:t>https://www.thegef.org/sites/default/files/council-meeting-documents/EN_GEF.C.55_Inf.08_Guidelines_Stakeholder_Engagement.pdf</a:t>
            </a:r>
            <a:r>
              <a:rPr lang="en-US" sz="1400" i="1" dirty="0">
                <a:solidFill>
                  <a:srgbClr val="FF0000"/>
                </a:solidFill>
              </a:rPr>
              <a:t> </a:t>
            </a:r>
          </a:p>
          <a:p>
            <a:endParaRPr lang="en-US" sz="1400" i="1" dirty="0">
              <a:solidFill>
                <a:srgbClr val="FF0000"/>
              </a:solidFill>
            </a:endParaRPr>
          </a:p>
          <a:p>
            <a:endParaRPr lang="en-US" sz="1400" i="1" dirty="0"/>
          </a:p>
        </p:txBody>
      </p:sp>
      <p:sp>
        <p:nvSpPr>
          <p:cNvPr id="7" name="Circle: Hollow 6">
            <a:extLst>
              <a:ext uri="{FF2B5EF4-FFF2-40B4-BE49-F238E27FC236}">
                <a16:creationId xmlns:a16="http://schemas.microsoft.com/office/drawing/2014/main" id="{13034FAE-9147-439C-A4AE-FFCB5D523EBC}"/>
              </a:ext>
            </a:extLst>
          </p:cNvPr>
          <p:cNvSpPr/>
          <p:nvPr/>
        </p:nvSpPr>
        <p:spPr>
          <a:xfrm>
            <a:off x="645090" y="150950"/>
            <a:ext cx="1462473" cy="1371600"/>
          </a:xfrm>
          <a:prstGeom prst="donu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 name="TextBox 8">
            <a:extLst>
              <a:ext uri="{FF2B5EF4-FFF2-40B4-BE49-F238E27FC236}">
                <a16:creationId xmlns:a16="http://schemas.microsoft.com/office/drawing/2014/main" id="{BCA169B5-C415-4C6F-B7C5-6C59C38777EF}"/>
              </a:ext>
            </a:extLst>
          </p:cNvPr>
          <p:cNvSpPr txBox="1"/>
          <p:nvPr/>
        </p:nvSpPr>
        <p:spPr>
          <a:xfrm>
            <a:off x="0" y="575140"/>
            <a:ext cx="10731062" cy="461665"/>
          </a:xfrm>
          <a:prstGeom prst="rect">
            <a:avLst/>
          </a:prstGeom>
          <a:solidFill>
            <a:schemeClr val="accent6">
              <a:lumMod val="50000"/>
            </a:schemeClr>
          </a:solidFill>
        </p:spPr>
        <p:txBody>
          <a:bodyPr wrap="square" rtlCol="0">
            <a:spAutoFit/>
          </a:bodyPr>
          <a:lstStyle/>
          <a:p>
            <a:pPr>
              <a:defRPr/>
            </a:pPr>
            <a:r>
              <a:rPr lang="en-US" sz="2400" b="1" dirty="0">
                <a:solidFill>
                  <a:schemeClr val="bg1"/>
                </a:solidFill>
              </a:rPr>
              <a:t>                 Guidelines for the Implementation of the Policy</a:t>
            </a:r>
            <a:endParaRPr lang="en-US" sz="2800" b="1" dirty="0">
              <a:solidFill>
                <a:schemeClr val="bg1"/>
              </a:solidFill>
              <a:latin typeface="Calibri" panose="020F0502020204030204"/>
            </a:endParaRPr>
          </a:p>
        </p:txBody>
      </p:sp>
    </p:spTree>
    <p:extLst>
      <p:ext uri="{BB962C8B-B14F-4D97-AF65-F5344CB8AC3E}">
        <p14:creationId xmlns:p14="http://schemas.microsoft.com/office/powerpoint/2010/main" val="2904135464"/>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lgn="l">
          <a:buFont typeface="Arial" panose="020B0604020202020204" pitchFamily="34" charset="0"/>
          <a:buChar char="•"/>
          <a:defRPr dirty="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281</TotalTime>
  <Words>3365</Words>
  <Application>Microsoft Office PowerPoint</Application>
  <PresentationFormat>Widescreen</PresentationFormat>
  <Paragraphs>342</Paragraphs>
  <Slides>24</Slides>
  <Notes>24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Angsana New</vt:lpstr>
      <vt:lpstr>Arial</vt:lpstr>
      <vt:lpstr>Arial Black</vt:lpstr>
      <vt:lpstr>Arial Rounded MT Bold</vt:lpstr>
      <vt:lpstr>Calibri</vt:lpstr>
      <vt:lpstr>Calibri Light</vt:lpstr>
      <vt:lpstr>Times New Roman</vt:lpstr>
      <vt:lpstr>Wingdings</vt:lpstr>
      <vt:lpstr>1_Office Theme</vt:lpstr>
      <vt:lpstr>GEF Approaches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evolution of the policy</vt:lpstr>
      <vt:lpstr>the GEF’s approach at a glance</vt:lpstr>
      <vt:lpstr>minimum standards for GEF Agencies</vt:lpstr>
      <vt:lpstr>PowerPoint Presentation</vt:lpstr>
      <vt:lpstr>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GEF Approaches </dc:title>
  <dc:creator>Pilar Barrera Rey</dc:creator>
  <cp:lastModifiedBy>Robert T. Schreiber</cp:lastModifiedBy>
  <cp:revision>3</cp:revision>
  <dcterms:created xsi:type="dcterms:W3CDTF">2019-07-09T12:22:02Z</dcterms:created>
  <dcterms:modified xsi:type="dcterms:W3CDTF">2019-07-23T02:16:28Z</dcterms:modified>
</cp:coreProperties>
</file>