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2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3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6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3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8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3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75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9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4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02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3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31D52-2DD2-474A-ABBD-0DC33232A788}" type="datetimeFigureOut">
              <a:rPr lang="en-US" smtClean="0"/>
              <a:t>5/22/2015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2BF5A-E075-424C-986B-FE0445E3F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16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Accessing GEF’s </a:t>
            </a:r>
            <a:r>
              <a:rPr lang="en-US" dirty="0"/>
              <a:t>I</a:t>
            </a:r>
            <a:r>
              <a:rPr lang="en-US" dirty="0" smtClean="0"/>
              <a:t>nternal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Juman Byun, PhD</a:t>
            </a:r>
          </a:p>
          <a:p>
            <a:r>
              <a:rPr lang="en-US" dirty="0" smtClean="0"/>
              <a:t>IT Officer</a:t>
            </a:r>
          </a:p>
          <a:p>
            <a:r>
              <a:rPr lang="en-US" smtClean="0"/>
              <a:t>World </a:t>
            </a:r>
            <a:r>
              <a:rPr lang="en-US" dirty="0" smtClean="0"/>
              <a:t>Bank Group</a:t>
            </a:r>
          </a:p>
          <a:p>
            <a:r>
              <a:rPr lang="en-US" dirty="0" smtClean="0"/>
              <a:t>May 29,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643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 Session: User Registration on PMIS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26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Prep: Fund’s Availability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 Session: </a:t>
            </a:r>
            <a:r>
              <a:rPr lang="en-US" dirty="0" smtClean="0"/>
              <a:t>STAR Allocation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6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Prep: </a:t>
            </a:r>
            <a:r>
              <a:rPr lang="en-US" dirty="0" smtClean="0"/>
              <a:t>Previous Projects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Lab Session: </a:t>
            </a:r>
            <a:r>
              <a:rPr lang="en-US" dirty="0" smtClean="0"/>
              <a:t>How to Browse/Download GEF Project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38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49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Accessing GEF’s Internal Data</vt:lpstr>
      <vt:lpstr>Registration</vt:lpstr>
      <vt:lpstr>Project Prep: Fund’s Availability</vt:lpstr>
      <vt:lpstr>Project Prep: Previous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Accessing GEF’s internal data</dc:title>
  <dc:creator>Juman Byun</dc:creator>
  <cp:lastModifiedBy>Juman Byun</cp:lastModifiedBy>
  <cp:revision>7</cp:revision>
  <dcterms:created xsi:type="dcterms:W3CDTF">2015-05-22T21:29:05Z</dcterms:created>
  <dcterms:modified xsi:type="dcterms:W3CDTF">2015-05-22T21:38:58Z</dcterms:modified>
</cp:coreProperties>
</file>