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4" autoAdjust="0"/>
    <p:restoredTop sz="94660"/>
  </p:normalViewPr>
  <p:slideViewPr>
    <p:cSldViewPr snapToGrid="0">
      <p:cViewPr varScale="1">
        <p:scale>
          <a:sx n="91" d="100"/>
          <a:sy n="91" d="100"/>
        </p:scale>
        <p:origin x="102" y="9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8737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0969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7303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92849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2185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35399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67751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28959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6448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50296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75338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331D52-2DD2-474A-ABBD-0DC33232A788}" type="datetimeFigureOut">
              <a:rPr lang="en-US" smtClean="0"/>
              <a:t>5/22/2015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12BF5A-E075-424C-986B-FE0445E3F8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79166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Accessing GEF’s </a:t>
            </a:r>
            <a:r>
              <a:rPr lang="en-US" dirty="0"/>
              <a:t>I</a:t>
            </a:r>
            <a:r>
              <a:rPr lang="en-US" dirty="0" smtClean="0"/>
              <a:t>nternal Data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Juman Byun, PhD</a:t>
            </a:r>
          </a:p>
          <a:p>
            <a:r>
              <a:rPr lang="en-US" dirty="0" smtClean="0"/>
              <a:t>IT Officer</a:t>
            </a:r>
          </a:p>
          <a:p>
            <a:r>
              <a:rPr lang="en-US" smtClean="0"/>
              <a:t>World </a:t>
            </a:r>
            <a:r>
              <a:rPr lang="en-US" dirty="0" smtClean="0"/>
              <a:t>Bank Group</a:t>
            </a:r>
          </a:p>
          <a:p>
            <a:r>
              <a:rPr lang="en-US" dirty="0" smtClean="0"/>
              <a:t>May 29,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56431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Registration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Lab Session: User Registration on PMIS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42263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Prep: Fund’s Availability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Lab Session: </a:t>
            </a:r>
            <a:r>
              <a:rPr lang="en-US" dirty="0" smtClean="0"/>
              <a:t>STAR Allocation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46625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Project Prep: </a:t>
            </a:r>
            <a:r>
              <a:rPr lang="en-US" dirty="0" smtClean="0"/>
              <a:t>Previous Projects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Lab Session: </a:t>
            </a:r>
            <a:r>
              <a:rPr lang="en-US" dirty="0" smtClean="0"/>
              <a:t>How to Browse/Download GEF Project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80386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49</Words>
  <Application>Microsoft Office PowerPoint</Application>
  <PresentationFormat>Widescreen</PresentationFormat>
  <Paragraphs>11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Accessing GEF’s Internal Data</vt:lpstr>
      <vt:lpstr>Registration</vt:lpstr>
      <vt:lpstr>Project Prep: Fund’s Availability</vt:lpstr>
      <vt:lpstr>Project Prep: Previous Projects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Accessing GEF’s internal data</dc:title>
  <dc:creator>Juman Byun</dc:creator>
  <cp:lastModifiedBy>Juman Byun</cp:lastModifiedBy>
  <cp:revision>7</cp:revision>
  <dcterms:created xsi:type="dcterms:W3CDTF">2015-05-22T21:29:05Z</dcterms:created>
  <dcterms:modified xsi:type="dcterms:W3CDTF">2015-05-22T21:38:58Z</dcterms:modified>
</cp:coreProperties>
</file>

<file path=docProps/thumbnail.jpeg>
</file>