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364" r:id="rId3"/>
    <p:sldId id="357" r:id="rId4"/>
    <p:sldId id="346" r:id="rId5"/>
    <p:sldId id="351" r:id="rId6"/>
    <p:sldId id="340" r:id="rId7"/>
    <p:sldId id="348" r:id="rId8"/>
    <p:sldId id="345" r:id="rId9"/>
    <p:sldId id="350" r:id="rId10"/>
    <p:sldId id="309" r:id="rId11"/>
    <p:sldId id="344" r:id="rId12"/>
    <p:sldId id="356" r:id="rId13"/>
    <p:sldId id="358" r:id="rId14"/>
    <p:sldId id="257" r:id="rId15"/>
    <p:sldId id="281" r:id="rId16"/>
    <p:sldId id="296" r:id="rId17"/>
    <p:sldId id="266" r:id="rId18"/>
    <p:sldId id="298" r:id="rId19"/>
    <p:sldId id="294" r:id="rId20"/>
    <p:sldId id="299" r:id="rId21"/>
    <p:sldId id="360" r:id="rId22"/>
    <p:sldId id="261" r:id="rId23"/>
    <p:sldId id="363" r:id="rId24"/>
    <p:sldId id="280" r:id="rId25"/>
    <p:sldId id="366" r:id="rId26"/>
    <p:sldId id="271" r:id="rId27"/>
    <p:sldId id="284" r:id="rId28"/>
    <p:sldId id="265" r:id="rId29"/>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6" autoAdjust="0"/>
    <p:restoredTop sz="93907" autoAdjust="0"/>
  </p:normalViewPr>
  <p:slideViewPr>
    <p:cSldViewPr snapToGrid="0">
      <p:cViewPr varScale="1">
        <p:scale>
          <a:sx n="61" d="100"/>
          <a:sy n="61" d="100"/>
        </p:scale>
        <p:origin x="84" y="1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sa Gabriella Ulfsdotter Richardson Temm" userId="4354ca78-86ab-4988-bb84-796d4c026b43" providerId="ADAL" clId="{8F81BEDC-7C71-4956-B5AF-4583E518E3EF}"/>
    <pc:docChg chg="undo custSel addSld delSld modSld sldOrd">
      <pc:chgData name="Elsa Gabriella Ulfsdotter Richardson Temm" userId="4354ca78-86ab-4988-bb84-796d4c026b43" providerId="ADAL" clId="{8F81BEDC-7C71-4956-B5AF-4583E518E3EF}" dt="2019-02-06T18:45:34.017" v="3790" actId="20577"/>
      <pc:docMkLst>
        <pc:docMk/>
      </pc:docMkLst>
      <pc:sldChg chg="modSp add del setBg">
        <pc:chgData name="Elsa Gabriella Ulfsdotter Richardson Temm" userId="4354ca78-86ab-4988-bb84-796d4c026b43" providerId="ADAL" clId="{8F81BEDC-7C71-4956-B5AF-4583E518E3EF}" dt="2019-02-05T16:31:26.760" v="429" actId="2696"/>
        <pc:sldMkLst>
          <pc:docMk/>
          <pc:sldMk cId="1873825052" sldId="256"/>
        </pc:sldMkLst>
        <pc:spChg chg="mod">
          <ac:chgData name="Elsa Gabriella Ulfsdotter Richardson Temm" userId="4354ca78-86ab-4988-bb84-796d4c026b43" providerId="ADAL" clId="{8F81BEDC-7C71-4956-B5AF-4583E518E3EF}" dt="2019-02-05T16:29:25.171" v="363" actId="27636"/>
          <ac:spMkLst>
            <pc:docMk/>
            <pc:sldMk cId="1873825052" sldId="256"/>
            <ac:spMk id="3" creationId="{6815AD42-63FD-4AB0-B0A8-A65F2BE37843}"/>
          </ac:spMkLst>
        </pc:spChg>
        <pc:spChg chg="mod">
          <ac:chgData name="Elsa Gabriella Ulfsdotter Richardson Temm" userId="4354ca78-86ab-4988-bb84-796d4c026b43" providerId="ADAL" clId="{8F81BEDC-7C71-4956-B5AF-4583E518E3EF}" dt="2019-02-05T16:29:17.231" v="361" actId="1076"/>
          <ac:spMkLst>
            <pc:docMk/>
            <pc:sldMk cId="1873825052" sldId="256"/>
            <ac:spMk id="4" creationId="{AD7163D5-C923-43F1-BD1B-23735876F1EB}"/>
          </ac:spMkLst>
        </pc:spChg>
      </pc:sldChg>
      <pc:sldChg chg="modSp add del setBg">
        <pc:chgData name="Elsa Gabriella Ulfsdotter Richardson Temm" userId="4354ca78-86ab-4988-bb84-796d4c026b43" providerId="ADAL" clId="{8F81BEDC-7C71-4956-B5AF-4583E518E3EF}" dt="2019-02-05T19:02:58.218" v="611" actId="2696"/>
        <pc:sldMkLst>
          <pc:docMk/>
          <pc:sldMk cId="436124835" sldId="257"/>
        </pc:sldMkLst>
        <pc:spChg chg="mod">
          <ac:chgData name="Elsa Gabriella Ulfsdotter Richardson Temm" userId="4354ca78-86ab-4988-bb84-796d4c026b43" providerId="ADAL" clId="{8F81BEDC-7C71-4956-B5AF-4583E518E3EF}" dt="2019-02-05T18:52:24.783" v="600" actId="207"/>
          <ac:spMkLst>
            <pc:docMk/>
            <pc:sldMk cId="436124835" sldId="257"/>
            <ac:spMk id="2" creationId="{2C7AD86A-DE97-4C12-9778-A1832F12A8F2}"/>
          </ac:spMkLst>
        </pc:spChg>
        <pc:graphicFrameChg chg="mod">
          <ac:chgData name="Elsa Gabriella Ulfsdotter Richardson Temm" userId="4354ca78-86ab-4988-bb84-796d4c026b43" providerId="ADAL" clId="{8F81BEDC-7C71-4956-B5AF-4583E518E3EF}" dt="2019-02-05T18:53:13.126" v="603" actId="1076"/>
          <ac:graphicFrameMkLst>
            <pc:docMk/>
            <pc:sldMk cId="436124835" sldId="257"/>
            <ac:graphicFrameMk id="4" creationId="{351275A8-81AD-4DC6-9F40-EE9FF655D893}"/>
          </ac:graphicFrameMkLst>
        </pc:graphicFrameChg>
      </pc:sldChg>
      <pc:sldChg chg="addSp delSp modSp">
        <pc:chgData name="Elsa Gabriella Ulfsdotter Richardson Temm" userId="4354ca78-86ab-4988-bb84-796d4c026b43" providerId="ADAL" clId="{8F81BEDC-7C71-4956-B5AF-4583E518E3EF}" dt="2019-02-06T17:20:10.801" v="3385" actId="1076"/>
        <pc:sldMkLst>
          <pc:docMk/>
          <pc:sldMk cId="2264200514" sldId="257"/>
        </pc:sldMkLst>
        <pc:spChg chg="del mod">
          <ac:chgData name="Elsa Gabriella Ulfsdotter Richardson Temm" userId="4354ca78-86ab-4988-bb84-796d4c026b43" providerId="ADAL" clId="{8F81BEDC-7C71-4956-B5AF-4583E518E3EF}" dt="2019-02-06T15:20:18.364" v="1906" actId="478"/>
          <ac:spMkLst>
            <pc:docMk/>
            <pc:sldMk cId="2264200514" sldId="257"/>
            <ac:spMk id="2" creationId="{00000000-0000-0000-0000-000000000000}"/>
          </ac:spMkLst>
        </pc:spChg>
        <pc:spChg chg="del mod">
          <ac:chgData name="Elsa Gabriella Ulfsdotter Richardson Temm" userId="4354ca78-86ab-4988-bb84-796d4c026b43" providerId="ADAL" clId="{8F81BEDC-7C71-4956-B5AF-4583E518E3EF}" dt="2019-02-06T15:11:12.724" v="1820" actId="478"/>
          <ac:spMkLst>
            <pc:docMk/>
            <pc:sldMk cId="2264200514" sldId="257"/>
            <ac:spMk id="3" creationId="{00000000-0000-0000-0000-000000000000}"/>
          </ac:spMkLst>
        </pc:spChg>
        <pc:spChg chg="add mod">
          <ac:chgData name="Elsa Gabriella Ulfsdotter Richardson Temm" userId="4354ca78-86ab-4988-bb84-796d4c026b43" providerId="ADAL" clId="{8F81BEDC-7C71-4956-B5AF-4583E518E3EF}" dt="2019-02-06T17:20:10.801" v="3385" actId="1076"/>
          <ac:spMkLst>
            <pc:docMk/>
            <pc:sldMk cId="2264200514" sldId="257"/>
            <ac:spMk id="7" creationId="{992EC58C-AB12-40BF-B300-CCC0AB2BDDF1}"/>
          </ac:spMkLst>
        </pc:spChg>
        <pc:spChg chg="del mod">
          <ac:chgData name="Elsa Gabriella Ulfsdotter Richardson Temm" userId="4354ca78-86ab-4988-bb84-796d4c026b43" providerId="ADAL" clId="{8F81BEDC-7C71-4956-B5AF-4583E518E3EF}" dt="2019-02-06T15:13:42.157" v="1828" actId="478"/>
          <ac:spMkLst>
            <pc:docMk/>
            <pc:sldMk cId="2264200514" sldId="257"/>
            <ac:spMk id="10" creationId="{00000000-0000-0000-0000-000000000000}"/>
          </ac:spMkLst>
        </pc:spChg>
        <pc:spChg chg="del">
          <ac:chgData name="Elsa Gabriella Ulfsdotter Richardson Temm" userId="4354ca78-86ab-4988-bb84-796d4c026b43" providerId="ADAL" clId="{8F81BEDC-7C71-4956-B5AF-4583E518E3EF}" dt="2019-02-06T15:13:45.007" v="1829" actId="478"/>
          <ac:spMkLst>
            <pc:docMk/>
            <pc:sldMk cId="2264200514" sldId="257"/>
            <ac:spMk id="11" creationId="{00000000-0000-0000-0000-000000000000}"/>
          </ac:spMkLst>
        </pc:spChg>
        <pc:spChg chg="del">
          <ac:chgData name="Elsa Gabriella Ulfsdotter Richardson Temm" userId="4354ca78-86ab-4988-bb84-796d4c026b43" providerId="ADAL" clId="{8F81BEDC-7C71-4956-B5AF-4583E518E3EF}" dt="2019-02-06T15:11:15.967" v="1821" actId="478"/>
          <ac:spMkLst>
            <pc:docMk/>
            <pc:sldMk cId="2264200514" sldId="257"/>
            <ac:spMk id="16" creationId="{00000000-0000-0000-0000-000000000000}"/>
          </ac:spMkLst>
        </pc:spChg>
        <pc:spChg chg="mod">
          <ac:chgData name="Elsa Gabriella Ulfsdotter Richardson Temm" userId="4354ca78-86ab-4988-bb84-796d4c026b43" providerId="ADAL" clId="{8F81BEDC-7C71-4956-B5AF-4583E518E3EF}" dt="2019-02-06T15:17:56.630" v="1865" actId="207"/>
          <ac:spMkLst>
            <pc:docMk/>
            <pc:sldMk cId="2264200514" sldId="257"/>
            <ac:spMk id="23" creationId="{2111C82D-093C-4DA0-8737-8296A638B9BA}"/>
          </ac:spMkLst>
        </pc:spChg>
        <pc:spChg chg="mod">
          <ac:chgData name="Elsa Gabriella Ulfsdotter Richardson Temm" userId="4354ca78-86ab-4988-bb84-796d4c026b43" providerId="ADAL" clId="{8F81BEDC-7C71-4956-B5AF-4583E518E3EF}" dt="2019-02-06T15:11:48.802" v="1825" actId="14100"/>
          <ac:spMkLst>
            <pc:docMk/>
            <pc:sldMk cId="2264200514" sldId="257"/>
            <ac:spMk id="27" creationId="{60C49B1F-CCC7-4D33-8739-C4CD8F33DA86}"/>
          </ac:spMkLst>
        </pc:spChg>
        <pc:spChg chg="mod">
          <ac:chgData name="Elsa Gabriella Ulfsdotter Richardson Temm" userId="4354ca78-86ab-4988-bb84-796d4c026b43" providerId="ADAL" clId="{8F81BEDC-7C71-4956-B5AF-4583E518E3EF}" dt="2019-02-06T15:11:48.802" v="1825" actId="14100"/>
          <ac:spMkLst>
            <pc:docMk/>
            <pc:sldMk cId="2264200514" sldId="257"/>
            <ac:spMk id="30" creationId="{F59955C1-85C2-4E30-9444-942D826152DE}"/>
          </ac:spMkLst>
        </pc:spChg>
        <pc:spChg chg="mod">
          <ac:chgData name="Elsa Gabriella Ulfsdotter Richardson Temm" userId="4354ca78-86ab-4988-bb84-796d4c026b43" providerId="ADAL" clId="{8F81BEDC-7C71-4956-B5AF-4583E518E3EF}" dt="2019-02-06T15:11:48.802" v="1825" actId="14100"/>
          <ac:spMkLst>
            <pc:docMk/>
            <pc:sldMk cId="2264200514" sldId="257"/>
            <ac:spMk id="37" creationId="{0617DDBA-97A3-41A2-808F-C49E866EDFD6}"/>
          </ac:spMkLst>
        </pc:spChg>
        <pc:spChg chg="add mod">
          <ac:chgData name="Elsa Gabriella Ulfsdotter Richardson Temm" userId="4354ca78-86ab-4988-bb84-796d4c026b43" providerId="ADAL" clId="{8F81BEDC-7C71-4956-B5AF-4583E518E3EF}" dt="2019-02-06T17:19:34.686" v="3382" actId="255"/>
          <ac:spMkLst>
            <pc:docMk/>
            <pc:sldMk cId="2264200514" sldId="257"/>
            <ac:spMk id="39" creationId="{11ECBE5A-2AB8-4C3A-9751-ECC0D9A1FA6F}"/>
          </ac:spMkLst>
        </pc:spChg>
        <pc:spChg chg="add mod">
          <ac:chgData name="Elsa Gabriella Ulfsdotter Richardson Temm" userId="4354ca78-86ab-4988-bb84-796d4c026b43" providerId="ADAL" clId="{8F81BEDC-7C71-4956-B5AF-4583E518E3EF}" dt="2019-02-06T15:26:56.903" v="2152" actId="1076"/>
          <ac:spMkLst>
            <pc:docMk/>
            <pc:sldMk cId="2264200514" sldId="257"/>
            <ac:spMk id="40" creationId="{C4E410EE-BE3A-466F-901A-56AFF2CEC9DF}"/>
          </ac:spMkLst>
        </pc:spChg>
        <pc:spChg chg="add del">
          <ac:chgData name="Elsa Gabriella Ulfsdotter Richardson Temm" userId="4354ca78-86ab-4988-bb84-796d4c026b43" providerId="ADAL" clId="{8F81BEDC-7C71-4956-B5AF-4583E518E3EF}" dt="2019-02-06T15:20:15.005" v="1905" actId="478"/>
          <ac:spMkLst>
            <pc:docMk/>
            <pc:sldMk cId="2264200514" sldId="257"/>
            <ac:spMk id="43" creationId="{6AE798B1-891D-4010-AD15-ED47FD273918}"/>
          </ac:spMkLst>
        </pc:spChg>
        <pc:spChg chg="add mod">
          <ac:chgData name="Elsa Gabriella Ulfsdotter Richardson Temm" userId="4354ca78-86ab-4988-bb84-796d4c026b43" providerId="ADAL" clId="{8F81BEDC-7C71-4956-B5AF-4583E518E3EF}" dt="2019-02-06T15:20:08.959" v="1903" actId="20577"/>
          <ac:spMkLst>
            <pc:docMk/>
            <pc:sldMk cId="2264200514" sldId="257"/>
            <ac:spMk id="44" creationId="{862375F7-215B-4E2E-9D37-289D44A435CD}"/>
          </ac:spMkLst>
        </pc:spChg>
        <pc:grpChg chg="add mod">
          <ac:chgData name="Elsa Gabriella Ulfsdotter Richardson Temm" userId="4354ca78-86ab-4988-bb84-796d4c026b43" providerId="ADAL" clId="{8F81BEDC-7C71-4956-B5AF-4583E518E3EF}" dt="2019-02-06T17:19:19.970" v="3380" actId="1076"/>
          <ac:grpSpMkLst>
            <pc:docMk/>
            <pc:sldMk cId="2264200514" sldId="257"/>
            <ac:grpSpMk id="13" creationId="{22B49887-ABF4-4E85-B68C-CF450EA985C4}"/>
          </ac:grpSpMkLst>
        </pc:grpChg>
        <pc:graphicFrameChg chg="del mod">
          <ac:chgData name="Elsa Gabriella Ulfsdotter Richardson Temm" userId="4354ca78-86ab-4988-bb84-796d4c026b43" providerId="ADAL" clId="{8F81BEDC-7C71-4956-B5AF-4583E518E3EF}" dt="2019-02-06T15:23:54.069" v="2107" actId="478"/>
          <ac:graphicFrameMkLst>
            <pc:docMk/>
            <pc:sldMk cId="2264200514" sldId="257"/>
            <ac:graphicFrameMk id="5" creationId="{00000000-0000-0000-0000-000000000000}"/>
          </ac:graphicFrameMkLst>
        </pc:graphicFrameChg>
        <pc:graphicFrameChg chg="del">
          <ac:chgData name="Elsa Gabriella Ulfsdotter Richardson Temm" userId="4354ca78-86ab-4988-bb84-796d4c026b43" providerId="ADAL" clId="{8F81BEDC-7C71-4956-B5AF-4583E518E3EF}" dt="2019-02-06T15:11:07.599" v="1817" actId="478"/>
          <ac:graphicFrameMkLst>
            <pc:docMk/>
            <pc:sldMk cId="2264200514" sldId="257"/>
            <ac:graphicFrameMk id="15" creationId="{00000000-0000-0000-0000-000000000000}"/>
          </ac:graphicFrameMkLst>
        </pc:graphicFrameChg>
        <pc:picChg chg="del">
          <ac:chgData name="Elsa Gabriella Ulfsdotter Richardson Temm" userId="4354ca78-86ab-4988-bb84-796d4c026b43" providerId="ADAL" clId="{8F81BEDC-7C71-4956-B5AF-4583E518E3EF}" dt="2019-02-06T15:13:36.678" v="1826" actId="478"/>
          <ac:picMkLst>
            <pc:docMk/>
            <pc:sldMk cId="2264200514" sldId="257"/>
            <ac:picMk id="9" creationId="{00000000-0000-0000-0000-000000000000}"/>
          </ac:picMkLst>
        </pc:picChg>
        <pc:picChg chg="mod">
          <ac:chgData name="Elsa Gabriella Ulfsdotter Richardson Temm" userId="4354ca78-86ab-4988-bb84-796d4c026b43" providerId="ADAL" clId="{8F81BEDC-7C71-4956-B5AF-4583E518E3EF}" dt="2019-02-06T17:19:24.740" v="3381" actId="1076"/>
          <ac:picMkLst>
            <pc:docMk/>
            <pc:sldMk cId="2264200514" sldId="257"/>
            <ac:picMk id="12" creationId="{00000000-0000-0000-0000-000000000000}"/>
          </ac:picMkLst>
        </pc:picChg>
        <pc:cxnChg chg="del mod ord">
          <ac:chgData name="Elsa Gabriella Ulfsdotter Richardson Temm" userId="4354ca78-86ab-4988-bb84-796d4c026b43" providerId="ADAL" clId="{8F81BEDC-7C71-4956-B5AF-4583E518E3EF}" dt="2019-02-06T15:19:47.186" v="1867" actId="478"/>
          <ac:cxnSpMkLst>
            <pc:docMk/>
            <pc:sldMk cId="2264200514" sldId="257"/>
            <ac:cxnSpMk id="19" creationId="{00000000-0000-0000-0000-000000000000}"/>
          </ac:cxnSpMkLst>
        </pc:cxnChg>
        <pc:cxnChg chg="add del mod">
          <ac:chgData name="Elsa Gabriella Ulfsdotter Richardson Temm" userId="4354ca78-86ab-4988-bb84-796d4c026b43" providerId="ADAL" clId="{8F81BEDC-7C71-4956-B5AF-4583E518E3EF}" dt="2019-02-06T15:17:03.897" v="1860" actId="478"/>
          <ac:cxnSpMkLst>
            <pc:docMk/>
            <pc:sldMk cId="2264200514" sldId="257"/>
            <ac:cxnSpMk id="41" creationId="{7D7F6ABB-97D6-4875-83EC-41902DAF3C0D}"/>
          </ac:cxnSpMkLst>
        </pc:cxnChg>
        <pc:cxnChg chg="add mod">
          <ac:chgData name="Elsa Gabriella Ulfsdotter Richardson Temm" userId="4354ca78-86ab-4988-bb84-796d4c026b43" providerId="ADAL" clId="{8F81BEDC-7C71-4956-B5AF-4583E518E3EF}" dt="2019-02-06T15:26:56.903" v="2152" actId="1076"/>
          <ac:cxnSpMkLst>
            <pc:docMk/>
            <pc:sldMk cId="2264200514" sldId="257"/>
            <ac:cxnSpMk id="42" creationId="{9C192263-35E0-4AC0-AC5B-B434F09D124F}"/>
          </ac:cxnSpMkLst>
        </pc:cxnChg>
      </pc:sldChg>
      <pc:sldChg chg="addSp delSp modSp add mod setBg modNotesTx">
        <pc:chgData name="Elsa Gabriella Ulfsdotter Richardson Temm" userId="4354ca78-86ab-4988-bb84-796d4c026b43" providerId="ADAL" clId="{8F81BEDC-7C71-4956-B5AF-4583E518E3EF}" dt="2019-02-06T18:42:39.211" v="3781" actId="1076"/>
        <pc:sldMkLst>
          <pc:docMk/>
          <pc:sldMk cId="1088097686" sldId="261"/>
        </pc:sldMkLst>
        <pc:spChg chg="mod ord">
          <ac:chgData name="Elsa Gabriella Ulfsdotter Richardson Temm" userId="4354ca78-86ab-4988-bb84-796d4c026b43" providerId="ADAL" clId="{8F81BEDC-7C71-4956-B5AF-4583E518E3EF}" dt="2019-02-06T18:42:24.380" v="3778" actId="255"/>
          <ac:spMkLst>
            <pc:docMk/>
            <pc:sldMk cId="1088097686" sldId="261"/>
            <ac:spMk id="4" creationId="{CBFF37E9-FD7E-44D7-89FF-B085AC5C7C45}"/>
          </ac:spMkLst>
        </pc:spChg>
        <pc:spChg chg="add mod ord">
          <ac:chgData name="Elsa Gabriella Ulfsdotter Richardson Temm" userId="4354ca78-86ab-4988-bb84-796d4c026b43" providerId="ADAL" clId="{8F81BEDC-7C71-4956-B5AF-4583E518E3EF}" dt="2019-02-06T18:42:39.211" v="3781" actId="1076"/>
          <ac:spMkLst>
            <pc:docMk/>
            <pc:sldMk cId="1088097686" sldId="261"/>
            <ac:spMk id="5" creationId="{774FABB4-1B8E-4558-9E97-087E59F1ECB3}"/>
          </ac:spMkLst>
        </pc:spChg>
        <pc:spChg chg="add del">
          <ac:chgData name="Elsa Gabriella Ulfsdotter Richardson Temm" userId="4354ca78-86ab-4988-bb84-796d4c026b43" providerId="ADAL" clId="{8F81BEDC-7C71-4956-B5AF-4583E518E3EF}" dt="2019-02-05T19:58:30.027" v="1064" actId="26606"/>
          <ac:spMkLst>
            <pc:docMk/>
            <pc:sldMk cId="1088097686" sldId="261"/>
            <ac:spMk id="14" creationId="{823AC064-BC96-4F32-8AE1-B2FD38754823}"/>
          </ac:spMkLst>
        </pc:spChg>
        <pc:picChg chg="add">
          <ac:chgData name="Elsa Gabriella Ulfsdotter Richardson Temm" userId="4354ca78-86ab-4988-bb84-796d4c026b43" providerId="ADAL" clId="{8F81BEDC-7C71-4956-B5AF-4583E518E3EF}" dt="2019-02-05T19:58:22.038" v="1062" actId="207"/>
          <ac:picMkLst>
            <pc:docMk/>
            <pc:sldMk cId="1088097686" sldId="261"/>
            <ac:picMk id="7" creationId="{D4370ABE-BB7D-43FE-94B6-52F027273F5B}"/>
          </ac:picMkLst>
        </pc:picChg>
        <pc:cxnChg chg="add del">
          <ac:chgData name="Elsa Gabriella Ulfsdotter Richardson Temm" userId="4354ca78-86ab-4988-bb84-796d4c026b43" providerId="ADAL" clId="{8F81BEDC-7C71-4956-B5AF-4583E518E3EF}" dt="2019-02-05T19:58:30.027" v="1064" actId="26606"/>
          <ac:cxnSpMkLst>
            <pc:docMk/>
            <pc:sldMk cId="1088097686" sldId="261"/>
            <ac:cxnSpMk id="12" creationId="{DB146403-F3D6-484B-B2ED-97F9565D0370}"/>
          </ac:cxnSpMkLst>
        </pc:cxnChg>
        <pc:cxnChg chg="add del">
          <ac:chgData name="Elsa Gabriella Ulfsdotter Richardson Temm" userId="4354ca78-86ab-4988-bb84-796d4c026b43" providerId="ADAL" clId="{8F81BEDC-7C71-4956-B5AF-4583E518E3EF}" dt="2019-02-05T19:58:30.027" v="1064" actId="26606"/>
          <ac:cxnSpMkLst>
            <pc:docMk/>
            <pc:sldMk cId="1088097686" sldId="261"/>
            <ac:cxnSpMk id="16" creationId="{7E7C77BC-7138-40B1-A15B-20F57A494629}"/>
          </ac:cxnSpMkLst>
        </pc:cxnChg>
      </pc:sldChg>
      <pc:sldChg chg="addSp delSp modSp add ord setBg">
        <pc:chgData name="Elsa Gabriella Ulfsdotter Richardson Temm" userId="4354ca78-86ab-4988-bb84-796d4c026b43" providerId="ADAL" clId="{8F81BEDC-7C71-4956-B5AF-4583E518E3EF}" dt="2019-02-06T18:33:31.566" v="3774" actId="20577"/>
        <pc:sldMkLst>
          <pc:docMk/>
          <pc:sldMk cId="3942798342" sldId="265"/>
        </pc:sldMkLst>
        <pc:spChg chg="mod">
          <ac:chgData name="Elsa Gabriella Ulfsdotter Richardson Temm" userId="4354ca78-86ab-4988-bb84-796d4c026b43" providerId="ADAL" clId="{8F81BEDC-7C71-4956-B5AF-4583E518E3EF}" dt="2019-02-06T18:33:18.799" v="3769" actId="242"/>
          <ac:spMkLst>
            <pc:docMk/>
            <pc:sldMk cId="3942798342" sldId="265"/>
            <ac:spMk id="5" creationId="{329EB468-1149-42FF-853F-B024EE9C08D6}"/>
          </ac:spMkLst>
        </pc:spChg>
        <pc:spChg chg="add mod">
          <ac:chgData name="Elsa Gabriella Ulfsdotter Richardson Temm" userId="4354ca78-86ab-4988-bb84-796d4c026b43" providerId="ADAL" clId="{8F81BEDC-7C71-4956-B5AF-4583E518E3EF}" dt="2019-02-06T15:37:07.469" v="2266" actId="1076"/>
          <ac:spMkLst>
            <pc:docMk/>
            <pc:sldMk cId="3942798342" sldId="265"/>
            <ac:spMk id="6" creationId="{FFC80F5B-F45B-423A-AB4A-DBCFEFBAFD14}"/>
          </ac:spMkLst>
        </pc:spChg>
        <pc:spChg chg="mod">
          <ac:chgData name="Elsa Gabriella Ulfsdotter Richardson Temm" userId="4354ca78-86ab-4988-bb84-796d4c026b43" providerId="ADAL" clId="{8F81BEDC-7C71-4956-B5AF-4583E518E3EF}" dt="2019-02-06T18:33:31.566" v="3774" actId="20577"/>
          <ac:spMkLst>
            <pc:docMk/>
            <pc:sldMk cId="3942798342" sldId="265"/>
            <ac:spMk id="9" creationId="{691D350C-76BC-45F9-91DB-085FECBC22D0}"/>
          </ac:spMkLst>
        </pc:spChg>
        <pc:spChg chg="add mod">
          <ac:chgData name="Elsa Gabriella Ulfsdotter Richardson Temm" userId="4354ca78-86ab-4988-bb84-796d4c026b43" providerId="ADAL" clId="{8F81BEDC-7C71-4956-B5AF-4583E518E3EF}" dt="2019-02-06T15:37:07.469" v="2266" actId="1076"/>
          <ac:spMkLst>
            <pc:docMk/>
            <pc:sldMk cId="3942798342" sldId="265"/>
            <ac:spMk id="10" creationId="{C7EB4F85-5702-4878-AF75-86BE658B889E}"/>
          </ac:spMkLst>
        </pc:spChg>
        <pc:spChg chg="add del mod">
          <ac:chgData name="Elsa Gabriella Ulfsdotter Richardson Temm" userId="4354ca78-86ab-4988-bb84-796d4c026b43" providerId="ADAL" clId="{8F81BEDC-7C71-4956-B5AF-4583E518E3EF}" dt="2019-02-05T21:13:58.462" v="1362" actId="478"/>
          <ac:spMkLst>
            <pc:docMk/>
            <pc:sldMk cId="3942798342" sldId="265"/>
            <ac:spMk id="11" creationId="{F2391E93-8BE7-4C4F-943A-669F1A38A798}"/>
          </ac:spMkLst>
        </pc:spChg>
        <pc:picChg chg="add mod">
          <ac:chgData name="Elsa Gabriella Ulfsdotter Richardson Temm" userId="4354ca78-86ab-4988-bb84-796d4c026b43" providerId="ADAL" clId="{8F81BEDC-7C71-4956-B5AF-4583E518E3EF}" dt="2019-02-06T15:37:22.577" v="2269" actId="1076"/>
          <ac:picMkLst>
            <pc:docMk/>
            <pc:sldMk cId="3942798342" sldId="265"/>
            <ac:picMk id="7" creationId="{628CF3B7-2E02-43DF-8EB8-6832F58E8103}"/>
          </ac:picMkLst>
        </pc:picChg>
      </pc:sldChg>
      <pc:sldChg chg="addSp modSp add setBg">
        <pc:chgData name="Elsa Gabriella Ulfsdotter Richardson Temm" userId="4354ca78-86ab-4988-bb84-796d4c026b43" providerId="ADAL" clId="{8F81BEDC-7C71-4956-B5AF-4583E518E3EF}" dt="2019-02-06T17:18:59.892" v="3378" actId="20577"/>
        <pc:sldMkLst>
          <pc:docMk/>
          <pc:sldMk cId="4032425478" sldId="271"/>
        </pc:sldMkLst>
        <pc:graphicFrameChg chg="mod">
          <ac:chgData name="Elsa Gabriella Ulfsdotter Richardson Temm" userId="4354ca78-86ab-4988-bb84-796d4c026b43" providerId="ADAL" clId="{8F81BEDC-7C71-4956-B5AF-4583E518E3EF}" dt="2019-02-05T21:14:53.144" v="1370" actId="12"/>
          <ac:graphicFrameMkLst>
            <pc:docMk/>
            <pc:sldMk cId="4032425478" sldId="271"/>
            <ac:graphicFrameMk id="2" creationId="{F6628F79-B114-4F58-A338-FC876FAFD1FE}"/>
          </ac:graphicFrameMkLst>
        </pc:graphicFrameChg>
        <pc:picChg chg="add">
          <ac:chgData name="Elsa Gabriella Ulfsdotter Richardson Temm" userId="4354ca78-86ab-4988-bb84-796d4c026b43" providerId="ADAL" clId="{8F81BEDC-7C71-4956-B5AF-4583E518E3EF}" dt="2019-02-06T17:18:59.892" v="3378" actId="20577"/>
          <ac:picMkLst>
            <pc:docMk/>
            <pc:sldMk cId="4032425478" sldId="271"/>
            <ac:picMk id="7" creationId="{186DF754-5397-4680-8A50-56FC02AB8012}"/>
          </ac:picMkLst>
        </pc:picChg>
      </pc:sldChg>
      <pc:sldChg chg="addSp delSp modSp del">
        <pc:chgData name="Elsa Gabriella Ulfsdotter Richardson Temm" userId="4354ca78-86ab-4988-bb84-796d4c026b43" providerId="ADAL" clId="{8F81BEDC-7C71-4956-B5AF-4583E518E3EF}" dt="2019-02-05T19:38:12.091" v="855" actId="2696"/>
        <pc:sldMkLst>
          <pc:docMk/>
          <pc:sldMk cId="497457159" sldId="272"/>
        </pc:sldMkLst>
        <pc:spChg chg="mod">
          <ac:chgData name="Elsa Gabriella Ulfsdotter Richardson Temm" userId="4354ca78-86ab-4988-bb84-796d4c026b43" providerId="ADAL" clId="{8F81BEDC-7C71-4956-B5AF-4583E518E3EF}" dt="2019-02-05T18:14:25.119" v="499" actId="1076"/>
          <ac:spMkLst>
            <pc:docMk/>
            <pc:sldMk cId="497457159" sldId="272"/>
            <ac:spMk id="2" creationId="{2124A9CF-17F0-440B-BA3C-3278CB332282}"/>
          </ac:spMkLst>
        </pc:spChg>
        <pc:spChg chg="mod">
          <ac:chgData name="Elsa Gabriella Ulfsdotter Richardson Temm" userId="4354ca78-86ab-4988-bb84-796d4c026b43" providerId="ADAL" clId="{8F81BEDC-7C71-4956-B5AF-4583E518E3EF}" dt="2019-02-05T18:14:41.027" v="501" actId="6549"/>
          <ac:spMkLst>
            <pc:docMk/>
            <pc:sldMk cId="497457159" sldId="272"/>
            <ac:spMk id="10" creationId="{D0C4F46D-D6A9-415D-8FA6-96629E22040F}"/>
          </ac:spMkLst>
        </pc:spChg>
        <pc:spChg chg="del">
          <ac:chgData name="Elsa Gabriella Ulfsdotter Richardson Temm" userId="4354ca78-86ab-4988-bb84-796d4c026b43" providerId="ADAL" clId="{8F81BEDC-7C71-4956-B5AF-4583E518E3EF}" dt="2019-02-05T16:48:53.649" v="437" actId="478"/>
          <ac:spMkLst>
            <pc:docMk/>
            <pc:sldMk cId="497457159" sldId="272"/>
            <ac:spMk id="12" creationId="{5C91D83F-5E94-46F5-8A7C-C2712C554323}"/>
          </ac:spMkLst>
        </pc:spChg>
        <pc:spChg chg="mod ord">
          <ac:chgData name="Elsa Gabriella Ulfsdotter Richardson Temm" userId="4354ca78-86ab-4988-bb84-796d4c026b43" providerId="ADAL" clId="{8F81BEDC-7C71-4956-B5AF-4583E518E3EF}" dt="2019-02-05T16:52:03.793" v="498" actId="1076"/>
          <ac:spMkLst>
            <pc:docMk/>
            <pc:sldMk cId="497457159" sldId="272"/>
            <ac:spMk id="13" creationId="{F652E58F-9550-4233-9175-B21382506ECB}"/>
          </ac:spMkLst>
        </pc:spChg>
        <pc:spChg chg="mod">
          <ac:chgData name="Elsa Gabriella Ulfsdotter Richardson Temm" userId="4354ca78-86ab-4988-bb84-796d4c026b43" providerId="ADAL" clId="{8F81BEDC-7C71-4956-B5AF-4583E518E3EF}" dt="2019-02-05T16:50:19.888" v="481" actId="1076"/>
          <ac:spMkLst>
            <pc:docMk/>
            <pc:sldMk cId="497457159" sldId="272"/>
            <ac:spMk id="14" creationId="{3A8F2BE4-E72D-4D65-8123-B535BBF313FD}"/>
          </ac:spMkLst>
        </pc:spChg>
        <pc:spChg chg="del">
          <ac:chgData name="Elsa Gabriella Ulfsdotter Richardson Temm" userId="4354ca78-86ab-4988-bb84-796d4c026b43" providerId="ADAL" clId="{8F81BEDC-7C71-4956-B5AF-4583E518E3EF}" dt="2019-02-05T16:48:49.486" v="436" actId="478"/>
          <ac:spMkLst>
            <pc:docMk/>
            <pc:sldMk cId="497457159" sldId="272"/>
            <ac:spMk id="15" creationId="{4BC8DD3C-AAB8-4C5B-B437-A46FC3B25724}"/>
          </ac:spMkLst>
        </pc:spChg>
        <pc:spChg chg="add del">
          <ac:chgData name="Elsa Gabriella Ulfsdotter Richardson Temm" userId="4354ca78-86ab-4988-bb84-796d4c026b43" providerId="ADAL" clId="{8F81BEDC-7C71-4956-B5AF-4583E518E3EF}" dt="2019-02-05T16:49:05.942" v="443" actId="478"/>
          <ac:spMkLst>
            <pc:docMk/>
            <pc:sldMk cId="497457159" sldId="272"/>
            <ac:spMk id="16" creationId="{004EC72D-D0AF-44E1-A81E-D834FFDC78BD}"/>
          </ac:spMkLst>
        </pc:spChg>
        <pc:spChg chg="del">
          <ac:chgData name="Elsa Gabriella Ulfsdotter Richardson Temm" userId="4354ca78-86ab-4988-bb84-796d4c026b43" providerId="ADAL" clId="{8F81BEDC-7C71-4956-B5AF-4583E518E3EF}" dt="2019-02-05T16:48:59.921" v="440" actId="478"/>
          <ac:spMkLst>
            <pc:docMk/>
            <pc:sldMk cId="497457159" sldId="272"/>
            <ac:spMk id="17" creationId="{2F8F02A4-0EB0-4D83-ACF5-B8F5B14A1751}"/>
          </ac:spMkLst>
        </pc:spChg>
        <pc:spChg chg="del mod">
          <ac:chgData name="Elsa Gabriella Ulfsdotter Richardson Temm" userId="4354ca78-86ab-4988-bb84-796d4c026b43" providerId="ADAL" clId="{8F81BEDC-7C71-4956-B5AF-4583E518E3EF}" dt="2019-02-05T16:48:58.432" v="439" actId="478"/>
          <ac:spMkLst>
            <pc:docMk/>
            <pc:sldMk cId="497457159" sldId="272"/>
            <ac:spMk id="18" creationId="{F83494AD-0602-47FB-AF0F-5FE1824E5DF1}"/>
          </ac:spMkLst>
        </pc:spChg>
        <pc:spChg chg="add del">
          <ac:chgData name="Elsa Gabriella Ulfsdotter Richardson Temm" userId="4354ca78-86ab-4988-bb84-796d4c026b43" providerId="ADAL" clId="{8F81BEDC-7C71-4956-B5AF-4583E518E3EF}" dt="2019-02-05T16:49:07.463" v="444" actId="478"/>
          <ac:spMkLst>
            <pc:docMk/>
            <pc:sldMk cId="497457159" sldId="272"/>
            <ac:spMk id="19" creationId="{C46EBF1E-60F6-48F0-B26D-A2029CFA33EC}"/>
          </ac:spMkLst>
        </pc:spChg>
        <pc:spChg chg="add mod">
          <ac:chgData name="Elsa Gabriella Ulfsdotter Richardson Temm" userId="4354ca78-86ab-4988-bb84-796d4c026b43" providerId="ADAL" clId="{8F81BEDC-7C71-4956-B5AF-4583E518E3EF}" dt="2019-02-05T16:51:12.345" v="491" actId="1076"/>
          <ac:spMkLst>
            <pc:docMk/>
            <pc:sldMk cId="497457159" sldId="272"/>
            <ac:spMk id="20" creationId="{8FBAD146-B591-4278-A40F-5D434AB071C7}"/>
          </ac:spMkLst>
        </pc:spChg>
        <pc:cxnChg chg="del">
          <ac:chgData name="Elsa Gabriella Ulfsdotter Richardson Temm" userId="4354ca78-86ab-4988-bb84-796d4c026b43" providerId="ADAL" clId="{8F81BEDC-7C71-4956-B5AF-4583E518E3EF}" dt="2019-02-05T16:49:24.504" v="447" actId="478"/>
          <ac:cxnSpMkLst>
            <pc:docMk/>
            <pc:sldMk cId="497457159" sldId="272"/>
            <ac:cxnSpMk id="4" creationId="{40A76A7B-F8AB-4943-8A99-6DF8366DF153}"/>
          </ac:cxnSpMkLst>
        </pc:cxnChg>
      </pc:sldChg>
      <pc:sldChg chg="addSp modSp add setBg modNotesTx">
        <pc:chgData name="Elsa Gabriella Ulfsdotter Richardson Temm" userId="4354ca78-86ab-4988-bb84-796d4c026b43" providerId="ADAL" clId="{8F81BEDC-7C71-4956-B5AF-4583E518E3EF}" dt="2019-02-06T18:44:53.960" v="3788" actId="14100"/>
        <pc:sldMkLst>
          <pc:docMk/>
          <pc:sldMk cId="3767641463" sldId="280"/>
        </pc:sldMkLst>
        <pc:spChg chg="mod">
          <ac:chgData name="Elsa Gabriella Ulfsdotter Richardson Temm" userId="4354ca78-86ab-4988-bb84-796d4c026b43" providerId="ADAL" clId="{8F81BEDC-7C71-4956-B5AF-4583E518E3EF}" dt="2019-02-06T18:44:40.285" v="3787" actId="207"/>
          <ac:spMkLst>
            <pc:docMk/>
            <pc:sldMk cId="3767641463" sldId="280"/>
            <ac:spMk id="5" creationId="{4B214B8B-E703-4505-99EC-55B01F55ECEB}"/>
          </ac:spMkLst>
        </pc:spChg>
        <pc:spChg chg="mod">
          <ac:chgData name="Elsa Gabriella Ulfsdotter Richardson Temm" userId="4354ca78-86ab-4988-bb84-796d4c026b43" providerId="ADAL" clId="{8F81BEDC-7C71-4956-B5AF-4583E518E3EF}" dt="2019-02-06T18:32:24.071" v="3766" actId="6549"/>
          <ac:spMkLst>
            <pc:docMk/>
            <pc:sldMk cId="3767641463" sldId="280"/>
            <ac:spMk id="7" creationId="{3A0814F4-FDDA-4A49-BA7B-1F6A48B82C4E}"/>
          </ac:spMkLst>
        </pc:spChg>
        <pc:spChg chg="mod">
          <ac:chgData name="Elsa Gabriella Ulfsdotter Richardson Temm" userId="4354ca78-86ab-4988-bb84-796d4c026b43" providerId="ADAL" clId="{8F81BEDC-7C71-4956-B5AF-4583E518E3EF}" dt="2019-02-05T19:19:36.657" v="833" actId="6549"/>
          <ac:spMkLst>
            <pc:docMk/>
            <pc:sldMk cId="3767641463" sldId="280"/>
            <ac:spMk id="8" creationId="{13FE4CC9-F618-4FC7-A589-4F37212B4814}"/>
          </ac:spMkLst>
        </pc:spChg>
        <pc:graphicFrameChg chg="mod">
          <ac:chgData name="Elsa Gabriella Ulfsdotter Richardson Temm" userId="4354ca78-86ab-4988-bb84-796d4c026b43" providerId="ADAL" clId="{8F81BEDC-7C71-4956-B5AF-4583E518E3EF}" dt="2019-02-06T18:44:53.960" v="3788" actId="14100"/>
          <ac:graphicFrameMkLst>
            <pc:docMk/>
            <pc:sldMk cId="3767641463" sldId="280"/>
            <ac:graphicFrameMk id="6" creationId="{8DC7271D-BA75-40ED-9351-F3A30B829DA5}"/>
          </ac:graphicFrameMkLst>
        </pc:graphicFrameChg>
        <pc:picChg chg="add">
          <ac:chgData name="Elsa Gabriella Ulfsdotter Richardson Temm" userId="4354ca78-86ab-4988-bb84-796d4c026b43" providerId="ADAL" clId="{8F81BEDC-7C71-4956-B5AF-4583E518E3EF}" dt="2019-02-06T18:30:11.212" v="3741"/>
          <ac:picMkLst>
            <pc:docMk/>
            <pc:sldMk cId="3767641463" sldId="280"/>
            <ac:picMk id="9" creationId="{29FFEC62-198E-41E2-9038-46E67184B0C5}"/>
          </ac:picMkLst>
        </pc:picChg>
      </pc:sldChg>
      <pc:sldChg chg="addSp add setBg">
        <pc:chgData name="Elsa Gabriella Ulfsdotter Richardson Temm" userId="4354ca78-86ab-4988-bb84-796d4c026b43" providerId="ADAL" clId="{8F81BEDC-7C71-4956-B5AF-4583E518E3EF}" dt="2019-02-06T17:19:02.803" v="3379" actId="20577"/>
        <pc:sldMkLst>
          <pc:docMk/>
          <pc:sldMk cId="1809237129" sldId="284"/>
        </pc:sldMkLst>
        <pc:picChg chg="add">
          <ac:chgData name="Elsa Gabriella Ulfsdotter Richardson Temm" userId="4354ca78-86ab-4988-bb84-796d4c026b43" providerId="ADAL" clId="{8F81BEDC-7C71-4956-B5AF-4583E518E3EF}" dt="2019-02-06T17:19:02.803" v="3379" actId="20577"/>
          <ac:picMkLst>
            <pc:docMk/>
            <pc:sldMk cId="1809237129" sldId="284"/>
            <ac:picMk id="9" creationId="{95F0A281-D913-4F7A-AE95-DFAD0AC908A2}"/>
          </ac:picMkLst>
        </pc:picChg>
      </pc:sldChg>
      <pc:sldChg chg="addSp delSp modSp del">
        <pc:chgData name="Elsa Gabriella Ulfsdotter Richardson Temm" userId="4354ca78-86ab-4988-bb84-796d4c026b43" providerId="ADAL" clId="{8F81BEDC-7C71-4956-B5AF-4583E518E3EF}" dt="2019-02-05T19:59:05.250" v="1065" actId="2696"/>
        <pc:sldMkLst>
          <pc:docMk/>
          <pc:sldMk cId="2610757797" sldId="293"/>
        </pc:sldMkLst>
        <pc:spChg chg="add mod ord">
          <ac:chgData name="Elsa Gabriella Ulfsdotter Richardson Temm" userId="4354ca78-86ab-4988-bb84-796d4c026b43" providerId="ADAL" clId="{8F81BEDC-7C71-4956-B5AF-4583E518E3EF}" dt="2019-02-05T18:22:19.782" v="571" actId="255"/>
          <ac:spMkLst>
            <pc:docMk/>
            <pc:sldMk cId="2610757797" sldId="293"/>
            <ac:spMk id="10" creationId="{FD69C1A7-00FE-47CB-AD05-180D0ABE139D}"/>
          </ac:spMkLst>
        </pc:spChg>
        <pc:spChg chg="add mod ord">
          <ac:chgData name="Elsa Gabriella Ulfsdotter Richardson Temm" userId="4354ca78-86ab-4988-bb84-796d4c026b43" providerId="ADAL" clId="{8F81BEDC-7C71-4956-B5AF-4583E518E3EF}" dt="2019-02-05T19:37:38.973" v="854" actId="2085"/>
          <ac:spMkLst>
            <pc:docMk/>
            <pc:sldMk cId="2610757797" sldId="293"/>
            <ac:spMk id="11" creationId="{D57DF313-9494-4FF8-84F0-EDDE60C3F0EA}"/>
          </ac:spMkLst>
        </pc:spChg>
        <pc:spChg chg="add mod">
          <ac:chgData name="Elsa Gabriella Ulfsdotter Richardson Temm" userId="4354ca78-86ab-4988-bb84-796d4c026b43" providerId="ADAL" clId="{8F81BEDC-7C71-4956-B5AF-4583E518E3EF}" dt="2019-02-05T18:20:47.457" v="564" actId="207"/>
          <ac:spMkLst>
            <pc:docMk/>
            <pc:sldMk cId="2610757797" sldId="293"/>
            <ac:spMk id="12" creationId="{3207148C-CFA3-467C-BBAB-FCBCD18E439C}"/>
          </ac:spMkLst>
        </pc:spChg>
        <pc:spChg chg="add mod">
          <ac:chgData name="Elsa Gabriella Ulfsdotter Richardson Temm" userId="4354ca78-86ab-4988-bb84-796d4c026b43" providerId="ADAL" clId="{8F81BEDC-7C71-4956-B5AF-4583E518E3EF}" dt="2019-02-05T19:37:08.623" v="849" actId="1076"/>
          <ac:spMkLst>
            <pc:docMk/>
            <pc:sldMk cId="2610757797" sldId="293"/>
            <ac:spMk id="13" creationId="{67165F95-5F26-4AC3-B44A-C5F7DC9FFC9F}"/>
          </ac:spMkLst>
        </pc:spChg>
        <pc:spChg chg="del">
          <ac:chgData name="Elsa Gabriella Ulfsdotter Richardson Temm" userId="4354ca78-86ab-4988-bb84-796d4c026b43" providerId="ADAL" clId="{8F81BEDC-7C71-4956-B5AF-4583E518E3EF}" dt="2019-02-05T14:56:33.562" v="3" actId="478"/>
          <ac:spMkLst>
            <pc:docMk/>
            <pc:sldMk cId="2610757797" sldId="293"/>
            <ac:spMk id="14" creationId="{ABACB08A-F780-4C30-BFFB-75E3510FBE15}"/>
          </ac:spMkLst>
        </pc:spChg>
        <pc:spChg chg="del">
          <ac:chgData name="Elsa Gabriella Ulfsdotter Richardson Temm" userId="4354ca78-86ab-4988-bb84-796d4c026b43" providerId="ADAL" clId="{8F81BEDC-7C71-4956-B5AF-4583E518E3EF}" dt="2019-02-05T14:56:15.395" v="0" actId="478"/>
          <ac:spMkLst>
            <pc:docMk/>
            <pc:sldMk cId="2610757797" sldId="293"/>
            <ac:spMk id="15" creationId="{AA6AFF8A-599F-4ECE-B2B6-77ED8C3C0718}"/>
          </ac:spMkLst>
        </pc:spChg>
        <pc:spChg chg="del">
          <ac:chgData name="Elsa Gabriella Ulfsdotter Richardson Temm" userId="4354ca78-86ab-4988-bb84-796d4c026b43" providerId="ADAL" clId="{8F81BEDC-7C71-4956-B5AF-4583E518E3EF}" dt="2019-02-05T14:56:34.971" v="4" actId="478"/>
          <ac:spMkLst>
            <pc:docMk/>
            <pc:sldMk cId="2610757797" sldId="293"/>
            <ac:spMk id="16" creationId="{E6C6F87E-34D0-46C3-945A-8304F74EBEDD}"/>
          </ac:spMkLst>
        </pc:spChg>
        <pc:spChg chg="mod ord">
          <ac:chgData name="Elsa Gabriella Ulfsdotter Richardson Temm" userId="4354ca78-86ab-4988-bb84-796d4c026b43" providerId="ADAL" clId="{8F81BEDC-7C71-4956-B5AF-4583E518E3EF}" dt="2019-02-05T19:37:38.973" v="854" actId="2085"/>
          <ac:spMkLst>
            <pc:docMk/>
            <pc:sldMk cId="2610757797" sldId="293"/>
            <ac:spMk id="17" creationId="{2F11C752-12B7-4AC1-B204-F305FD69367A}"/>
          </ac:spMkLst>
        </pc:spChg>
        <pc:spChg chg="add mod">
          <ac:chgData name="Elsa Gabriella Ulfsdotter Richardson Temm" userId="4354ca78-86ab-4988-bb84-796d4c026b43" providerId="ADAL" clId="{8F81BEDC-7C71-4956-B5AF-4583E518E3EF}" dt="2019-02-05T19:37:04.857" v="848" actId="1076"/>
          <ac:spMkLst>
            <pc:docMk/>
            <pc:sldMk cId="2610757797" sldId="293"/>
            <ac:spMk id="18" creationId="{83091CFB-DCDB-42A3-B237-DA2851E99219}"/>
          </ac:spMkLst>
        </pc:spChg>
        <pc:spChg chg="mod ord">
          <ac:chgData name="Elsa Gabriella Ulfsdotter Richardson Temm" userId="4354ca78-86ab-4988-bb84-796d4c026b43" providerId="ADAL" clId="{8F81BEDC-7C71-4956-B5AF-4583E518E3EF}" dt="2019-02-05T19:37:38.973" v="854" actId="2085"/>
          <ac:spMkLst>
            <pc:docMk/>
            <pc:sldMk cId="2610757797" sldId="293"/>
            <ac:spMk id="20" creationId="{AD01E779-2FC4-4E5D-B408-A83417B1912C}"/>
          </ac:spMkLst>
        </pc:spChg>
        <pc:spChg chg="del">
          <ac:chgData name="Elsa Gabriella Ulfsdotter Richardson Temm" userId="4354ca78-86ab-4988-bb84-796d4c026b43" providerId="ADAL" clId="{8F81BEDC-7C71-4956-B5AF-4583E518E3EF}" dt="2019-02-05T14:56:17.913" v="1" actId="478"/>
          <ac:spMkLst>
            <pc:docMk/>
            <pc:sldMk cId="2610757797" sldId="293"/>
            <ac:spMk id="22" creationId="{3F82C293-BC11-4ED4-A544-D7E7A88CAD67}"/>
          </ac:spMkLst>
        </pc:spChg>
        <pc:spChg chg="del">
          <ac:chgData name="Elsa Gabriella Ulfsdotter Richardson Temm" userId="4354ca78-86ab-4988-bb84-796d4c026b43" providerId="ADAL" clId="{8F81BEDC-7C71-4956-B5AF-4583E518E3EF}" dt="2019-02-05T14:56:23.265" v="2" actId="478"/>
          <ac:spMkLst>
            <pc:docMk/>
            <pc:sldMk cId="2610757797" sldId="293"/>
            <ac:spMk id="25" creationId="{30A473FD-997C-496E-BF10-3251AC3861DE}"/>
          </ac:spMkLst>
        </pc:spChg>
        <pc:picChg chg="mod">
          <ac:chgData name="Elsa Gabriella Ulfsdotter Richardson Temm" userId="4354ca78-86ab-4988-bb84-796d4c026b43" providerId="ADAL" clId="{8F81BEDC-7C71-4956-B5AF-4583E518E3EF}" dt="2019-02-05T19:38:21.529" v="856" actId="1076"/>
          <ac:picMkLst>
            <pc:docMk/>
            <pc:sldMk cId="2610757797" sldId="293"/>
            <ac:picMk id="8" creationId="{719927FC-35E3-4129-A626-4551C239AFAC}"/>
          </ac:picMkLst>
        </pc:picChg>
      </pc:sldChg>
      <pc:sldChg chg="addSp modSp">
        <pc:chgData name="Elsa Gabriella Ulfsdotter Richardson Temm" userId="4354ca78-86ab-4988-bb84-796d4c026b43" providerId="ADAL" clId="{8F81BEDC-7C71-4956-B5AF-4583E518E3EF}" dt="2019-02-06T15:29:44.240" v="2217" actId="255"/>
        <pc:sldMkLst>
          <pc:docMk/>
          <pc:sldMk cId="2728816419" sldId="294"/>
        </pc:sldMkLst>
        <pc:spChg chg="add mod ord">
          <ac:chgData name="Elsa Gabriella Ulfsdotter Richardson Temm" userId="4354ca78-86ab-4988-bb84-796d4c026b43" providerId="ADAL" clId="{8F81BEDC-7C71-4956-B5AF-4583E518E3EF}" dt="2019-02-06T15:29:44.240" v="2217" actId="255"/>
          <ac:spMkLst>
            <pc:docMk/>
            <pc:sldMk cId="2728816419" sldId="294"/>
            <ac:spMk id="5" creationId="{531FEA10-CEC6-4C18-A84D-AF03D16D94EA}"/>
          </ac:spMkLst>
        </pc:spChg>
      </pc:sldChg>
      <pc:sldChg chg="delSp modSp">
        <pc:chgData name="Elsa Gabriella Ulfsdotter Richardson Temm" userId="4354ca78-86ab-4988-bb84-796d4c026b43" providerId="ADAL" clId="{8F81BEDC-7C71-4956-B5AF-4583E518E3EF}" dt="2019-02-05T21:12:55.418" v="1349" actId="1076"/>
        <pc:sldMkLst>
          <pc:docMk/>
          <pc:sldMk cId="3118923507" sldId="299"/>
        </pc:sldMkLst>
        <pc:spChg chg="mod">
          <ac:chgData name="Elsa Gabriella Ulfsdotter Richardson Temm" userId="4354ca78-86ab-4988-bb84-796d4c026b43" providerId="ADAL" clId="{8F81BEDC-7C71-4956-B5AF-4583E518E3EF}" dt="2019-02-05T21:12:55.418" v="1349" actId="1076"/>
          <ac:spMkLst>
            <pc:docMk/>
            <pc:sldMk cId="3118923507" sldId="299"/>
            <ac:spMk id="2" creationId="{9F2E0D42-EA12-4F6B-B024-1451527787E9}"/>
          </ac:spMkLst>
        </pc:spChg>
        <pc:spChg chg="mod">
          <ac:chgData name="Elsa Gabriella Ulfsdotter Richardson Temm" userId="4354ca78-86ab-4988-bb84-796d4c026b43" providerId="ADAL" clId="{8F81BEDC-7C71-4956-B5AF-4583E518E3EF}" dt="2019-02-05T21:10:45.612" v="1320" actId="1076"/>
          <ac:spMkLst>
            <pc:docMk/>
            <pc:sldMk cId="3118923507" sldId="299"/>
            <ac:spMk id="6" creationId="{2E2EBF57-6FE7-437F-979D-E248970E782C}"/>
          </ac:spMkLst>
        </pc:spChg>
        <pc:spChg chg="mod">
          <ac:chgData name="Elsa Gabriella Ulfsdotter Richardson Temm" userId="4354ca78-86ab-4988-bb84-796d4c026b43" providerId="ADAL" clId="{8F81BEDC-7C71-4956-B5AF-4583E518E3EF}" dt="2019-02-05T21:11:03.596" v="1331" actId="20577"/>
          <ac:spMkLst>
            <pc:docMk/>
            <pc:sldMk cId="3118923507" sldId="299"/>
            <ac:spMk id="7" creationId="{FD2DA7EB-4AF5-4A8A-931B-F8439FBC82C0}"/>
          </ac:spMkLst>
        </pc:spChg>
        <pc:spChg chg="del">
          <ac:chgData name="Elsa Gabriella Ulfsdotter Richardson Temm" userId="4354ca78-86ab-4988-bb84-796d4c026b43" providerId="ADAL" clId="{8F81BEDC-7C71-4956-B5AF-4583E518E3EF}" dt="2019-02-05T16:29:46" v="364" actId="1076"/>
          <ac:spMkLst>
            <pc:docMk/>
            <pc:sldMk cId="3118923507" sldId="299"/>
            <ac:spMk id="9" creationId="{37C03A42-76CC-4F6B-BA0A-1833D3CA9192}"/>
          </ac:spMkLst>
        </pc:spChg>
        <pc:spChg chg="del">
          <ac:chgData name="Elsa Gabriella Ulfsdotter Richardson Temm" userId="4354ca78-86ab-4988-bb84-796d4c026b43" providerId="ADAL" clId="{8F81BEDC-7C71-4956-B5AF-4583E518E3EF}" dt="2019-02-05T16:29:46" v="364" actId="1076"/>
          <ac:spMkLst>
            <pc:docMk/>
            <pc:sldMk cId="3118923507" sldId="299"/>
            <ac:spMk id="10" creationId="{12232D29-2BA0-4A7B-A8BE-165440AA1867}"/>
          </ac:spMkLst>
        </pc:spChg>
        <pc:picChg chg="mod">
          <ac:chgData name="Elsa Gabriella Ulfsdotter Richardson Temm" userId="4354ca78-86ab-4988-bb84-796d4c026b43" providerId="ADAL" clId="{8F81BEDC-7C71-4956-B5AF-4583E518E3EF}" dt="2019-02-05T21:10:48.299" v="1321" actId="1076"/>
          <ac:picMkLst>
            <pc:docMk/>
            <pc:sldMk cId="3118923507" sldId="299"/>
            <ac:picMk id="8" creationId="{719927FC-35E3-4129-A626-4551C239AFAC}"/>
          </ac:picMkLst>
        </pc:picChg>
        <pc:picChg chg="del">
          <ac:chgData name="Elsa Gabriella Ulfsdotter Richardson Temm" userId="4354ca78-86ab-4988-bb84-796d4c026b43" providerId="ADAL" clId="{8F81BEDC-7C71-4956-B5AF-4583E518E3EF}" dt="2019-02-05T16:29:46" v="364" actId="1076"/>
          <ac:picMkLst>
            <pc:docMk/>
            <pc:sldMk cId="3118923507" sldId="299"/>
            <ac:picMk id="11" creationId="{C395072A-B454-4DC2-AA89-458BB6F724B8}"/>
          </ac:picMkLst>
        </pc:picChg>
      </pc:sldChg>
      <pc:sldChg chg="modSp">
        <pc:chgData name="Elsa Gabriella Ulfsdotter Richardson Temm" userId="4354ca78-86ab-4988-bb84-796d4c026b43" providerId="ADAL" clId="{8F81BEDC-7C71-4956-B5AF-4583E518E3EF}" dt="2019-02-05T21:25:03.885" v="1453" actId="1076"/>
        <pc:sldMkLst>
          <pc:docMk/>
          <pc:sldMk cId="1438307595" sldId="309"/>
        </pc:sldMkLst>
        <pc:spChg chg="mod">
          <ac:chgData name="Elsa Gabriella Ulfsdotter Richardson Temm" userId="4354ca78-86ab-4988-bb84-796d4c026b43" providerId="ADAL" clId="{8F81BEDC-7C71-4956-B5AF-4583E518E3EF}" dt="2019-02-05T21:25:03.885" v="1453" actId="1076"/>
          <ac:spMkLst>
            <pc:docMk/>
            <pc:sldMk cId="1438307595" sldId="309"/>
            <ac:spMk id="5" creationId="{359D594B-AC4F-41AD-A47F-88210C6D12C3}"/>
          </ac:spMkLst>
        </pc:spChg>
        <pc:spChg chg="mod">
          <ac:chgData name="Elsa Gabriella Ulfsdotter Richardson Temm" userId="4354ca78-86ab-4988-bb84-796d4c026b43" providerId="ADAL" clId="{8F81BEDC-7C71-4956-B5AF-4583E518E3EF}" dt="2019-02-05T21:25:03.885" v="1453" actId="1076"/>
          <ac:spMkLst>
            <pc:docMk/>
            <pc:sldMk cId="1438307595" sldId="309"/>
            <ac:spMk id="6" creationId="{64833792-948B-482B-913E-8CE247C641E4}"/>
          </ac:spMkLst>
        </pc:spChg>
        <pc:spChg chg="mod">
          <ac:chgData name="Elsa Gabriella Ulfsdotter Richardson Temm" userId="4354ca78-86ab-4988-bb84-796d4c026b43" providerId="ADAL" clId="{8F81BEDC-7C71-4956-B5AF-4583E518E3EF}" dt="2019-02-05T21:25:03.885" v="1453" actId="1076"/>
          <ac:spMkLst>
            <pc:docMk/>
            <pc:sldMk cId="1438307595" sldId="309"/>
            <ac:spMk id="8" creationId="{8A29F65F-A123-4287-ADC7-E86831A09BD9}"/>
          </ac:spMkLst>
        </pc:spChg>
        <pc:spChg chg="mod">
          <ac:chgData name="Elsa Gabriella Ulfsdotter Richardson Temm" userId="4354ca78-86ab-4988-bb84-796d4c026b43" providerId="ADAL" clId="{8F81BEDC-7C71-4956-B5AF-4583E518E3EF}" dt="2019-02-05T21:25:03.885" v="1453" actId="1076"/>
          <ac:spMkLst>
            <pc:docMk/>
            <pc:sldMk cId="1438307595" sldId="309"/>
            <ac:spMk id="10" creationId="{91E61401-CFCA-480D-804F-C7EA17C80391}"/>
          </ac:spMkLst>
        </pc:spChg>
      </pc:sldChg>
      <pc:sldChg chg="modSp">
        <pc:chgData name="Elsa Gabriella Ulfsdotter Richardson Temm" userId="4354ca78-86ab-4988-bb84-796d4c026b43" providerId="ADAL" clId="{8F81BEDC-7C71-4956-B5AF-4583E518E3EF}" dt="2019-02-06T18:22:05.654" v="3629" actId="1076"/>
        <pc:sldMkLst>
          <pc:docMk/>
          <pc:sldMk cId="1561937771" sldId="340"/>
        </pc:sldMkLst>
        <pc:spChg chg="mod">
          <ac:chgData name="Elsa Gabriella Ulfsdotter Richardson Temm" userId="4354ca78-86ab-4988-bb84-796d4c026b43" providerId="ADAL" clId="{8F81BEDC-7C71-4956-B5AF-4583E518E3EF}" dt="2019-02-06T17:53:29.392" v="3538" actId="1076"/>
          <ac:spMkLst>
            <pc:docMk/>
            <pc:sldMk cId="1561937771" sldId="340"/>
            <ac:spMk id="5" creationId="{00000000-0000-0000-0000-000000000000}"/>
          </ac:spMkLst>
        </pc:spChg>
        <pc:spChg chg="mod">
          <ac:chgData name="Elsa Gabriella Ulfsdotter Richardson Temm" userId="4354ca78-86ab-4988-bb84-796d4c026b43" providerId="ADAL" clId="{8F81BEDC-7C71-4956-B5AF-4583E518E3EF}" dt="2019-02-06T17:51:59.072" v="3527" actId="948"/>
          <ac:spMkLst>
            <pc:docMk/>
            <pc:sldMk cId="1561937771" sldId="340"/>
            <ac:spMk id="6" creationId="{00000000-0000-0000-0000-000000000000}"/>
          </ac:spMkLst>
        </pc:spChg>
        <pc:spChg chg="mod">
          <ac:chgData name="Elsa Gabriella Ulfsdotter Richardson Temm" userId="4354ca78-86ab-4988-bb84-796d4c026b43" providerId="ADAL" clId="{8F81BEDC-7C71-4956-B5AF-4583E518E3EF}" dt="2019-02-06T17:53:11.403" v="3535" actId="1076"/>
          <ac:spMkLst>
            <pc:docMk/>
            <pc:sldMk cId="1561937771" sldId="340"/>
            <ac:spMk id="7" creationId="{00000000-0000-0000-0000-000000000000}"/>
          </ac:spMkLst>
        </pc:spChg>
        <pc:spChg chg="mod">
          <ac:chgData name="Elsa Gabriella Ulfsdotter Richardson Temm" userId="4354ca78-86ab-4988-bb84-796d4c026b43" providerId="ADAL" clId="{8F81BEDC-7C71-4956-B5AF-4583E518E3EF}" dt="2019-02-06T17:53:15.091" v="3536" actId="1076"/>
          <ac:spMkLst>
            <pc:docMk/>
            <pc:sldMk cId="1561937771" sldId="340"/>
            <ac:spMk id="8" creationId="{00000000-0000-0000-0000-000000000000}"/>
          </ac:spMkLst>
        </pc:spChg>
        <pc:spChg chg="mod">
          <ac:chgData name="Elsa Gabriella Ulfsdotter Richardson Temm" userId="4354ca78-86ab-4988-bb84-796d4c026b43" providerId="ADAL" clId="{8F81BEDC-7C71-4956-B5AF-4583E518E3EF}" dt="2019-02-06T17:53:19.133" v="3537" actId="1076"/>
          <ac:spMkLst>
            <pc:docMk/>
            <pc:sldMk cId="1561937771" sldId="340"/>
            <ac:spMk id="9" creationId="{00000000-0000-0000-0000-000000000000}"/>
          </ac:spMkLst>
        </pc:spChg>
        <pc:spChg chg="mod">
          <ac:chgData name="Elsa Gabriella Ulfsdotter Richardson Temm" userId="4354ca78-86ab-4988-bb84-796d4c026b43" providerId="ADAL" clId="{8F81BEDC-7C71-4956-B5AF-4583E518E3EF}" dt="2019-02-06T18:22:05.654" v="3629" actId="1076"/>
          <ac:spMkLst>
            <pc:docMk/>
            <pc:sldMk cId="1561937771" sldId="340"/>
            <ac:spMk id="10" creationId="{00000000-0000-0000-0000-000000000000}"/>
          </ac:spMkLst>
        </pc:spChg>
        <pc:spChg chg="mod">
          <ac:chgData name="Elsa Gabriella Ulfsdotter Richardson Temm" userId="4354ca78-86ab-4988-bb84-796d4c026b43" providerId="ADAL" clId="{8F81BEDC-7C71-4956-B5AF-4583E518E3EF}" dt="2019-02-06T17:52:59.199" v="3532" actId="1076"/>
          <ac:spMkLst>
            <pc:docMk/>
            <pc:sldMk cId="1561937771" sldId="340"/>
            <ac:spMk id="15" creationId="{C29779ED-6851-4CDB-8A20-65B47C40214F}"/>
          </ac:spMkLst>
        </pc:spChg>
        <pc:grpChg chg="mod">
          <ac:chgData name="Elsa Gabriella Ulfsdotter Richardson Temm" userId="4354ca78-86ab-4988-bb84-796d4c026b43" providerId="ADAL" clId="{8F81BEDC-7C71-4956-B5AF-4583E518E3EF}" dt="2019-02-06T18:21:21.244" v="3614" actId="14100"/>
          <ac:grpSpMkLst>
            <pc:docMk/>
            <pc:sldMk cId="1561937771" sldId="340"/>
            <ac:grpSpMk id="3" creationId="{00000000-0000-0000-0000-000000000000}"/>
          </ac:grpSpMkLst>
        </pc:grpChg>
      </pc:sldChg>
      <pc:sldChg chg="modSp">
        <pc:chgData name="Elsa Gabriella Ulfsdotter Richardson Temm" userId="4354ca78-86ab-4988-bb84-796d4c026b43" providerId="ADAL" clId="{8F81BEDC-7C71-4956-B5AF-4583E518E3EF}" dt="2019-02-05T21:09:24.056" v="1315" actId="20577"/>
        <pc:sldMkLst>
          <pc:docMk/>
          <pc:sldMk cId="2904135464" sldId="344"/>
        </pc:sldMkLst>
        <pc:spChg chg="mod">
          <ac:chgData name="Elsa Gabriella Ulfsdotter Richardson Temm" userId="4354ca78-86ab-4988-bb84-796d4c026b43" providerId="ADAL" clId="{8F81BEDC-7C71-4956-B5AF-4583E518E3EF}" dt="2019-02-05T21:09:24.056" v="1315" actId="20577"/>
          <ac:spMkLst>
            <pc:docMk/>
            <pc:sldMk cId="2904135464" sldId="344"/>
            <ac:spMk id="17" creationId="{D43B4FC8-3F92-47F7-BDC8-3345BEDB2FB4}"/>
          </ac:spMkLst>
        </pc:spChg>
      </pc:sldChg>
      <pc:sldChg chg="addSp delSp modSp">
        <pc:chgData name="Elsa Gabriella Ulfsdotter Richardson Temm" userId="4354ca78-86ab-4988-bb84-796d4c026b43" providerId="ADAL" clId="{8F81BEDC-7C71-4956-B5AF-4583E518E3EF}" dt="2019-02-06T18:02:30.450" v="3576" actId="1076"/>
        <pc:sldMkLst>
          <pc:docMk/>
          <pc:sldMk cId="998238670" sldId="346"/>
        </pc:sldMkLst>
        <pc:spChg chg="add del mod">
          <ac:chgData name="Elsa Gabriella Ulfsdotter Richardson Temm" userId="4354ca78-86ab-4988-bb84-796d4c026b43" providerId="ADAL" clId="{8F81BEDC-7C71-4956-B5AF-4583E518E3EF}" dt="2019-02-06T18:02:21.090" v="3574" actId="478"/>
          <ac:spMkLst>
            <pc:docMk/>
            <pc:sldMk cId="998238670" sldId="346"/>
            <ac:spMk id="6" creationId="{62752C12-CB6E-49C0-9C46-BD135B3CD4CA}"/>
          </ac:spMkLst>
        </pc:spChg>
        <pc:spChg chg="mod">
          <ac:chgData name="Elsa Gabriella Ulfsdotter Richardson Temm" userId="4354ca78-86ab-4988-bb84-796d4c026b43" providerId="ADAL" clId="{8F81BEDC-7C71-4956-B5AF-4583E518E3EF}" dt="2019-02-06T18:02:30.450" v="3576" actId="1076"/>
          <ac:spMkLst>
            <pc:docMk/>
            <pc:sldMk cId="998238670" sldId="346"/>
            <ac:spMk id="9" creationId="{FF18D451-A90C-4AB0-9758-285E2807398B}"/>
          </ac:spMkLst>
        </pc:spChg>
      </pc:sldChg>
      <pc:sldChg chg="addSp modSp">
        <pc:chgData name="Elsa Gabriella Ulfsdotter Richardson Temm" userId="4354ca78-86ab-4988-bb84-796d4c026b43" providerId="ADAL" clId="{8F81BEDC-7C71-4956-B5AF-4583E518E3EF}" dt="2019-02-06T18:03:12.241" v="3581" actId="20577"/>
        <pc:sldMkLst>
          <pc:docMk/>
          <pc:sldMk cId="2576467170" sldId="348"/>
        </pc:sldMkLst>
        <pc:spChg chg="mod">
          <ac:chgData name="Elsa Gabriella Ulfsdotter Richardson Temm" userId="4354ca78-86ab-4988-bb84-796d4c026b43" providerId="ADAL" clId="{8F81BEDC-7C71-4956-B5AF-4583E518E3EF}" dt="2019-02-06T18:03:12.241" v="3581" actId="20577"/>
          <ac:spMkLst>
            <pc:docMk/>
            <pc:sldMk cId="2576467170" sldId="348"/>
            <ac:spMk id="3" creationId="{331FEAFC-C28C-4CCB-B19F-BDAA3AE779DB}"/>
          </ac:spMkLst>
        </pc:spChg>
        <pc:spChg chg="add mod">
          <ac:chgData name="Elsa Gabriella Ulfsdotter Richardson Temm" userId="4354ca78-86ab-4988-bb84-796d4c026b43" providerId="ADAL" clId="{8F81BEDC-7C71-4956-B5AF-4583E518E3EF}" dt="2019-02-05T21:05:58.664" v="1306" actId="1076"/>
          <ac:spMkLst>
            <pc:docMk/>
            <pc:sldMk cId="2576467170" sldId="348"/>
            <ac:spMk id="4" creationId="{15CDB38C-BA6D-491A-B611-9E2031013A43}"/>
          </ac:spMkLst>
        </pc:spChg>
        <pc:picChg chg="add mod modCrop">
          <ac:chgData name="Elsa Gabriella Ulfsdotter Richardson Temm" userId="4354ca78-86ab-4988-bb84-796d4c026b43" providerId="ADAL" clId="{8F81BEDC-7C71-4956-B5AF-4583E518E3EF}" dt="2019-02-05T21:04:51.679" v="1262" actId="1076"/>
          <ac:picMkLst>
            <pc:docMk/>
            <pc:sldMk cId="2576467170" sldId="348"/>
            <ac:picMk id="2" creationId="{01D6CC81-6E9A-401B-A821-1AA610ED2CAA}"/>
          </ac:picMkLst>
        </pc:picChg>
      </pc:sldChg>
      <pc:sldChg chg="addSp modSp">
        <pc:chgData name="Elsa Gabriella Ulfsdotter Richardson Temm" userId="4354ca78-86ab-4988-bb84-796d4c026b43" providerId="ADAL" clId="{8F81BEDC-7C71-4956-B5AF-4583E518E3EF}" dt="2019-02-06T18:26:40.721" v="3740" actId="20577"/>
        <pc:sldMkLst>
          <pc:docMk/>
          <pc:sldMk cId="1894647120" sldId="350"/>
        </pc:sldMkLst>
        <pc:spChg chg="add mod">
          <ac:chgData name="Elsa Gabriella Ulfsdotter Richardson Temm" userId="4354ca78-86ab-4988-bb84-796d4c026b43" providerId="ADAL" clId="{8F81BEDC-7C71-4956-B5AF-4583E518E3EF}" dt="2019-02-06T14:59:47.398" v="1808" actId="1076"/>
          <ac:spMkLst>
            <pc:docMk/>
            <pc:sldMk cId="1894647120" sldId="350"/>
            <ac:spMk id="5" creationId="{2B5AE980-F119-46C0-A0E5-1080B716F8C5}"/>
          </ac:spMkLst>
        </pc:spChg>
        <pc:spChg chg="mod">
          <ac:chgData name="Elsa Gabriella Ulfsdotter Richardson Temm" userId="4354ca78-86ab-4988-bb84-796d4c026b43" providerId="ADAL" clId="{8F81BEDC-7C71-4956-B5AF-4583E518E3EF}" dt="2019-02-06T18:26:40.721" v="3740" actId="20577"/>
          <ac:spMkLst>
            <pc:docMk/>
            <pc:sldMk cId="1894647120" sldId="350"/>
            <ac:spMk id="19" creationId="{4E25BDD1-3230-41C8-B63A-11ABE620A2CD}"/>
          </ac:spMkLst>
        </pc:spChg>
        <pc:spChg chg="mod">
          <ac:chgData name="Elsa Gabriella Ulfsdotter Richardson Temm" userId="4354ca78-86ab-4988-bb84-796d4c026b43" providerId="ADAL" clId="{8F81BEDC-7C71-4956-B5AF-4583E518E3EF}" dt="2019-02-06T14:59:37.411" v="1806" actId="1076"/>
          <ac:spMkLst>
            <pc:docMk/>
            <pc:sldMk cId="1894647120" sldId="350"/>
            <ac:spMk id="22" creationId="{1ACDFAD9-B9AE-4937-878D-84BC48310468}"/>
          </ac:spMkLst>
        </pc:spChg>
      </pc:sldChg>
      <pc:sldChg chg="modSp">
        <pc:chgData name="Elsa Gabriella Ulfsdotter Richardson Temm" userId="4354ca78-86ab-4988-bb84-796d4c026b43" providerId="ADAL" clId="{8F81BEDC-7C71-4956-B5AF-4583E518E3EF}" dt="2019-02-06T18:26:04.646" v="3733" actId="20577"/>
        <pc:sldMkLst>
          <pc:docMk/>
          <pc:sldMk cId="873629165" sldId="351"/>
        </pc:sldMkLst>
        <pc:graphicFrameChg chg="mod">
          <ac:chgData name="Elsa Gabriella Ulfsdotter Richardson Temm" userId="4354ca78-86ab-4988-bb84-796d4c026b43" providerId="ADAL" clId="{8F81BEDC-7C71-4956-B5AF-4583E518E3EF}" dt="2019-02-06T18:26:04.646" v="3733" actId="20577"/>
          <ac:graphicFrameMkLst>
            <pc:docMk/>
            <pc:sldMk cId="873629165" sldId="351"/>
            <ac:graphicFrameMk id="2" creationId="{141CB5B7-238D-43FD-8607-214A5B1FE93E}"/>
          </ac:graphicFrameMkLst>
        </pc:graphicFrameChg>
      </pc:sldChg>
      <pc:sldChg chg="del">
        <pc:chgData name="Elsa Gabriella Ulfsdotter Richardson Temm" userId="4354ca78-86ab-4988-bb84-796d4c026b43" providerId="ADAL" clId="{8F81BEDC-7C71-4956-B5AF-4583E518E3EF}" dt="2019-02-05T16:25:16.951" v="220" actId="2696"/>
        <pc:sldMkLst>
          <pc:docMk/>
          <pc:sldMk cId="3313691768" sldId="353"/>
        </pc:sldMkLst>
      </pc:sldChg>
      <pc:sldChg chg="del">
        <pc:chgData name="Elsa Gabriella Ulfsdotter Richardson Temm" userId="4354ca78-86ab-4988-bb84-796d4c026b43" providerId="ADAL" clId="{8F81BEDC-7C71-4956-B5AF-4583E518E3EF}" dt="2019-02-05T16:25:52.248" v="224" actId="2696"/>
        <pc:sldMkLst>
          <pc:docMk/>
          <pc:sldMk cId="3061375596" sldId="354"/>
        </pc:sldMkLst>
      </pc:sldChg>
      <pc:sldChg chg="addSp delSp modSp">
        <pc:chgData name="Elsa Gabriella Ulfsdotter Richardson Temm" userId="4354ca78-86ab-4988-bb84-796d4c026b43" providerId="ADAL" clId="{8F81BEDC-7C71-4956-B5AF-4583E518E3EF}" dt="2019-02-06T17:21:19.002" v="3387" actId="1076"/>
        <pc:sldMkLst>
          <pc:docMk/>
          <pc:sldMk cId="3198542922" sldId="356"/>
        </pc:sldMkLst>
        <pc:spChg chg="add del mod">
          <ac:chgData name="Elsa Gabriella Ulfsdotter Richardson Temm" userId="4354ca78-86ab-4988-bb84-796d4c026b43" providerId="ADAL" clId="{8F81BEDC-7C71-4956-B5AF-4583E518E3EF}" dt="2019-02-05T20:59:08.477" v="1213" actId="47"/>
          <ac:spMkLst>
            <pc:docMk/>
            <pc:sldMk cId="3198542922" sldId="356"/>
            <ac:spMk id="2" creationId="{9F2E0D42-EA12-4F6B-B024-1451527787E9}"/>
          </ac:spMkLst>
        </pc:spChg>
        <pc:spChg chg="mod">
          <ac:chgData name="Elsa Gabriella Ulfsdotter Richardson Temm" userId="4354ca78-86ab-4988-bb84-796d4c026b43" providerId="ADAL" clId="{8F81BEDC-7C71-4956-B5AF-4583E518E3EF}" dt="2019-02-05T20:59:47.659" v="1225" actId="1076"/>
          <ac:spMkLst>
            <pc:docMk/>
            <pc:sldMk cId="3198542922" sldId="356"/>
            <ac:spMk id="6" creationId="{2E2EBF57-6FE7-437F-979D-E248970E782C}"/>
          </ac:spMkLst>
        </pc:spChg>
        <pc:spChg chg="add del mod">
          <ac:chgData name="Elsa Gabriella Ulfsdotter Richardson Temm" userId="4354ca78-86ab-4988-bb84-796d4c026b43" providerId="ADAL" clId="{8F81BEDC-7C71-4956-B5AF-4583E518E3EF}" dt="2019-02-06T17:21:19.002" v="3387" actId="1076"/>
          <ac:spMkLst>
            <pc:docMk/>
            <pc:sldMk cId="3198542922" sldId="356"/>
            <ac:spMk id="7" creationId="{FD2DA7EB-4AF5-4A8A-931B-F8439FBC82C0}"/>
          </ac:spMkLst>
        </pc:spChg>
        <pc:spChg chg="add mod">
          <ac:chgData name="Elsa Gabriella Ulfsdotter Richardson Temm" userId="4354ca78-86ab-4988-bb84-796d4c026b43" providerId="ADAL" clId="{8F81BEDC-7C71-4956-B5AF-4583E518E3EF}" dt="2019-02-05T21:12:24.477" v="1345" actId="1076"/>
          <ac:spMkLst>
            <pc:docMk/>
            <pc:sldMk cId="3198542922" sldId="356"/>
            <ac:spMk id="9" creationId="{12C57EA6-61A1-4A8A-B7D6-A5500817DB78}"/>
          </ac:spMkLst>
        </pc:spChg>
        <pc:spChg chg="add del mod">
          <ac:chgData name="Elsa Gabriella Ulfsdotter Richardson Temm" userId="4354ca78-86ab-4988-bb84-796d4c026b43" providerId="ADAL" clId="{8F81BEDC-7C71-4956-B5AF-4583E518E3EF}" dt="2019-02-05T21:11:59.922" v="1339" actId="478"/>
          <ac:spMkLst>
            <pc:docMk/>
            <pc:sldMk cId="3198542922" sldId="356"/>
            <ac:spMk id="10" creationId="{68F625EE-D1D3-44F2-B0AB-D312505FA9CD}"/>
          </ac:spMkLst>
        </pc:spChg>
        <pc:picChg chg="mod">
          <ac:chgData name="Elsa Gabriella Ulfsdotter Richardson Temm" userId="4354ca78-86ab-4988-bb84-796d4c026b43" providerId="ADAL" clId="{8F81BEDC-7C71-4956-B5AF-4583E518E3EF}" dt="2019-02-05T21:00:41.100" v="1243" actId="1076"/>
          <ac:picMkLst>
            <pc:docMk/>
            <pc:sldMk cId="3198542922" sldId="356"/>
            <ac:picMk id="8" creationId="{719927FC-35E3-4129-A626-4551C239AFAC}"/>
          </ac:picMkLst>
        </pc:picChg>
      </pc:sldChg>
      <pc:sldChg chg="addSp delSp modSp add">
        <pc:chgData name="Elsa Gabriella Ulfsdotter Richardson Temm" userId="4354ca78-86ab-4988-bb84-796d4c026b43" providerId="ADAL" clId="{8F81BEDC-7C71-4956-B5AF-4583E518E3EF}" dt="2019-02-06T18:18:44.787" v="3598" actId="2711"/>
        <pc:sldMkLst>
          <pc:docMk/>
          <pc:sldMk cId="2243086095" sldId="357"/>
        </pc:sldMkLst>
        <pc:spChg chg="del">
          <ac:chgData name="Elsa Gabriella Ulfsdotter Richardson Temm" userId="4354ca78-86ab-4988-bb84-796d4c026b43" providerId="ADAL" clId="{8F81BEDC-7C71-4956-B5AF-4583E518E3EF}" dt="2019-02-05T16:25:27.245" v="222" actId="478"/>
          <ac:spMkLst>
            <pc:docMk/>
            <pc:sldMk cId="2243086095" sldId="357"/>
            <ac:spMk id="2" creationId="{9F2E0D42-EA12-4F6B-B024-1451527787E9}"/>
          </ac:spMkLst>
        </pc:spChg>
        <pc:spChg chg="mod">
          <ac:chgData name="Elsa Gabriella Ulfsdotter Richardson Temm" userId="4354ca78-86ab-4988-bb84-796d4c026b43" providerId="ADAL" clId="{8F81BEDC-7C71-4956-B5AF-4583E518E3EF}" dt="2019-02-05T21:22:51.776" v="1438" actId="1076"/>
          <ac:spMkLst>
            <pc:docMk/>
            <pc:sldMk cId="2243086095" sldId="357"/>
            <ac:spMk id="6" creationId="{2E2EBF57-6FE7-437F-979D-E248970E782C}"/>
          </ac:spMkLst>
        </pc:spChg>
        <pc:spChg chg="mod">
          <ac:chgData name="Elsa Gabriella Ulfsdotter Richardson Temm" userId="4354ca78-86ab-4988-bb84-796d4c026b43" providerId="ADAL" clId="{8F81BEDC-7C71-4956-B5AF-4583E518E3EF}" dt="2019-02-06T17:21:06.680" v="3386" actId="1076"/>
          <ac:spMkLst>
            <pc:docMk/>
            <pc:sldMk cId="2243086095" sldId="357"/>
            <ac:spMk id="7" creationId="{FD2DA7EB-4AF5-4A8A-931B-F8439FBC82C0}"/>
          </ac:spMkLst>
        </pc:spChg>
        <pc:spChg chg="add mod">
          <ac:chgData name="Elsa Gabriella Ulfsdotter Richardson Temm" userId="4354ca78-86ab-4988-bb84-796d4c026b43" providerId="ADAL" clId="{8F81BEDC-7C71-4956-B5AF-4583E518E3EF}" dt="2019-02-06T18:18:44.787" v="3598" actId="2711"/>
          <ac:spMkLst>
            <pc:docMk/>
            <pc:sldMk cId="2243086095" sldId="357"/>
            <ac:spMk id="10" creationId="{466596EF-B49D-4E21-B04B-7087E09421E6}"/>
          </ac:spMkLst>
        </pc:spChg>
        <pc:picChg chg="mod">
          <ac:chgData name="Elsa Gabriella Ulfsdotter Richardson Temm" userId="4354ca78-86ab-4988-bb84-796d4c026b43" providerId="ADAL" clId="{8F81BEDC-7C71-4956-B5AF-4583E518E3EF}" dt="2019-02-05T16:25:35.582" v="223" actId="1076"/>
          <ac:picMkLst>
            <pc:docMk/>
            <pc:sldMk cId="2243086095" sldId="357"/>
            <ac:picMk id="8" creationId="{719927FC-35E3-4129-A626-4551C239AFAC}"/>
          </ac:picMkLst>
        </pc:picChg>
        <pc:inkChg chg="add del">
          <ac:chgData name="Elsa Gabriella Ulfsdotter Richardson Temm" userId="4354ca78-86ab-4988-bb84-796d4c026b43" providerId="ADAL" clId="{8F81BEDC-7C71-4956-B5AF-4583E518E3EF}" dt="2019-02-06T18:17:48.664" v="3589"/>
          <ac:inkMkLst>
            <pc:docMk/>
            <pc:sldMk cId="2243086095" sldId="357"/>
            <ac:inkMk id="2" creationId="{1AAE4BCD-D999-4776-BE9A-F5079FFE6D20}"/>
          </ac:inkMkLst>
        </pc:inkChg>
        <pc:inkChg chg="add del">
          <ac:chgData name="Elsa Gabriella Ulfsdotter Richardson Temm" userId="4354ca78-86ab-4988-bb84-796d4c026b43" providerId="ADAL" clId="{8F81BEDC-7C71-4956-B5AF-4583E518E3EF}" dt="2019-02-06T18:17:48.118" v="3588"/>
          <ac:inkMkLst>
            <pc:docMk/>
            <pc:sldMk cId="2243086095" sldId="357"/>
            <ac:inkMk id="3" creationId="{47BB1C57-AE19-4E91-84D8-4C66D848AE13}"/>
          </ac:inkMkLst>
        </pc:inkChg>
        <pc:inkChg chg="add del">
          <ac:chgData name="Elsa Gabriella Ulfsdotter Richardson Temm" userId="4354ca78-86ab-4988-bb84-796d4c026b43" providerId="ADAL" clId="{8F81BEDC-7C71-4956-B5AF-4583E518E3EF}" dt="2019-02-06T18:17:45.773" v="3586"/>
          <ac:inkMkLst>
            <pc:docMk/>
            <pc:sldMk cId="2243086095" sldId="357"/>
            <ac:inkMk id="4" creationId="{E964F17D-A29A-44EF-BB34-FA65841D80B9}"/>
          </ac:inkMkLst>
        </pc:inkChg>
        <pc:inkChg chg="add del">
          <ac:chgData name="Elsa Gabriella Ulfsdotter Richardson Temm" userId="4354ca78-86ab-4988-bb84-796d4c026b43" providerId="ADAL" clId="{8F81BEDC-7C71-4956-B5AF-4583E518E3EF}" dt="2019-02-06T18:17:47.477" v="3587"/>
          <ac:inkMkLst>
            <pc:docMk/>
            <pc:sldMk cId="2243086095" sldId="357"/>
            <ac:inkMk id="5" creationId="{93761B9F-4A66-4B4B-AA9A-7381AF3FEB59}"/>
          </ac:inkMkLst>
        </pc:inkChg>
        <pc:inkChg chg="add">
          <ac:chgData name="Elsa Gabriella Ulfsdotter Richardson Temm" userId="4354ca78-86ab-4988-bb84-796d4c026b43" providerId="ADAL" clId="{8F81BEDC-7C71-4956-B5AF-4583E518E3EF}" dt="2019-02-06T18:17:45.773" v="3586"/>
          <ac:inkMkLst>
            <pc:docMk/>
            <pc:sldMk cId="2243086095" sldId="357"/>
            <ac:inkMk id="9" creationId="{F0D4E05A-AB75-4BE0-9A35-E279D2F1C8C1}"/>
          </ac:inkMkLst>
        </pc:inkChg>
      </pc:sldChg>
      <pc:sldChg chg="addSp delSp modSp add">
        <pc:chgData name="Elsa Gabriella Ulfsdotter Richardson Temm" userId="4354ca78-86ab-4988-bb84-796d4c026b43" providerId="ADAL" clId="{8F81BEDC-7C71-4956-B5AF-4583E518E3EF}" dt="2019-02-06T18:19:04.229" v="3602" actId="207"/>
        <pc:sldMkLst>
          <pc:docMk/>
          <pc:sldMk cId="84866026" sldId="358"/>
        </pc:sldMkLst>
        <pc:spChg chg="del">
          <ac:chgData name="Elsa Gabriella Ulfsdotter Richardson Temm" userId="4354ca78-86ab-4988-bb84-796d4c026b43" providerId="ADAL" clId="{8F81BEDC-7C71-4956-B5AF-4583E518E3EF}" dt="2019-02-05T16:26:03.297" v="226" actId="478"/>
          <ac:spMkLst>
            <pc:docMk/>
            <pc:sldMk cId="84866026" sldId="358"/>
            <ac:spMk id="2" creationId="{9F2E0D42-EA12-4F6B-B024-1451527787E9}"/>
          </ac:spMkLst>
        </pc:spChg>
        <pc:spChg chg="add mod">
          <ac:chgData name="Elsa Gabriella Ulfsdotter Richardson Temm" userId="4354ca78-86ab-4988-bb84-796d4c026b43" providerId="ADAL" clId="{8F81BEDC-7C71-4956-B5AF-4583E518E3EF}" dt="2019-02-06T18:19:04.229" v="3602" actId="207"/>
          <ac:spMkLst>
            <pc:docMk/>
            <pc:sldMk cId="84866026" sldId="358"/>
            <ac:spMk id="5" creationId="{ED774BFC-2DC0-43C6-800F-75EC554F2703}"/>
          </ac:spMkLst>
        </pc:spChg>
        <pc:spChg chg="mod">
          <ac:chgData name="Elsa Gabriella Ulfsdotter Richardson Temm" userId="4354ca78-86ab-4988-bb84-796d4c026b43" providerId="ADAL" clId="{8F81BEDC-7C71-4956-B5AF-4583E518E3EF}" dt="2019-02-05T16:26:46.883" v="325" actId="1035"/>
          <ac:spMkLst>
            <pc:docMk/>
            <pc:sldMk cId="84866026" sldId="358"/>
            <ac:spMk id="6" creationId="{2E2EBF57-6FE7-437F-979D-E248970E782C}"/>
          </ac:spMkLst>
        </pc:spChg>
        <pc:spChg chg="mod">
          <ac:chgData name="Elsa Gabriella Ulfsdotter Richardson Temm" userId="4354ca78-86ab-4988-bb84-796d4c026b43" providerId="ADAL" clId="{8F81BEDC-7C71-4956-B5AF-4583E518E3EF}" dt="2019-02-06T17:21:37.056" v="3390" actId="20577"/>
          <ac:spMkLst>
            <pc:docMk/>
            <pc:sldMk cId="84866026" sldId="358"/>
            <ac:spMk id="7" creationId="{FD2DA7EB-4AF5-4A8A-931B-F8439FBC82C0}"/>
          </ac:spMkLst>
        </pc:spChg>
        <pc:picChg chg="mod">
          <ac:chgData name="Elsa Gabriella Ulfsdotter Richardson Temm" userId="4354ca78-86ab-4988-bb84-796d4c026b43" providerId="ADAL" clId="{8F81BEDC-7C71-4956-B5AF-4583E518E3EF}" dt="2019-02-05T16:26:46.883" v="325" actId="1035"/>
          <ac:picMkLst>
            <pc:docMk/>
            <pc:sldMk cId="84866026" sldId="358"/>
            <ac:picMk id="8" creationId="{719927FC-35E3-4129-A626-4551C239AFAC}"/>
          </ac:picMkLst>
        </pc:picChg>
      </pc:sldChg>
      <pc:sldChg chg="addSp modSp add del setBg">
        <pc:chgData name="Elsa Gabriella Ulfsdotter Richardson Temm" userId="4354ca78-86ab-4988-bb84-796d4c026b43" providerId="ADAL" clId="{8F81BEDC-7C71-4956-B5AF-4583E518E3EF}" dt="2019-02-06T17:17:27.809" v="3373" actId="2696"/>
        <pc:sldMkLst>
          <pc:docMk/>
          <pc:sldMk cId="3291607470" sldId="359"/>
        </pc:sldMkLst>
        <pc:spChg chg="add mod">
          <ac:chgData name="Elsa Gabriella Ulfsdotter Richardson Temm" userId="4354ca78-86ab-4988-bb84-796d4c026b43" providerId="ADAL" clId="{8F81BEDC-7C71-4956-B5AF-4583E518E3EF}" dt="2019-02-06T16:57:49.867" v="3168" actId="11529"/>
          <ac:spMkLst>
            <pc:docMk/>
            <pc:sldMk cId="3291607470" sldId="359"/>
            <ac:spMk id="2" creationId="{0B612007-4FC0-401B-BDBC-322B159EF33E}"/>
          </ac:spMkLst>
        </pc:spChg>
        <pc:spChg chg="mod">
          <ac:chgData name="Elsa Gabriella Ulfsdotter Richardson Temm" userId="4354ca78-86ab-4988-bb84-796d4c026b43" providerId="ADAL" clId="{8F81BEDC-7C71-4956-B5AF-4583E518E3EF}" dt="2019-02-06T15:36:37.302" v="2262" actId="207"/>
          <ac:spMkLst>
            <pc:docMk/>
            <pc:sldMk cId="3291607470" sldId="359"/>
            <ac:spMk id="5" creationId="{4B214B8B-E703-4505-99EC-55B01F55ECEB}"/>
          </ac:spMkLst>
        </pc:spChg>
        <pc:spChg chg="mod">
          <ac:chgData name="Elsa Gabriella Ulfsdotter Richardson Temm" userId="4354ca78-86ab-4988-bb84-796d4c026b43" providerId="ADAL" clId="{8F81BEDC-7C71-4956-B5AF-4583E518E3EF}" dt="2019-02-06T17:00:59.373" v="3178" actId="207"/>
          <ac:spMkLst>
            <pc:docMk/>
            <pc:sldMk cId="3291607470" sldId="359"/>
            <ac:spMk id="8" creationId="{6BACD4E0-8F10-48C0-9B94-1D68E9BC0FD2}"/>
          </ac:spMkLst>
        </pc:spChg>
        <pc:graphicFrameChg chg="add mod">
          <ac:chgData name="Elsa Gabriella Ulfsdotter Richardson Temm" userId="4354ca78-86ab-4988-bb84-796d4c026b43" providerId="ADAL" clId="{8F81BEDC-7C71-4956-B5AF-4583E518E3EF}" dt="2019-02-06T16:59:28.166" v="3171" actId="2696"/>
          <ac:graphicFrameMkLst>
            <pc:docMk/>
            <pc:sldMk cId="3291607470" sldId="359"/>
            <ac:graphicFrameMk id="3" creationId="{55F00DA3-C4CB-4ADF-805F-1342DAE667CB}"/>
          </ac:graphicFrameMkLst>
        </pc:graphicFrameChg>
      </pc:sldChg>
      <pc:sldChg chg="addSp delSp modSp add setBg modNotesTx">
        <pc:chgData name="Elsa Gabriella Ulfsdotter Richardson Temm" userId="4354ca78-86ab-4988-bb84-796d4c026b43" providerId="ADAL" clId="{8F81BEDC-7C71-4956-B5AF-4583E518E3EF}" dt="2019-02-06T18:19:43.041" v="3607" actId="1076"/>
        <pc:sldMkLst>
          <pc:docMk/>
          <pc:sldMk cId="3283052924" sldId="360"/>
        </pc:sldMkLst>
        <pc:spChg chg="del">
          <ac:chgData name="Elsa Gabriella Ulfsdotter Richardson Temm" userId="4354ca78-86ab-4988-bb84-796d4c026b43" providerId="ADAL" clId="{8F81BEDC-7C71-4956-B5AF-4583E518E3EF}" dt="2019-02-05T16:29:54.153" v="366" actId="207"/>
          <ac:spMkLst>
            <pc:docMk/>
            <pc:sldMk cId="3283052924" sldId="360"/>
            <ac:spMk id="2" creationId="{99AFC8BF-50EA-4140-BE52-41EA208AE0C4}"/>
          </ac:spMkLst>
        </pc:spChg>
        <pc:spChg chg="del">
          <ac:chgData name="Elsa Gabriella Ulfsdotter Richardson Temm" userId="4354ca78-86ab-4988-bb84-796d4c026b43" providerId="ADAL" clId="{8F81BEDC-7C71-4956-B5AF-4583E518E3EF}" dt="2019-02-05T16:29:54.153" v="366" actId="207"/>
          <ac:spMkLst>
            <pc:docMk/>
            <pc:sldMk cId="3283052924" sldId="360"/>
            <ac:spMk id="3" creationId="{2715880C-3CE5-430B-8F5C-3FA3052A2727}"/>
          </ac:spMkLst>
        </pc:spChg>
        <pc:spChg chg="add mod">
          <ac:chgData name="Elsa Gabriella Ulfsdotter Richardson Temm" userId="4354ca78-86ab-4988-bb84-796d4c026b43" providerId="ADAL" clId="{8F81BEDC-7C71-4956-B5AF-4583E518E3EF}" dt="2019-02-05T19:21:36.550" v="838" actId="207"/>
          <ac:spMkLst>
            <pc:docMk/>
            <pc:sldMk cId="3283052924" sldId="360"/>
            <ac:spMk id="4" creationId="{04D9FA76-0EC6-472A-ABA7-EF571A2521D0}"/>
          </ac:spMkLst>
        </pc:spChg>
        <pc:spChg chg="add mod ord">
          <ac:chgData name="Elsa Gabriella Ulfsdotter Richardson Temm" userId="4354ca78-86ab-4988-bb84-796d4c026b43" providerId="ADAL" clId="{8F81BEDC-7C71-4956-B5AF-4583E518E3EF}" dt="2019-02-05T19:53:57.239" v="950" actId="207"/>
          <ac:spMkLst>
            <pc:docMk/>
            <pc:sldMk cId="3283052924" sldId="360"/>
            <ac:spMk id="5" creationId="{AF16F4BE-10D3-4380-A95B-F3CD474EF397}"/>
          </ac:spMkLst>
        </pc:spChg>
        <pc:spChg chg="add mod">
          <ac:chgData name="Elsa Gabriella Ulfsdotter Richardson Temm" userId="4354ca78-86ab-4988-bb84-796d4c026b43" providerId="ADAL" clId="{8F81BEDC-7C71-4956-B5AF-4583E518E3EF}" dt="2019-02-06T18:19:43.041" v="3607" actId="1076"/>
          <ac:spMkLst>
            <pc:docMk/>
            <pc:sldMk cId="3283052924" sldId="360"/>
            <ac:spMk id="7" creationId="{07EFDD04-B971-4B41-B334-C37FF89CBDA0}"/>
          </ac:spMkLst>
        </pc:spChg>
        <pc:picChg chg="add mod">
          <ac:chgData name="Elsa Gabriella Ulfsdotter Richardson Temm" userId="4354ca78-86ab-4988-bb84-796d4c026b43" providerId="ADAL" clId="{8F81BEDC-7C71-4956-B5AF-4583E518E3EF}" dt="2019-02-05T19:21:22.982" v="837" actId="1076"/>
          <ac:picMkLst>
            <pc:docMk/>
            <pc:sldMk cId="3283052924" sldId="360"/>
            <ac:picMk id="6" creationId="{FFC543C8-B4AC-4CA9-89E7-1F9BF89D198F}"/>
          </ac:picMkLst>
        </pc:picChg>
      </pc:sldChg>
      <pc:sldChg chg="add del">
        <pc:chgData name="Elsa Gabriella Ulfsdotter Richardson Temm" userId="4354ca78-86ab-4988-bb84-796d4c026b43" providerId="ADAL" clId="{8F81BEDC-7C71-4956-B5AF-4583E518E3EF}" dt="2019-02-05T20:57:50.530" v="1192" actId="2696"/>
        <pc:sldMkLst>
          <pc:docMk/>
          <pc:sldMk cId="1420552460" sldId="361"/>
        </pc:sldMkLst>
      </pc:sldChg>
      <pc:sldChg chg="addSp modSp add del">
        <pc:chgData name="Elsa Gabriella Ulfsdotter Richardson Temm" userId="4354ca78-86ab-4988-bb84-796d4c026b43" providerId="ADAL" clId="{8F81BEDC-7C71-4956-B5AF-4583E518E3EF}" dt="2019-02-05T19:02:56.805" v="610" actId="2696"/>
        <pc:sldMkLst>
          <pc:docMk/>
          <pc:sldMk cId="3039531446" sldId="362"/>
        </pc:sldMkLst>
        <pc:graphicFrameChg chg="add mod">
          <ac:chgData name="Elsa Gabriella Ulfsdotter Richardson Temm" userId="4354ca78-86ab-4988-bb84-796d4c026b43" providerId="ADAL" clId="{8F81BEDC-7C71-4956-B5AF-4583E518E3EF}" dt="2019-02-05T18:54:11.770" v="609" actId="2696"/>
          <ac:graphicFrameMkLst>
            <pc:docMk/>
            <pc:sldMk cId="3039531446" sldId="362"/>
            <ac:graphicFrameMk id="2" creationId="{C187A4C2-FD42-44D7-B5EF-8836C03D827D}"/>
          </ac:graphicFrameMkLst>
        </pc:graphicFrameChg>
      </pc:sldChg>
      <pc:sldChg chg="addSp modSp modNotesTx">
        <pc:chgData name="Elsa Gabriella Ulfsdotter Richardson Temm" userId="4354ca78-86ab-4988-bb84-796d4c026b43" providerId="ADAL" clId="{8F81BEDC-7C71-4956-B5AF-4583E518E3EF}" dt="2019-02-06T18:44:12.128" v="3785" actId="207"/>
        <pc:sldMkLst>
          <pc:docMk/>
          <pc:sldMk cId="444510039" sldId="363"/>
        </pc:sldMkLst>
        <pc:spChg chg="mod">
          <ac:chgData name="Elsa Gabriella Ulfsdotter Richardson Temm" userId="4354ca78-86ab-4988-bb84-796d4c026b43" providerId="ADAL" clId="{8F81BEDC-7C71-4956-B5AF-4583E518E3EF}" dt="2019-02-06T18:43:41.807" v="3783" actId="207"/>
          <ac:spMkLst>
            <pc:docMk/>
            <pc:sldMk cId="444510039" sldId="363"/>
            <ac:spMk id="2" creationId="{2C7AD86A-DE97-4C12-9778-A1832F12A8F2}"/>
          </ac:spMkLst>
        </pc:spChg>
        <pc:spChg chg="add mod">
          <ac:chgData name="Elsa Gabriella Ulfsdotter Richardson Temm" userId="4354ca78-86ab-4988-bb84-796d4c026b43" providerId="ADAL" clId="{8F81BEDC-7C71-4956-B5AF-4583E518E3EF}" dt="2019-02-05T19:13:24.852" v="763" actId="1076"/>
          <ac:spMkLst>
            <pc:docMk/>
            <pc:sldMk cId="444510039" sldId="363"/>
            <ac:spMk id="3" creationId="{D430A418-6CCC-4E89-AC80-E5C26E0CCAA3}"/>
          </ac:spMkLst>
        </pc:spChg>
        <pc:spChg chg="add mod">
          <ac:chgData name="Elsa Gabriella Ulfsdotter Richardson Temm" userId="4354ca78-86ab-4988-bb84-796d4c026b43" providerId="ADAL" clId="{8F81BEDC-7C71-4956-B5AF-4583E518E3EF}" dt="2019-02-06T15:33:12.366" v="2250" actId="1076"/>
          <ac:spMkLst>
            <pc:docMk/>
            <pc:sldMk cId="444510039" sldId="363"/>
            <ac:spMk id="5" creationId="{5A615F3F-64FD-45FD-A333-EA01FCE95E4A}"/>
          </ac:spMkLst>
        </pc:spChg>
        <pc:spChg chg="add mod">
          <ac:chgData name="Elsa Gabriella Ulfsdotter Richardson Temm" userId="4354ca78-86ab-4988-bb84-796d4c026b43" providerId="ADAL" clId="{8F81BEDC-7C71-4956-B5AF-4583E518E3EF}" dt="2019-02-06T15:33:07.302" v="2249" actId="1076"/>
          <ac:spMkLst>
            <pc:docMk/>
            <pc:sldMk cId="444510039" sldId="363"/>
            <ac:spMk id="6" creationId="{0115833E-1662-45BD-819D-E7C3A14954DB}"/>
          </ac:spMkLst>
        </pc:spChg>
        <pc:spChg chg="add mod">
          <ac:chgData name="Elsa Gabriella Ulfsdotter Richardson Temm" userId="4354ca78-86ab-4988-bb84-796d4c026b43" providerId="ADAL" clId="{8F81BEDC-7C71-4956-B5AF-4583E518E3EF}" dt="2019-02-05T19:13:10.218" v="760" actId="1076"/>
          <ac:spMkLst>
            <pc:docMk/>
            <pc:sldMk cId="444510039" sldId="363"/>
            <ac:spMk id="7" creationId="{886674D4-EF96-4FA6-B5FB-E0000EE4220D}"/>
          </ac:spMkLst>
        </pc:spChg>
        <pc:spChg chg="add mod">
          <ac:chgData name="Elsa Gabriella Ulfsdotter Richardson Temm" userId="4354ca78-86ab-4988-bb84-796d4c026b43" providerId="ADAL" clId="{8F81BEDC-7C71-4956-B5AF-4583E518E3EF}" dt="2019-02-06T15:33:40.429" v="2251" actId="1076"/>
          <ac:spMkLst>
            <pc:docMk/>
            <pc:sldMk cId="444510039" sldId="363"/>
            <ac:spMk id="8" creationId="{32388729-A60E-490E-A4BF-6A039C23225D}"/>
          </ac:spMkLst>
        </pc:spChg>
        <pc:spChg chg="add mod">
          <ac:chgData name="Elsa Gabriella Ulfsdotter Richardson Temm" userId="4354ca78-86ab-4988-bb84-796d4c026b43" providerId="ADAL" clId="{8F81BEDC-7C71-4956-B5AF-4583E518E3EF}" dt="2019-02-06T15:33:46.381" v="2252" actId="1076"/>
          <ac:spMkLst>
            <pc:docMk/>
            <pc:sldMk cId="444510039" sldId="363"/>
            <ac:spMk id="9" creationId="{AD830534-9864-4F24-9ABA-16E445C9D4F8}"/>
          </ac:spMkLst>
        </pc:spChg>
        <pc:spChg chg="add mod">
          <ac:chgData name="Elsa Gabriella Ulfsdotter Richardson Temm" userId="4354ca78-86ab-4988-bb84-796d4c026b43" providerId="ADAL" clId="{8F81BEDC-7C71-4956-B5AF-4583E518E3EF}" dt="2019-02-06T15:32:54.835" v="2248" actId="1076"/>
          <ac:spMkLst>
            <pc:docMk/>
            <pc:sldMk cId="444510039" sldId="363"/>
            <ac:spMk id="10" creationId="{38D9DD50-8CD9-4396-96B9-F5A434162268}"/>
          </ac:spMkLst>
        </pc:spChg>
        <pc:graphicFrameChg chg="mod">
          <ac:chgData name="Elsa Gabriella Ulfsdotter Richardson Temm" userId="4354ca78-86ab-4988-bb84-796d4c026b43" providerId="ADAL" clId="{8F81BEDC-7C71-4956-B5AF-4583E518E3EF}" dt="2019-02-06T18:44:12.128" v="3785" actId="207"/>
          <ac:graphicFrameMkLst>
            <pc:docMk/>
            <pc:sldMk cId="444510039" sldId="363"/>
            <ac:graphicFrameMk id="4" creationId="{351275A8-81AD-4DC6-9F40-EE9FF655D893}"/>
          </ac:graphicFrameMkLst>
        </pc:graphicFrameChg>
        <pc:picChg chg="add">
          <ac:chgData name="Elsa Gabriella Ulfsdotter Richardson Temm" userId="4354ca78-86ab-4988-bb84-796d4c026b43" providerId="ADAL" clId="{8F81BEDC-7C71-4956-B5AF-4583E518E3EF}" dt="2019-02-06T17:18:48.202" v="3376" actId="20577"/>
          <ac:picMkLst>
            <pc:docMk/>
            <pc:sldMk cId="444510039" sldId="363"/>
            <ac:picMk id="11" creationId="{38890D26-521E-482D-8721-B12986B6FE5C}"/>
          </ac:picMkLst>
        </pc:picChg>
      </pc:sldChg>
      <pc:sldChg chg="addSp delSp modSp add">
        <pc:chgData name="Elsa Gabriella Ulfsdotter Richardson Temm" userId="4354ca78-86ab-4988-bb84-796d4c026b43" providerId="ADAL" clId="{8F81BEDC-7C71-4956-B5AF-4583E518E3EF}" dt="2019-02-06T18:20:09.362" v="3609" actId="1076"/>
        <pc:sldMkLst>
          <pc:docMk/>
          <pc:sldMk cId="4099445105" sldId="364"/>
        </pc:sldMkLst>
        <pc:spChg chg="del">
          <ac:chgData name="Elsa Gabriella Ulfsdotter Richardson Temm" userId="4354ca78-86ab-4988-bb84-796d4c026b43" providerId="ADAL" clId="{8F81BEDC-7C71-4956-B5AF-4583E518E3EF}" dt="2019-02-05T19:39:19.752" v="858" actId="1076"/>
          <ac:spMkLst>
            <pc:docMk/>
            <pc:sldMk cId="4099445105" sldId="364"/>
            <ac:spMk id="2" creationId="{2BD7088B-8876-438F-A7D5-7275D7F1555B}"/>
          </ac:spMkLst>
        </pc:spChg>
        <pc:spChg chg="del">
          <ac:chgData name="Elsa Gabriella Ulfsdotter Richardson Temm" userId="4354ca78-86ab-4988-bb84-796d4c026b43" providerId="ADAL" clId="{8F81BEDC-7C71-4956-B5AF-4583E518E3EF}" dt="2019-02-05T19:39:19.752" v="858" actId="1076"/>
          <ac:spMkLst>
            <pc:docMk/>
            <pc:sldMk cId="4099445105" sldId="364"/>
            <ac:spMk id="3" creationId="{5FF84F7E-B4EF-4488-A654-E020BE3ADE4C}"/>
          </ac:spMkLst>
        </pc:spChg>
        <pc:spChg chg="add mod">
          <ac:chgData name="Elsa Gabriella Ulfsdotter Richardson Temm" userId="4354ca78-86ab-4988-bb84-796d4c026b43" providerId="ADAL" clId="{8F81BEDC-7C71-4956-B5AF-4583E518E3EF}" dt="2019-02-05T19:59:16.644" v="1066" actId="1076"/>
          <ac:spMkLst>
            <pc:docMk/>
            <pc:sldMk cId="4099445105" sldId="364"/>
            <ac:spMk id="4" creationId="{F2FF767D-772E-418B-96F9-B0210A0FEE4F}"/>
          </ac:spMkLst>
        </pc:spChg>
        <pc:spChg chg="add mod">
          <ac:chgData name="Elsa Gabriella Ulfsdotter Richardson Temm" userId="4354ca78-86ab-4988-bb84-796d4c026b43" providerId="ADAL" clId="{8F81BEDC-7C71-4956-B5AF-4583E518E3EF}" dt="2019-02-05T19:59:16.644" v="1066" actId="1076"/>
          <ac:spMkLst>
            <pc:docMk/>
            <pc:sldMk cId="4099445105" sldId="364"/>
            <ac:spMk id="5" creationId="{7CDCD8CF-55C8-480C-B1BD-13079BCE5484}"/>
          </ac:spMkLst>
        </pc:spChg>
        <pc:spChg chg="add mod">
          <ac:chgData name="Elsa Gabriella Ulfsdotter Richardson Temm" userId="4354ca78-86ab-4988-bb84-796d4c026b43" providerId="ADAL" clId="{8F81BEDC-7C71-4956-B5AF-4583E518E3EF}" dt="2019-02-05T19:59:16.644" v="1066" actId="1076"/>
          <ac:spMkLst>
            <pc:docMk/>
            <pc:sldMk cId="4099445105" sldId="364"/>
            <ac:spMk id="6" creationId="{13EF2280-8DAF-4CE9-A65C-392ED3791657}"/>
          </ac:spMkLst>
        </pc:spChg>
        <pc:spChg chg="add mod">
          <ac:chgData name="Elsa Gabriella Ulfsdotter Richardson Temm" userId="4354ca78-86ab-4988-bb84-796d4c026b43" providerId="ADAL" clId="{8F81BEDC-7C71-4956-B5AF-4583E518E3EF}" dt="2019-02-05T19:59:16.644" v="1066" actId="1076"/>
          <ac:spMkLst>
            <pc:docMk/>
            <pc:sldMk cId="4099445105" sldId="364"/>
            <ac:spMk id="7" creationId="{2B6F84B0-73A5-4C43-A7F5-8458F3BB43C6}"/>
          </ac:spMkLst>
        </pc:spChg>
        <pc:spChg chg="add mod">
          <ac:chgData name="Elsa Gabriella Ulfsdotter Richardson Temm" userId="4354ca78-86ab-4988-bb84-796d4c026b43" providerId="ADAL" clId="{8F81BEDC-7C71-4956-B5AF-4583E518E3EF}" dt="2019-02-05T19:59:16.644" v="1066" actId="1076"/>
          <ac:spMkLst>
            <pc:docMk/>
            <pc:sldMk cId="4099445105" sldId="364"/>
            <ac:spMk id="8" creationId="{42EFDC13-E712-48A0-A14A-65194573EB65}"/>
          </ac:spMkLst>
        </pc:spChg>
        <pc:spChg chg="add mod">
          <ac:chgData name="Elsa Gabriella Ulfsdotter Richardson Temm" userId="4354ca78-86ab-4988-bb84-796d4c026b43" providerId="ADAL" clId="{8F81BEDC-7C71-4956-B5AF-4583E518E3EF}" dt="2019-02-05T19:59:16.644" v="1066" actId="1076"/>
          <ac:spMkLst>
            <pc:docMk/>
            <pc:sldMk cId="4099445105" sldId="364"/>
            <ac:spMk id="9" creationId="{ED5D1C80-0AED-4478-A001-67974128F8A9}"/>
          </ac:spMkLst>
        </pc:spChg>
        <pc:spChg chg="add mod">
          <ac:chgData name="Elsa Gabriella Ulfsdotter Richardson Temm" userId="4354ca78-86ab-4988-bb84-796d4c026b43" providerId="ADAL" clId="{8F81BEDC-7C71-4956-B5AF-4583E518E3EF}" dt="2019-02-06T18:20:09.362" v="3609" actId="1076"/>
          <ac:spMkLst>
            <pc:docMk/>
            <pc:sldMk cId="4099445105" sldId="364"/>
            <ac:spMk id="11" creationId="{3A0F4565-C872-4B7C-AF4B-2FA8D6A3C5EE}"/>
          </ac:spMkLst>
        </pc:spChg>
        <pc:spChg chg="add mod">
          <ac:chgData name="Elsa Gabriella Ulfsdotter Richardson Temm" userId="4354ca78-86ab-4988-bb84-796d4c026b43" providerId="ADAL" clId="{8F81BEDC-7C71-4956-B5AF-4583E518E3EF}" dt="2019-02-06T14:35:02.644" v="1458" actId="255"/>
          <ac:spMkLst>
            <pc:docMk/>
            <pc:sldMk cId="4099445105" sldId="364"/>
            <ac:spMk id="12" creationId="{923968BB-47C0-4317-896B-D313C9D3A190}"/>
          </ac:spMkLst>
        </pc:spChg>
        <pc:spChg chg="add mod">
          <ac:chgData name="Elsa Gabriella Ulfsdotter Richardson Temm" userId="4354ca78-86ab-4988-bb84-796d4c026b43" providerId="ADAL" clId="{8F81BEDC-7C71-4956-B5AF-4583E518E3EF}" dt="2019-02-06T14:35:02.644" v="1458" actId="255"/>
          <ac:spMkLst>
            <pc:docMk/>
            <pc:sldMk cId="4099445105" sldId="364"/>
            <ac:spMk id="13" creationId="{F44BE492-DFA0-40FB-AAE9-146F0436F927}"/>
          </ac:spMkLst>
        </pc:spChg>
        <pc:spChg chg="add mod">
          <ac:chgData name="Elsa Gabriella Ulfsdotter Richardson Temm" userId="4354ca78-86ab-4988-bb84-796d4c026b43" providerId="ADAL" clId="{8F81BEDC-7C71-4956-B5AF-4583E518E3EF}" dt="2019-02-06T14:35:02.644" v="1458" actId="255"/>
          <ac:spMkLst>
            <pc:docMk/>
            <pc:sldMk cId="4099445105" sldId="364"/>
            <ac:spMk id="14" creationId="{1FB6662B-7597-4B64-B532-0C7EC564C7FE}"/>
          </ac:spMkLst>
        </pc:spChg>
        <pc:picChg chg="add mod">
          <ac:chgData name="Elsa Gabriella Ulfsdotter Richardson Temm" userId="4354ca78-86ab-4988-bb84-796d4c026b43" providerId="ADAL" clId="{8F81BEDC-7C71-4956-B5AF-4583E518E3EF}" dt="2019-02-06T14:35:40.860" v="1463" actId="1076"/>
          <ac:picMkLst>
            <pc:docMk/>
            <pc:sldMk cId="4099445105" sldId="364"/>
            <ac:picMk id="10" creationId="{5102A2A3-421D-4451-AF9C-1098007CF1A6}"/>
          </ac:picMkLst>
        </pc:picChg>
      </pc:sldChg>
      <pc:sldChg chg="add del">
        <pc:chgData name="Elsa Gabriella Ulfsdotter Richardson Temm" userId="4354ca78-86ab-4988-bb84-796d4c026b43" providerId="ADAL" clId="{8F81BEDC-7C71-4956-B5AF-4583E518E3EF}" dt="2019-02-05T21:19:32.396" v="1376" actId="1076"/>
        <pc:sldMkLst>
          <pc:docMk/>
          <pc:sldMk cId="1048427275" sldId="365"/>
        </pc:sldMkLst>
      </pc:sldChg>
      <pc:sldChg chg="addSp modSp add del">
        <pc:chgData name="Elsa Gabriella Ulfsdotter Richardson Temm" userId="4354ca78-86ab-4988-bb84-796d4c026b43" providerId="ADAL" clId="{8F81BEDC-7C71-4956-B5AF-4583E518E3EF}" dt="2019-02-06T17:16:38.200" v="3369" actId="2696"/>
        <pc:sldMkLst>
          <pc:docMk/>
          <pc:sldMk cId="4126628425" sldId="365"/>
        </pc:sldMkLst>
        <pc:graphicFrameChg chg="add mod">
          <ac:chgData name="Elsa Gabriella Ulfsdotter Richardson Temm" userId="4354ca78-86ab-4988-bb84-796d4c026b43" providerId="ADAL" clId="{8F81BEDC-7C71-4956-B5AF-4583E518E3EF}" dt="2019-02-06T17:13:26.481" v="3349" actId="113"/>
          <ac:graphicFrameMkLst>
            <pc:docMk/>
            <pc:sldMk cId="4126628425" sldId="365"/>
            <ac:graphicFrameMk id="2" creationId="{011267E2-2C30-4010-9F7E-B1ED4223BA45}"/>
          </ac:graphicFrameMkLst>
        </pc:graphicFrameChg>
      </pc:sldChg>
      <pc:sldChg chg="addSp delSp modSp add">
        <pc:chgData name="Elsa Gabriella Ulfsdotter Richardson Temm" userId="4354ca78-86ab-4988-bb84-796d4c026b43" providerId="ADAL" clId="{8F81BEDC-7C71-4956-B5AF-4583E518E3EF}" dt="2019-02-06T18:45:34.017" v="3790" actId="20577"/>
        <pc:sldMkLst>
          <pc:docMk/>
          <pc:sldMk cId="667791146" sldId="366"/>
        </pc:sldMkLst>
        <pc:spChg chg="del">
          <ac:chgData name="Elsa Gabriella Ulfsdotter Richardson Temm" userId="4354ca78-86ab-4988-bb84-796d4c026b43" providerId="ADAL" clId="{8F81BEDC-7C71-4956-B5AF-4583E518E3EF}" dt="2019-02-06T17:14:04.305" v="3354" actId="478"/>
          <ac:spMkLst>
            <pc:docMk/>
            <pc:sldMk cId="667791146" sldId="366"/>
            <ac:spMk id="2" creationId="{0B612007-4FC0-401B-BDBC-322B159EF33E}"/>
          </ac:spMkLst>
        </pc:spChg>
        <pc:spChg chg="del mod">
          <ac:chgData name="Elsa Gabriella Ulfsdotter Richardson Temm" userId="4354ca78-86ab-4988-bb84-796d4c026b43" providerId="ADAL" clId="{8F81BEDC-7C71-4956-B5AF-4583E518E3EF}" dt="2019-02-06T17:14:18.381" v="3355" actId="20577"/>
          <ac:spMkLst>
            <pc:docMk/>
            <pc:sldMk cId="667791146" sldId="366"/>
            <ac:spMk id="8" creationId="{6BACD4E0-8F10-48C0-9B94-1D68E9BC0FD2}"/>
          </ac:spMkLst>
        </pc:spChg>
        <pc:graphicFrameChg chg="del">
          <ac:chgData name="Elsa Gabriella Ulfsdotter Richardson Temm" userId="4354ca78-86ab-4988-bb84-796d4c026b43" providerId="ADAL" clId="{8F81BEDC-7C71-4956-B5AF-4583E518E3EF}" dt="2019-02-06T17:13:52.780" v="3351" actId="478"/>
          <ac:graphicFrameMkLst>
            <pc:docMk/>
            <pc:sldMk cId="667791146" sldId="366"/>
            <ac:graphicFrameMk id="3" creationId="{55F00DA3-C4CB-4ADF-805F-1342DAE667CB}"/>
          </ac:graphicFrameMkLst>
        </pc:graphicFrameChg>
        <pc:graphicFrameChg chg="add mod">
          <ac:chgData name="Elsa Gabriella Ulfsdotter Richardson Temm" userId="4354ca78-86ab-4988-bb84-796d4c026b43" providerId="ADAL" clId="{8F81BEDC-7C71-4956-B5AF-4583E518E3EF}" dt="2019-02-06T18:45:34.017" v="3790" actId="20577"/>
          <ac:graphicFrameMkLst>
            <pc:docMk/>
            <pc:sldMk cId="667791146" sldId="366"/>
            <ac:graphicFrameMk id="9" creationId="{028174BE-3D82-4F3C-8EF4-4D3BD150EF4C}"/>
          </ac:graphicFrameMkLst>
        </pc:graphicFrameChg>
        <pc:picChg chg="add">
          <ac:chgData name="Elsa Gabriella Ulfsdotter Richardson Temm" userId="4354ca78-86ab-4988-bb84-796d4c026b43" providerId="ADAL" clId="{8F81BEDC-7C71-4956-B5AF-4583E518E3EF}" dt="2019-02-06T17:18:55.434" v="3377" actId="20577"/>
          <ac:picMkLst>
            <pc:docMk/>
            <pc:sldMk cId="667791146" sldId="366"/>
            <ac:picMk id="10" creationId="{9FCC7221-5696-4CA0-95F2-AF2E96016335}"/>
          </ac:picMkLst>
        </pc:picChg>
      </pc:sldChg>
      <pc:sldChg chg="add del">
        <pc:chgData name="Elsa Gabriella Ulfsdotter Richardson Temm" userId="4354ca78-86ab-4988-bb84-796d4c026b43" providerId="ADAL" clId="{8F81BEDC-7C71-4956-B5AF-4583E518E3EF}" dt="2019-02-06T17:18:28.558" v="3375" actId="20577"/>
        <pc:sldMkLst>
          <pc:docMk/>
          <pc:sldMk cId="2945951377" sldId="36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0914C8-96F9-4BF0-9C27-93FB605F58C3}"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en-US"/>
        </a:p>
      </dgm:t>
    </dgm:pt>
    <dgm:pt modelId="{8C29BC7B-DB23-420B-9F39-B572F9C60516}">
      <dgm:prSet phldrT="[Text]" custT="1"/>
      <dgm:spPr>
        <a:solidFill>
          <a:schemeClr val="bg1">
            <a:alpha val="50000"/>
          </a:schemeClr>
        </a:solidFill>
      </dgm:spPr>
      <dgm:t>
        <a:bodyPr/>
        <a:lstStyle/>
        <a:p>
          <a:pPr>
            <a:lnSpc>
              <a:spcPct val="100000"/>
            </a:lnSpc>
          </a:pPr>
          <a:r>
            <a:rPr lang="en-US" sz="1600" b="1" i="1" dirty="0"/>
            <a:t>1994</a:t>
          </a:r>
        </a:p>
        <a:p>
          <a:pPr>
            <a:lnSpc>
              <a:spcPct val="100000"/>
            </a:lnSpc>
          </a:pPr>
          <a:r>
            <a:rPr lang="en-US" sz="1600" i="1" dirty="0"/>
            <a:t>Provide for </a:t>
          </a:r>
          <a:r>
            <a:rPr lang="en-US" sz="1600" b="1" i="1" dirty="0"/>
            <a:t>full disclosure </a:t>
          </a:r>
          <a:r>
            <a:rPr lang="en-US" sz="1600" i="1" dirty="0"/>
            <a:t>of all non-confidential information, and </a:t>
          </a:r>
          <a:r>
            <a:rPr lang="en-US" sz="1600" b="1" i="1" dirty="0"/>
            <a:t>consultation with, and participation</a:t>
          </a:r>
          <a:r>
            <a:rPr lang="en-US" sz="1600" i="1" dirty="0"/>
            <a:t> as appropriate </a:t>
          </a:r>
          <a:endParaRPr lang="en-US" sz="1600" dirty="0"/>
        </a:p>
      </dgm:t>
    </dgm:pt>
    <dgm:pt modelId="{47C5A8E2-5408-4731-BF9E-A20506F88956}" type="parTrans" cxnId="{3409D273-1255-47E2-9207-4572CD4A91C0}">
      <dgm:prSet/>
      <dgm:spPr/>
      <dgm:t>
        <a:bodyPr/>
        <a:lstStyle/>
        <a:p>
          <a:endParaRPr lang="en-US"/>
        </a:p>
      </dgm:t>
    </dgm:pt>
    <dgm:pt modelId="{A102EAA9-3DF7-4460-93B6-0FB9323AE246}" type="sibTrans" cxnId="{3409D273-1255-47E2-9207-4572CD4A91C0}">
      <dgm:prSet/>
      <dgm:spPr/>
      <dgm:t>
        <a:bodyPr/>
        <a:lstStyle/>
        <a:p>
          <a:endParaRPr lang="en-US"/>
        </a:p>
      </dgm:t>
    </dgm:pt>
    <dgm:pt modelId="{B3648657-DF94-4136-9599-882674306455}">
      <dgm:prSet phldrT="[Text]" custT="1"/>
      <dgm:spPr>
        <a:solidFill>
          <a:schemeClr val="bg1">
            <a:alpha val="50000"/>
          </a:schemeClr>
        </a:solidFill>
      </dgm:spPr>
      <dgm:t>
        <a:bodyPr/>
        <a:lstStyle/>
        <a:p>
          <a:pPr>
            <a:lnSpc>
              <a:spcPct val="100000"/>
            </a:lnSpc>
          </a:pPr>
          <a:r>
            <a:rPr lang="en-US" sz="1600" b="1" dirty="0"/>
            <a:t>1996 </a:t>
          </a:r>
        </a:p>
        <a:p>
          <a:pPr>
            <a:lnSpc>
              <a:spcPct val="100000"/>
            </a:lnSpc>
          </a:pPr>
          <a:r>
            <a:rPr lang="en-US" sz="1600" dirty="0"/>
            <a:t>Policy on public involvement: effective public involvement “is critical to the success of GEF-financed projects”, and improves project performance and impact.</a:t>
          </a:r>
        </a:p>
      </dgm:t>
    </dgm:pt>
    <dgm:pt modelId="{482E1B46-C091-4982-837E-66745F45AF33}" type="parTrans" cxnId="{AB5A5822-FC5A-48D5-8325-FC78C8C3F8F5}">
      <dgm:prSet/>
      <dgm:spPr/>
      <dgm:t>
        <a:bodyPr/>
        <a:lstStyle/>
        <a:p>
          <a:endParaRPr lang="en-US"/>
        </a:p>
      </dgm:t>
    </dgm:pt>
    <dgm:pt modelId="{EEE0CE26-0A31-48F7-9B58-C295A2857DC6}" type="sibTrans" cxnId="{AB5A5822-FC5A-48D5-8325-FC78C8C3F8F5}">
      <dgm:prSet/>
      <dgm:spPr/>
      <dgm:t>
        <a:bodyPr/>
        <a:lstStyle/>
        <a:p>
          <a:endParaRPr lang="en-US"/>
        </a:p>
      </dgm:t>
    </dgm:pt>
    <dgm:pt modelId="{BA803188-19BD-476E-95A3-15FE350864DE}">
      <dgm:prSet phldrT="[Text]" custT="1"/>
      <dgm:spPr>
        <a:solidFill>
          <a:schemeClr val="bg1">
            <a:alpha val="50000"/>
          </a:schemeClr>
        </a:solidFill>
      </dgm:spPr>
      <dgm:t>
        <a:bodyPr/>
        <a:lstStyle/>
        <a:p>
          <a:pPr>
            <a:lnSpc>
              <a:spcPct val="100000"/>
            </a:lnSpc>
          </a:pPr>
          <a:r>
            <a:rPr lang="en-US" sz="1600" b="1" dirty="0"/>
            <a:t>2014</a:t>
          </a:r>
        </a:p>
        <a:p>
          <a:pPr>
            <a:lnSpc>
              <a:spcPct val="100000"/>
            </a:lnSpc>
          </a:pPr>
          <a:r>
            <a:rPr lang="en-US" sz="1600" dirty="0"/>
            <a:t>Guidelines: Practical steps to implement the principles of the 1996 Policy</a:t>
          </a:r>
        </a:p>
      </dgm:t>
    </dgm:pt>
    <dgm:pt modelId="{CF03C8B6-ADD0-4DC0-B072-F9739FFBAFEB}" type="parTrans" cxnId="{223203B1-7D8E-443A-B084-AFE191D22753}">
      <dgm:prSet/>
      <dgm:spPr/>
      <dgm:t>
        <a:bodyPr/>
        <a:lstStyle/>
        <a:p>
          <a:endParaRPr lang="en-US"/>
        </a:p>
      </dgm:t>
    </dgm:pt>
    <dgm:pt modelId="{2B2A8B69-68B6-4BB2-ADCF-A3D9C2FFB56D}" type="sibTrans" cxnId="{223203B1-7D8E-443A-B084-AFE191D22753}">
      <dgm:prSet/>
      <dgm:spPr/>
      <dgm:t>
        <a:bodyPr/>
        <a:lstStyle/>
        <a:p>
          <a:endParaRPr lang="en-US"/>
        </a:p>
      </dgm:t>
    </dgm:pt>
    <dgm:pt modelId="{4E9C7261-6F44-47F8-BE1D-92900A3B1F43}">
      <dgm:prSet custT="1"/>
      <dgm:spPr>
        <a:solidFill>
          <a:schemeClr val="bg1">
            <a:alpha val="50000"/>
          </a:schemeClr>
        </a:solidFill>
        <a:ln>
          <a:noFill/>
          <a:prstDash val="dash"/>
        </a:ln>
      </dgm:spPr>
      <dgm:t>
        <a:bodyPr/>
        <a:lstStyle/>
        <a:p>
          <a:pPr>
            <a:lnSpc>
              <a:spcPct val="100000"/>
            </a:lnSpc>
          </a:pPr>
          <a:r>
            <a:rPr lang="en-US" sz="1600" b="1" dirty="0">
              <a:solidFill>
                <a:schemeClr val="accent1">
                  <a:lumMod val="50000"/>
                </a:schemeClr>
              </a:solidFill>
            </a:rPr>
            <a:t>2017</a:t>
          </a:r>
        </a:p>
        <a:p>
          <a:pPr>
            <a:lnSpc>
              <a:spcPct val="100000"/>
            </a:lnSpc>
          </a:pPr>
          <a:r>
            <a:rPr lang="en-US" sz="1600" dirty="0">
              <a:solidFill>
                <a:schemeClr val="accent1">
                  <a:lumMod val="50000"/>
                </a:schemeClr>
              </a:solidFill>
            </a:rPr>
            <a:t>Policy on stakeholder engagement: minimum requirements for agencies to engage stakeholders  and clear responsibilities for GEF Secretariat</a:t>
          </a:r>
        </a:p>
      </dgm:t>
    </dgm:pt>
    <dgm:pt modelId="{22B0E14E-93DD-45A8-9E2D-47563037FA8E}" type="parTrans" cxnId="{5C9D3A6B-25AC-4ADD-9C3E-F25469EEF008}">
      <dgm:prSet/>
      <dgm:spPr/>
      <dgm:t>
        <a:bodyPr/>
        <a:lstStyle/>
        <a:p>
          <a:endParaRPr lang="en-US"/>
        </a:p>
      </dgm:t>
    </dgm:pt>
    <dgm:pt modelId="{FE3A35BB-8970-4C94-8D0E-3E58B11A3C4F}" type="sibTrans" cxnId="{5C9D3A6B-25AC-4ADD-9C3E-F25469EEF008}">
      <dgm:prSet/>
      <dgm:spPr/>
      <dgm:t>
        <a:bodyPr/>
        <a:lstStyle/>
        <a:p>
          <a:endParaRPr lang="en-US"/>
        </a:p>
      </dgm:t>
    </dgm:pt>
    <dgm:pt modelId="{7A223E7F-C31A-45B6-9B19-A866FCDA1348}" type="pres">
      <dgm:prSet presAssocID="{6C0914C8-96F9-4BF0-9C27-93FB605F58C3}" presName="arrowDiagram" presStyleCnt="0">
        <dgm:presLayoutVars>
          <dgm:chMax val="5"/>
          <dgm:dir/>
          <dgm:resizeHandles val="exact"/>
        </dgm:presLayoutVars>
      </dgm:prSet>
      <dgm:spPr/>
    </dgm:pt>
    <dgm:pt modelId="{F0936C3D-B01A-4DB2-93CF-6E2D1FAB686E}" type="pres">
      <dgm:prSet presAssocID="{6C0914C8-96F9-4BF0-9C27-93FB605F58C3}" presName="arrow" presStyleLbl="bgShp" presStyleIdx="0" presStyleCnt="1" custScaleX="122643" custLinFactNeighborX="303"/>
      <dgm:spPr>
        <a:solidFill>
          <a:srgbClr val="FFC000"/>
        </a:solidFill>
      </dgm:spPr>
    </dgm:pt>
    <dgm:pt modelId="{1A27A36A-4FAF-4012-9C04-12283AE4483B}" type="pres">
      <dgm:prSet presAssocID="{6C0914C8-96F9-4BF0-9C27-93FB605F58C3}" presName="arrowDiagram4" presStyleCnt="0"/>
      <dgm:spPr/>
    </dgm:pt>
    <dgm:pt modelId="{30007EFB-4AF7-4972-8AD0-18D6CC06F91C}" type="pres">
      <dgm:prSet presAssocID="{8C29BC7B-DB23-420B-9F39-B572F9C60516}" presName="bullet4a" presStyleLbl="node1" presStyleIdx="0" presStyleCnt="4" custLinFactX="-197207" custLinFactNeighborX="-200000" custLinFactNeighborY="20753"/>
      <dgm:spPr>
        <a:solidFill>
          <a:schemeClr val="accent1">
            <a:lumMod val="50000"/>
          </a:schemeClr>
        </a:solidFill>
        <a:ln>
          <a:solidFill>
            <a:schemeClr val="accent1">
              <a:lumMod val="50000"/>
            </a:schemeClr>
          </a:solidFill>
        </a:ln>
      </dgm:spPr>
    </dgm:pt>
    <dgm:pt modelId="{42EE5BE1-9258-4423-8514-1535EEBE1B87}" type="pres">
      <dgm:prSet presAssocID="{8C29BC7B-DB23-420B-9F39-B572F9C60516}" presName="textBox4a" presStyleLbl="revTx" presStyleIdx="0" presStyleCnt="4" custScaleX="203425" custLinFactNeighborX="-1713" custLinFactNeighborY="4932">
        <dgm:presLayoutVars>
          <dgm:bulletEnabled val="1"/>
        </dgm:presLayoutVars>
      </dgm:prSet>
      <dgm:spPr/>
    </dgm:pt>
    <dgm:pt modelId="{18822092-78F1-474C-9285-2FC7066E4DE0}" type="pres">
      <dgm:prSet presAssocID="{B3648657-DF94-4136-9599-882674306455}" presName="bullet4b" presStyleLbl="node1" presStyleIdx="1" presStyleCnt="4" custLinFactNeighborX="9494" custLinFactNeighborY="-46266"/>
      <dgm:spPr>
        <a:solidFill>
          <a:schemeClr val="accent1">
            <a:lumMod val="50000"/>
          </a:schemeClr>
        </a:solidFill>
        <a:ln>
          <a:solidFill>
            <a:schemeClr val="accent1">
              <a:lumMod val="50000"/>
            </a:schemeClr>
          </a:solidFill>
        </a:ln>
      </dgm:spPr>
    </dgm:pt>
    <dgm:pt modelId="{4CA89849-798C-40A6-BEB1-F20F56B11C80}" type="pres">
      <dgm:prSet presAssocID="{B3648657-DF94-4136-9599-882674306455}" presName="textBox4b" presStyleLbl="revTx" presStyleIdx="1" presStyleCnt="4" custScaleX="172463" custScaleY="66634" custLinFactNeighborX="38960" custLinFactNeighborY="-22237">
        <dgm:presLayoutVars>
          <dgm:bulletEnabled val="1"/>
        </dgm:presLayoutVars>
      </dgm:prSet>
      <dgm:spPr/>
    </dgm:pt>
    <dgm:pt modelId="{3F8D353B-EF91-4DCA-A7F9-546F195A2B46}" type="pres">
      <dgm:prSet presAssocID="{BA803188-19BD-476E-95A3-15FE350864DE}" presName="bullet4c" presStyleLbl="node1" presStyleIdx="2" presStyleCnt="4" custLinFactX="54259" custLinFactNeighborX="100000" custLinFactNeighborY="-16006"/>
      <dgm:spPr>
        <a:solidFill>
          <a:schemeClr val="accent1">
            <a:lumMod val="50000"/>
          </a:schemeClr>
        </a:solidFill>
        <a:ln>
          <a:solidFill>
            <a:schemeClr val="accent1">
              <a:lumMod val="50000"/>
            </a:schemeClr>
          </a:solidFill>
        </a:ln>
      </dgm:spPr>
    </dgm:pt>
    <dgm:pt modelId="{49DC229F-07D2-4B09-98A5-C3FDD7B2FBF1}" type="pres">
      <dgm:prSet presAssocID="{BA803188-19BD-476E-95A3-15FE350864DE}" presName="textBox4c" presStyleLbl="revTx" presStyleIdx="2" presStyleCnt="4" custScaleX="118574" custScaleY="43858" custLinFactNeighborX="48150" custLinFactNeighborY="-29356">
        <dgm:presLayoutVars>
          <dgm:bulletEnabled val="1"/>
        </dgm:presLayoutVars>
      </dgm:prSet>
      <dgm:spPr/>
    </dgm:pt>
    <dgm:pt modelId="{2964C028-55C8-4BB2-AEAC-2FA2D677D554}" type="pres">
      <dgm:prSet presAssocID="{4E9C7261-6F44-47F8-BE1D-92900A3B1F43}" presName="bullet4d" presStyleLbl="node1" presStyleIdx="3" presStyleCnt="4" custLinFactX="34305" custLinFactNeighborX="100000" custLinFactNeighborY="-27148"/>
      <dgm:spPr>
        <a:solidFill>
          <a:schemeClr val="accent1">
            <a:lumMod val="50000"/>
          </a:schemeClr>
        </a:solidFill>
        <a:ln>
          <a:solidFill>
            <a:schemeClr val="accent1">
              <a:lumMod val="50000"/>
            </a:schemeClr>
          </a:solidFill>
        </a:ln>
      </dgm:spPr>
    </dgm:pt>
    <dgm:pt modelId="{D4906EDF-70E4-43C3-8816-AF6200FD0937}" type="pres">
      <dgm:prSet presAssocID="{4E9C7261-6F44-47F8-BE1D-92900A3B1F43}" presName="textBox4d" presStyleLbl="revTx" presStyleIdx="3" presStyleCnt="4" custScaleX="132590" custScaleY="46244" custLinFactNeighborX="73344" custLinFactNeighborY="-31227">
        <dgm:presLayoutVars>
          <dgm:bulletEnabled val="1"/>
        </dgm:presLayoutVars>
      </dgm:prSet>
      <dgm:spPr/>
    </dgm:pt>
  </dgm:ptLst>
  <dgm:cxnLst>
    <dgm:cxn modelId="{AB5A5822-FC5A-48D5-8325-FC78C8C3F8F5}" srcId="{6C0914C8-96F9-4BF0-9C27-93FB605F58C3}" destId="{B3648657-DF94-4136-9599-882674306455}" srcOrd="1" destOrd="0" parTransId="{482E1B46-C091-4982-837E-66745F45AF33}" sibTransId="{EEE0CE26-0A31-48F7-9B58-C295A2857DC6}"/>
    <dgm:cxn modelId="{A3B2C732-D260-49FF-83B7-A53B2CE59B53}" type="presOf" srcId="{4E9C7261-6F44-47F8-BE1D-92900A3B1F43}" destId="{D4906EDF-70E4-43C3-8816-AF6200FD0937}" srcOrd="0" destOrd="0" presId="urn:microsoft.com/office/officeart/2005/8/layout/arrow2"/>
    <dgm:cxn modelId="{169FCA3F-7B88-4166-ACFF-DE761A02A88F}" type="presOf" srcId="{BA803188-19BD-476E-95A3-15FE350864DE}" destId="{49DC229F-07D2-4B09-98A5-C3FDD7B2FBF1}" srcOrd="0" destOrd="0" presId="urn:microsoft.com/office/officeart/2005/8/layout/arrow2"/>
    <dgm:cxn modelId="{9E103C60-AA29-4B76-AEB4-DB984AED1640}" type="presOf" srcId="{6C0914C8-96F9-4BF0-9C27-93FB605F58C3}" destId="{7A223E7F-C31A-45B6-9B19-A866FCDA1348}" srcOrd="0" destOrd="0" presId="urn:microsoft.com/office/officeart/2005/8/layout/arrow2"/>
    <dgm:cxn modelId="{5C9D3A6B-25AC-4ADD-9C3E-F25469EEF008}" srcId="{6C0914C8-96F9-4BF0-9C27-93FB605F58C3}" destId="{4E9C7261-6F44-47F8-BE1D-92900A3B1F43}" srcOrd="3" destOrd="0" parTransId="{22B0E14E-93DD-45A8-9E2D-47563037FA8E}" sibTransId="{FE3A35BB-8970-4C94-8D0E-3E58B11A3C4F}"/>
    <dgm:cxn modelId="{3409D273-1255-47E2-9207-4572CD4A91C0}" srcId="{6C0914C8-96F9-4BF0-9C27-93FB605F58C3}" destId="{8C29BC7B-DB23-420B-9F39-B572F9C60516}" srcOrd="0" destOrd="0" parTransId="{47C5A8E2-5408-4731-BF9E-A20506F88956}" sibTransId="{A102EAA9-3DF7-4460-93B6-0FB9323AE246}"/>
    <dgm:cxn modelId="{223203B1-7D8E-443A-B084-AFE191D22753}" srcId="{6C0914C8-96F9-4BF0-9C27-93FB605F58C3}" destId="{BA803188-19BD-476E-95A3-15FE350864DE}" srcOrd="2" destOrd="0" parTransId="{CF03C8B6-ADD0-4DC0-B072-F9739FFBAFEB}" sibTransId="{2B2A8B69-68B6-4BB2-ADCF-A3D9C2FFB56D}"/>
    <dgm:cxn modelId="{2831FFB1-12E4-4154-B3C5-AD6D53FAAE14}" type="presOf" srcId="{B3648657-DF94-4136-9599-882674306455}" destId="{4CA89849-798C-40A6-BEB1-F20F56B11C80}" srcOrd="0" destOrd="0" presId="urn:microsoft.com/office/officeart/2005/8/layout/arrow2"/>
    <dgm:cxn modelId="{EABA1AC5-FF02-424F-8DCF-F14BD7768357}" type="presOf" srcId="{8C29BC7B-DB23-420B-9F39-B572F9C60516}" destId="{42EE5BE1-9258-4423-8514-1535EEBE1B87}" srcOrd="0" destOrd="0" presId="urn:microsoft.com/office/officeart/2005/8/layout/arrow2"/>
    <dgm:cxn modelId="{3FDA363D-8C54-48BD-90F6-3BAB4526579C}" type="presParOf" srcId="{7A223E7F-C31A-45B6-9B19-A866FCDA1348}" destId="{F0936C3D-B01A-4DB2-93CF-6E2D1FAB686E}" srcOrd="0" destOrd="0" presId="urn:microsoft.com/office/officeart/2005/8/layout/arrow2"/>
    <dgm:cxn modelId="{20CE364A-7EAB-4A76-89CC-9C885B1C195E}" type="presParOf" srcId="{7A223E7F-C31A-45B6-9B19-A866FCDA1348}" destId="{1A27A36A-4FAF-4012-9C04-12283AE4483B}" srcOrd="1" destOrd="0" presId="urn:microsoft.com/office/officeart/2005/8/layout/arrow2"/>
    <dgm:cxn modelId="{D3877936-9F07-4607-823D-EAC78D140B38}" type="presParOf" srcId="{1A27A36A-4FAF-4012-9C04-12283AE4483B}" destId="{30007EFB-4AF7-4972-8AD0-18D6CC06F91C}" srcOrd="0" destOrd="0" presId="urn:microsoft.com/office/officeart/2005/8/layout/arrow2"/>
    <dgm:cxn modelId="{226E15BD-CD75-4782-8C23-ED77A2C7680C}" type="presParOf" srcId="{1A27A36A-4FAF-4012-9C04-12283AE4483B}" destId="{42EE5BE1-9258-4423-8514-1535EEBE1B87}" srcOrd="1" destOrd="0" presId="urn:microsoft.com/office/officeart/2005/8/layout/arrow2"/>
    <dgm:cxn modelId="{7D476F8E-686B-4566-80FC-00BD56A98E8F}" type="presParOf" srcId="{1A27A36A-4FAF-4012-9C04-12283AE4483B}" destId="{18822092-78F1-474C-9285-2FC7066E4DE0}" srcOrd="2" destOrd="0" presId="urn:microsoft.com/office/officeart/2005/8/layout/arrow2"/>
    <dgm:cxn modelId="{8B6E6EF8-E27A-4EC3-ACC3-C31893F6BBB4}" type="presParOf" srcId="{1A27A36A-4FAF-4012-9C04-12283AE4483B}" destId="{4CA89849-798C-40A6-BEB1-F20F56B11C80}" srcOrd="3" destOrd="0" presId="urn:microsoft.com/office/officeart/2005/8/layout/arrow2"/>
    <dgm:cxn modelId="{99A05030-B60F-4278-830D-FA209B0EDA3D}" type="presParOf" srcId="{1A27A36A-4FAF-4012-9C04-12283AE4483B}" destId="{3F8D353B-EF91-4DCA-A7F9-546F195A2B46}" srcOrd="4" destOrd="0" presId="urn:microsoft.com/office/officeart/2005/8/layout/arrow2"/>
    <dgm:cxn modelId="{989FBBBE-24E3-41E1-AA04-4481C0C69D00}" type="presParOf" srcId="{1A27A36A-4FAF-4012-9C04-12283AE4483B}" destId="{49DC229F-07D2-4B09-98A5-C3FDD7B2FBF1}" srcOrd="5" destOrd="0" presId="urn:microsoft.com/office/officeart/2005/8/layout/arrow2"/>
    <dgm:cxn modelId="{852187C9-8DC4-46D8-8FD2-04C75D0314D5}" type="presParOf" srcId="{1A27A36A-4FAF-4012-9C04-12283AE4483B}" destId="{2964C028-55C8-4BB2-AEAC-2FA2D677D554}" srcOrd="6" destOrd="0" presId="urn:microsoft.com/office/officeart/2005/8/layout/arrow2"/>
    <dgm:cxn modelId="{09540DD7-9D82-4621-9360-0E14928DF72F}" type="presParOf" srcId="{1A27A36A-4FAF-4012-9C04-12283AE4483B}" destId="{D4906EDF-70E4-43C3-8816-AF6200FD0937}"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1A28F8-0197-4713-91EB-AD14710CED6C}" type="doc">
      <dgm:prSet loTypeId="urn:microsoft.com/office/officeart/2008/layout/CircleAccentTimeline" loCatId="process" qsTypeId="urn:microsoft.com/office/officeart/2005/8/quickstyle/simple1" qsCatId="simple" csTypeId="urn:microsoft.com/office/officeart/2005/8/colors/colorful5" csCatId="colorful" phldr="1"/>
      <dgm:spPr/>
      <dgm:t>
        <a:bodyPr/>
        <a:lstStyle/>
        <a:p>
          <a:endParaRPr lang="en-US"/>
        </a:p>
      </dgm:t>
    </dgm:pt>
    <dgm:pt modelId="{25202726-C4A4-4E2F-90DF-FE16E5E7EF7B}">
      <dgm:prSet phldrT="[Text]"/>
      <dgm:spPr/>
      <dgm:t>
        <a:bodyPr/>
        <a:lstStyle/>
        <a:p>
          <a:r>
            <a:rPr lang="en-US" dirty="0"/>
            <a:t> </a:t>
          </a:r>
        </a:p>
      </dgm:t>
    </dgm:pt>
    <dgm:pt modelId="{505046A9-49E0-4DE7-B6E0-A4E693660D61}" type="parTrans" cxnId="{55DCFAA6-67B9-4202-BD83-B397B06E1ABE}">
      <dgm:prSet/>
      <dgm:spPr/>
      <dgm:t>
        <a:bodyPr/>
        <a:lstStyle/>
        <a:p>
          <a:endParaRPr lang="en-US"/>
        </a:p>
      </dgm:t>
    </dgm:pt>
    <dgm:pt modelId="{ECBE01F1-E2F3-44A8-9184-F3C96A8F2E22}" type="sibTrans" cxnId="{55DCFAA6-67B9-4202-BD83-B397B06E1ABE}">
      <dgm:prSet/>
      <dgm:spPr/>
      <dgm:t>
        <a:bodyPr/>
        <a:lstStyle/>
        <a:p>
          <a:endParaRPr lang="en-US"/>
        </a:p>
      </dgm:t>
    </dgm:pt>
    <dgm:pt modelId="{77C1B359-6882-47F1-BD6A-124A4E830F50}">
      <dgm:prSet phldrT="[Text]" custT="1"/>
      <dgm:spPr/>
      <dgm:t>
        <a:bodyPr/>
        <a:lstStyle/>
        <a:p>
          <a:endParaRPr lang="en-US" sz="1400" b="1" kern="1200" dirty="0">
            <a:solidFill>
              <a:prstClr val="black">
                <a:hueOff val="0"/>
                <a:satOff val="0"/>
                <a:lumOff val="0"/>
                <a:alphaOff val="0"/>
              </a:prstClr>
            </a:solidFill>
            <a:latin typeface="Calibri" panose="020F0502020204030204"/>
            <a:ea typeface="+mn-ea"/>
            <a:cs typeface="+mn-cs"/>
          </a:endParaRPr>
        </a:p>
      </dgm:t>
    </dgm:pt>
    <dgm:pt modelId="{E7176848-9C8D-4363-8C73-D1A54187BF80}" type="parTrans" cxnId="{121875DA-B645-4665-B5B9-9283DA9BB71F}">
      <dgm:prSet/>
      <dgm:spPr/>
      <dgm:t>
        <a:bodyPr/>
        <a:lstStyle/>
        <a:p>
          <a:endParaRPr lang="en-US"/>
        </a:p>
      </dgm:t>
    </dgm:pt>
    <dgm:pt modelId="{4F2C16CF-E92D-479A-80AA-7428B20D455A}" type="sibTrans" cxnId="{121875DA-B645-4665-B5B9-9283DA9BB71F}">
      <dgm:prSet/>
      <dgm:spPr/>
      <dgm:t>
        <a:bodyPr/>
        <a:lstStyle/>
        <a:p>
          <a:endParaRPr lang="en-US"/>
        </a:p>
      </dgm:t>
    </dgm:pt>
    <dgm:pt modelId="{86A07129-AA12-4E09-9A39-84B40CBE1240}">
      <dgm:prSet phldrT="[Text]" custT="1"/>
      <dgm:spPr/>
      <dgm:t>
        <a:bodyPr/>
        <a:lstStyle/>
        <a:p>
          <a:pPr algn="r"/>
          <a:endParaRPr lang="en-US" sz="1200" dirty="0">
            <a:latin typeface="Arial Rounded MT Bold" panose="020F0704030504030204" pitchFamily="34" charset="0"/>
          </a:endParaRPr>
        </a:p>
      </dgm:t>
    </dgm:pt>
    <dgm:pt modelId="{8DD9D54F-CEBE-462F-97B3-24C57E3DBE74}" type="parTrans" cxnId="{8CEFA82E-F7A2-42BF-945B-5E6509FE6C96}">
      <dgm:prSet/>
      <dgm:spPr/>
      <dgm:t>
        <a:bodyPr/>
        <a:lstStyle/>
        <a:p>
          <a:endParaRPr lang="en-US"/>
        </a:p>
      </dgm:t>
    </dgm:pt>
    <dgm:pt modelId="{1A4C6A6C-0C94-456D-A377-BEBAD58422A4}" type="sibTrans" cxnId="{8CEFA82E-F7A2-42BF-945B-5E6509FE6C96}">
      <dgm:prSet/>
      <dgm:spPr/>
      <dgm:t>
        <a:bodyPr/>
        <a:lstStyle/>
        <a:p>
          <a:endParaRPr lang="en-US"/>
        </a:p>
      </dgm:t>
    </dgm:pt>
    <dgm:pt modelId="{D49C9557-A6B2-4B49-8B93-00B7FCD16FAB}">
      <dgm:prSet/>
      <dgm:spPr/>
      <dgm:t>
        <a:bodyPr/>
        <a:lstStyle/>
        <a:p>
          <a:endParaRPr lang="en-US"/>
        </a:p>
      </dgm:t>
    </dgm:pt>
    <dgm:pt modelId="{A9AC1B64-3B54-438F-9A4B-CC06ABE9C6FB}" type="parTrans" cxnId="{5A51903A-37D7-45C3-ACB5-3F960DD455A3}">
      <dgm:prSet/>
      <dgm:spPr/>
      <dgm:t>
        <a:bodyPr/>
        <a:lstStyle/>
        <a:p>
          <a:endParaRPr lang="en-US"/>
        </a:p>
      </dgm:t>
    </dgm:pt>
    <dgm:pt modelId="{E148487A-5050-4AFC-B15E-D8CABC9B5556}" type="sibTrans" cxnId="{5A51903A-37D7-45C3-ACB5-3F960DD455A3}">
      <dgm:prSet/>
      <dgm:spPr/>
      <dgm:t>
        <a:bodyPr/>
        <a:lstStyle/>
        <a:p>
          <a:endParaRPr lang="en-US"/>
        </a:p>
      </dgm:t>
    </dgm:pt>
    <dgm:pt modelId="{F994B219-9681-48AB-B4C5-3C2CF2A411BA}">
      <dgm:prSet phldrT="[Text]" custT="1"/>
      <dgm:spPr/>
      <dgm:t>
        <a:bodyPr/>
        <a:lstStyle/>
        <a:p>
          <a:pPr algn="r"/>
          <a:endParaRPr lang="en-US" sz="1200" dirty="0">
            <a:latin typeface="Arial Rounded MT Bold" panose="020F0704030504030204" pitchFamily="34" charset="0"/>
          </a:endParaRPr>
        </a:p>
      </dgm:t>
    </dgm:pt>
    <dgm:pt modelId="{2ECD2B34-4CE5-4A75-ABF1-97C7B4D84D52}" type="sibTrans" cxnId="{E30336AB-3219-43DF-958A-AE25BABCDC2F}">
      <dgm:prSet/>
      <dgm:spPr/>
      <dgm:t>
        <a:bodyPr/>
        <a:lstStyle/>
        <a:p>
          <a:endParaRPr lang="en-US"/>
        </a:p>
      </dgm:t>
    </dgm:pt>
    <dgm:pt modelId="{7BE1DC3F-9691-42A8-8DCB-9E731D9C6CF3}" type="parTrans" cxnId="{E30336AB-3219-43DF-958A-AE25BABCDC2F}">
      <dgm:prSet/>
      <dgm:spPr/>
      <dgm:t>
        <a:bodyPr/>
        <a:lstStyle/>
        <a:p>
          <a:endParaRPr lang="en-US"/>
        </a:p>
      </dgm:t>
    </dgm:pt>
    <dgm:pt modelId="{5F56F3BD-907A-488B-BC14-EA5E4D36E00E}">
      <dgm:prSet phldrT="[Text]" custT="1"/>
      <dgm:spPr/>
      <dgm:t>
        <a:bodyPr/>
        <a:lstStyle/>
        <a:p>
          <a:pPr>
            <a:lnSpc>
              <a:spcPct val="100000"/>
            </a:lnSpc>
            <a:spcAft>
              <a:spcPts val="0"/>
            </a:spcAft>
          </a:pPr>
          <a:endParaRPr lang="en-US" sz="1200" b="1" dirty="0">
            <a:latin typeface="Arial Black" panose="020B0A04020102020204" pitchFamily="34" charset="0"/>
          </a:endParaRPr>
        </a:p>
      </dgm:t>
    </dgm:pt>
    <dgm:pt modelId="{CB92EED4-9830-4655-9BDD-A7FD76C23F55}" type="sibTrans" cxnId="{621A39E4-FE44-4C85-B86B-7E05C023B6A1}">
      <dgm:prSet/>
      <dgm:spPr/>
      <dgm:t>
        <a:bodyPr/>
        <a:lstStyle/>
        <a:p>
          <a:endParaRPr lang="en-US"/>
        </a:p>
      </dgm:t>
    </dgm:pt>
    <dgm:pt modelId="{F9BE413A-62E6-492C-BAB0-473C5DEF6DF5}" type="parTrans" cxnId="{621A39E4-FE44-4C85-B86B-7E05C023B6A1}">
      <dgm:prSet/>
      <dgm:spPr/>
      <dgm:t>
        <a:bodyPr/>
        <a:lstStyle/>
        <a:p>
          <a:endParaRPr lang="en-US"/>
        </a:p>
      </dgm:t>
    </dgm:pt>
    <dgm:pt modelId="{5857B60F-AC62-4AF8-A481-DA02B85015A2}">
      <dgm:prSet phldrT="[Text]" custT="1"/>
      <dgm:spPr/>
      <dgm:t>
        <a:bodyPr/>
        <a:lstStyle/>
        <a:p>
          <a:pPr algn="r"/>
          <a:endParaRPr lang="en-US" sz="1200" kern="1200" dirty="0">
            <a:latin typeface="Arial Rounded MT Bold" panose="020F0704030504030204" pitchFamily="34" charset="0"/>
            <a:ea typeface="+mn-ea"/>
            <a:cs typeface="+mn-cs"/>
          </a:endParaRPr>
        </a:p>
      </dgm:t>
    </dgm:pt>
    <dgm:pt modelId="{F1F0A7DD-F89A-48C0-8410-69328B35A139}" type="sibTrans" cxnId="{A69D32A3-D652-42F0-B921-713ADC1E8200}">
      <dgm:prSet/>
      <dgm:spPr/>
      <dgm:t>
        <a:bodyPr/>
        <a:lstStyle/>
        <a:p>
          <a:endParaRPr lang="en-US"/>
        </a:p>
      </dgm:t>
    </dgm:pt>
    <dgm:pt modelId="{5D6D6257-6499-40FC-96B3-317A7C6784D5}" type="parTrans" cxnId="{A69D32A3-D652-42F0-B921-713ADC1E8200}">
      <dgm:prSet/>
      <dgm:spPr/>
      <dgm:t>
        <a:bodyPr/>
        <a:lstStyle/>
        <a:p>
          <a:endParaRPr lang="en-US"/>
        </a:p>
      </dgm:t>
    </dgm:pt>
    <dgm:pt modelId="{D1238C88-BD7A-4389-8BB9-71BFA14C3CEB}" type="pres">
      <dgm:prSet presAssocID="{2F1A28F8-0197-4713-91EB-AD14710CED6C}" presName="Name0" presStyleCnt="0">
        <dgm:presLayoutVars>
          <dgm:dir/>
        </dgm:presLayoutVars>
      </dgm:prSet>
      <dgm:spPr/>
    </dgm:pt>
    <dgm:pt modelId="{FFF54D1E-E868-4EE6-BC0F-7F26A00A7642}" type="pres">
      <dgm:prSet presAssocID="{5F56F3BD-907A-488B-BC14-EA5E4D36E00E}" presName="parComposite" presStyleCnt="0"/>
      <dgm:spPr/>
    </dgm:pt>
    <dgm:pt modelId="{4EA84797-F66D-43BB-AE3E-21852A722E48}" type="pres">
      <dgm:prSet presAssocID="{5F56F3BD-907A-488B-BC14-EA5E4D36E00E}" presName="parBigCircle" presStyleLbl="node0" presStyleIdx="0" presStyleCnt="3" custScaleX="105345" custScaleY="187744" custLinFactNeighborX="18923" custLinFactNeighborY="-14084"/>
      <dgm:spPr>
        <a:prstGeom prst="frame">
          <a:avLst/>
        </a:prstGeom>
        <a:solidFill>
          <a:schemeClr val="accent1">
            <a:lumMod val="50000"/>
          </a:schemeClr>
        </a:solidFill>
      </dgm:spPr>
    </dgm:pt>
    <dgm:pt modelId="{CEE265B0-FA48-4942-AE09-3B221CEFE6E4}" type="pres">
      <dgm:prSet presAssocID="{5F56F3BD-907A-488B-BC14-EA5E4D36E00E}" presName="parTx" presStyleLbl="revTx" presStyleIdx="0" presStyleCnt="11" custAng="3900000" custScaleX="111518" custLinFactNeighborX="-36304" custLinFactNeighborY="15151"/>
      <dgm:spPr/>
    </dgm:pt>
    <dgm:pt modelId="{6F690471-E8D6-4413-A790-E1B497080AC3}" type="pres">
      <dgm:prSet presAssocID="{5F56F3BD-907A-488B-BC14-EA5E4D36E00E}" presName="bSpace" presStyleCnt="0"/>
      <dgm:spPr/>
    </dgm:pt>
    <dgm:pt modelId="{6F9EDE00-A7DA-4E07-AC19-74A4B966BD9B}" type="pres">
      <dgm:prSet presAssocID="{5F56F3BD-907A-488B-BC14-EA5E4D36E00E}" presName="parBackupNorm" presStyleCnt="0"/>
      <dgm:spPr/>
    </dgm:pt>
    <dgm:pt modelId="{2F516914-0511-462D-B3FB-75909663A4E1}" type="pres">
      <dgm:prSet presAssocID="{CB92EED4-9830-4655-9BDD-A7FD76C23F55}" presName="parSpace" presStyleCnt="0"/>
      <dgm:spPr/>
    </dgm:pt>
    <dgm:pt modelId="{96155808-14ED-4AA7-8E12-BAB62F883832}" type="pres">
      <dgm:prSet presAssocID="{25202726-C4A4-4E2F-90DF-FE16E5E7EF7B}" presName="desBackupLeftNorm" presStyleCnt="0"/>
      <dgm:spPr/>
    </dgm:pt>
    <dgm:pt modelId="{035BD4CF-F06F-4636-9311-FA1670FBB4B5}" type="pres">
      <dgm:prSet presAssocID="{25202726-C4A4-4E2F-90DF-FE16E5E7EF7B}" presName="desComposite" presStyleCnt="0"/>
      <dgm:spPr/>
    </dgm:pt>
    <dgm:pt modelId="{61C91A14-EA38-4DC8-AAEE-73A7BE09D4BF}" type="pres">
      <dgm:prSet presAssocID="{25202726-C4A4-4E2F-90DF-FE16E5E7EF7B}" presName="desCircle" presStyleLbl="node1" presStyleIdx="0" presStyleCnt="4" custLinFactNeighborX="46574" custLinFactNeighborY="-12659"/>
      <dgm:spPr>
        <a:prstGeom prst="cube">
          <a:avLst/>
        </a:prstGeom>
        <a:solidFill>
          <a:schemeClr val="accent1">
            <a:lumMod val="50000"/>
          </a:schemeClr>
        </a:solidFill>
      </dgm:spPr>
    </dgm:pt>
    <dgm:pt modelId="{347982B9-C21B-4186-9A2A-6A3C6C637C47}" type="pres">
      <dgm:prSet presAssocID="{25202726-C4A4-4E2F-90DF-FE16E5E7EF7B}" presName="chTx" presStyleLbl="revTx" presStyleIdx="1" presStyleCnt="11" custLinFactNeighborX="34669" custLinFactNeighborY="10150"/>
      <dgm:spPr/>
    </dgm:pt>
    <dgm:pt modelId="{ABE0B50A-AC67-44C3-8A8E-097F094EB1EC}" type="pres">
      <dgm:prSet presAssocID="{25202726-C4A4-4E2F-90DF-FE16E5E7EF7B}" presName="desTx" presStyleLbl="revTx" presStyleIdx="2" presStyleCnt="11">
        <dgm:presLayoutVars>
          <dgm:bulletEnabled val="1"/>
        </dgm:presLayoutVars>
      </dgm:prSet>
      <dgm:spPr/>
    </dgm:pt>
    <dgm:pt modelId="{9D91912A-1269-49CD-91B0-97EB0241D887}" type="pres">
      <dgm:prSet presAssocID="{25202726-C4A4-4E2F-90DF-FE16E5E7EF7B}" presName="desBackupRightNorm" presStyleCnt="0"/>
      <dgm:spPr/>
    </dgm:pt>
    <dgm:pt modelId="{0B59645E-55DE-46E8-8587-0601A20ECC3D}" type="pres">
      <dgm:prSet presAssocID="{ECBE01F1-E2F3-44A8-9184-F3C96A8F2E22}" presName="desSpace" presStyleCnt="0"/>
      <dgm:spPr/>
    </dgm:pt>
    <dgm:pt modelId="{1232D990-48CE-4F5B-80A9-A120B8E36A13}" type="pres">
      <dgm:prSet presAssocID="{77C1B359-6882-47F1-BD6A-124A4E830F50}" presName="parComposite" presStyleCnt="0"/>
      <dgm:spPr/>
    </dgm:pt>
    <dgm:pt modelId="{D6478770-AF7C-4B16-B763-C09A6A5C5AC1}" type="pres">
      <dgm:prSet presAssocID="{77C1B359-6882-47F1-BD6A-124A4E830F50}" presName="parBigCircle" presStyleLbl="node0" presStyleIdx="1" presStyleCnt="3" custScaleX="105345" custScaleY="187744" custLinFactNeighborX="32216" custLinFactNeighborY="-12147"/>
      <dgm:spPr>
        <a:prstGeom prst="frame">
          <a:avLst/>
        </a:prstGeom>
      </dgm:spPr>
    </dgm:pt>
    <dgm:pt modelId="{D04371CA-D16E-4BDC-9186-661EF6DDDCAF}" type="pres">
      <dgm:prSet presAssocID="{77C1B359-6882-47F1-BD6A-124A4E830F50}" presName="parTx" presStyleLbl="revTx" presStyleIdx="3" presStyleCnt="11" custAng="3900000" custLinFactNeighborX="-24174" custLinFactNeighborY="18352"/>
      <dgm:spPr/>
    </dgm:pt>
    <dgm:pt modelId="{69DEF569-64E0-45F1-829E-0BA09E7726D2}" type="pres">
      <dgm:prSet presAssocID="{77C1B359-6882-47F1-BD6A-124A4E830F50}" presName="bSpace" presStyleCnt="0"/>
      <dgm:spPr/>
    </dgm:pt>
    <dgm:pt modelId="{CF962ED6-C713-40B6-A2CF-B4A8E669A24E}" type="pres">
      <dgm:prSet presAssocID="{77C1B359-6882-47F1-BD6A-124A4E830F50}" presName="parBackupNorm" presStyleCnt="0"/>
      <dgm:spPr/>
    </dgm:pt>
    <dgm:pt modelId="{5A26E3CE-F398-43A6-B8F3-4F99655F9E3E}" type="pres">
      <dgm:prSet presAssocID="{4F2C16CF-E92D-479A-80AA-7428B20D455A}" presName="parSpace" presStyleCnt="0"/>
      <dgm:spPr/>
    </dgm:pt>
    <dgm:pt modelId="{23A008BD-1CDF-4485-ACE9-1E424CCA5993}" type="pres">
      <dgm:prSet presAssocID="{86A07129-AA12-4E09-9A39-84B40CBE1240}" presName="desBackupLeftNorm" presStyleCnt="0"/>
      <dgm:spPr/>
    </dgm:pt>
    <dgm:pt modelId="{8D617573-B683-4414-A8C9-5AEDA70482DB}" type="pres">
      <dgm:prSet presAssocID="{86A07129-AA12-4E09-9A39-84B40CBE1240}" presName="desComposite" presStyleCnt="0"/>
      <dgm:spPr/>
    </dgm:pt>
    <dgm:pt modelId="{9D0436D6-1EAF-4522-932C-7A8F907C9A15}" type="pres">
      <dgm:prSet presAssocID="{86A07129-AA12-4E09-9A39-84B40CBE1240}" presName="desCircle" presStyleLbl="node1" presStyleIdx="1" presStyleCnt="4" custLinFactNeighborX="94627" custLinFactNeighborY="-26963"/>
      <dgm:spPr>
        <a:prstGeom prst="cube">
          <a:avLst/>
        </a:prstGeom>
        <a:solidFill>
          <a:schemeClr val="accent4"/>
        </a:solidFill>
      </dgm:spPr>
    </dgm:pt>
    <dgm:pt modelId="{A3FDD145-6082-4B04-AC4D-1D7C382F0AF3}" type="pres">
      <dgm:prSet presAssocID="{86A07129-AA12-4E09-9A39-84B40CBE1240}" presName="chTx" presStyleLbl="revTx" presStyleIdx="4" presStyleCnt="11" custAng="154439" custScaleX="96376" custScaleY="91460" custLinFactX="12536" custLinFactNeighborX="100000" custLinFactNeighborY="20310"/>
      <dgm:spPr/>
    </dgm:pt>
    <dgm:pt modelId="{BB24032D-1070-47BD-AEAF-52148FAE926A}" type="pres">
      <dgm:prSet presAssocID="{86A07129-AA12-4E09-9A39-84B40CBE1240}" presName="desTx" presStyleLbl="revTx" presStyleIdx="5" presStyleCnt="11">
        <dgm:presLayoutVars>
          <dgm:bulletEnabled val="1"/>
        </dgm:presLayoutVars>
      </dgm:prSet>
      <dgm:spPr/>
    </dgm:pt>
    <dgm:pt modelId="{4F22F2E6-1388-47A1-BFCD-933441BF219A}" type="pres">
      <dgm:prSet presAssocID="{86A07129-AA12-4E09-9A39-84B40CBE1240}" presName="desBackupRightNorm" presStyleCnt="0"/>
      <dgm:spPr/>
    </dgm:pt>
    <dgm:pt modelId="{D4A1DDC7-629E-4ECB-9996-593AD2373152}" type="pres">
      <dgm:prSet presAssocID="{1A4C6A6C-0C94-456D-A377-BEBAD58422A4}" presName="desSpace" presStyleCnt="0"/>
      <dgm:spPr/>
    </dgm:pt>
    <dgm:pt modelId="{F0AD4589-8B8D-45BA-859A-7FBD9740AA57}" type="pres">
      <dgm:prSet presAssocID="{F994B219-9681-48AB-B4C5-3C2CF2A411BA}" presName="desBackupLeftNorm" presStyleCnt="0"/>
      <dgm:spPr/>
    </dgm:pt>
    <dgm:pt modelId="{4F5901B6-5E5D-4305-BA18-E08B516FBDF4}" type="pres">
      <dgm:prSet presAssocID="{F994B219-9681-48AB-B4C5-3C2CF2A411BA}" presName="desComposite" presStyleCnt="0"/>
      <dgm:spPr/>
    </dgm:pt>
    <dgm:pt modelId="{5B79A2C4-4678-4D2D-A840-31BA7E13CD06}" type="pres">
      <dgm:prSet presAssocID="{F994B219-9681-48AB-B4C5-3C2CF2A411BA}" presName="desCircle" presStyleLbl="node1" presStyleIdx="2" presStyleCnt="4" custLinFactNeighborX="84714" custLinFactNeighborY="-17143"/>
      <dgm:spPr>
        <a:prstGeom prst="cube">
          <a:avLst/>
        </a:prstGeom>
        <a:solidFill>
          <a:schemeClr val="accent4"/>
        </a:solidFill>
      </dgm:spPr>
    </dgm:pt>
    <dgm:pt modelId="{0E3E3A89-845D-4C93-9F83-11FEEBC54883}" type="pres">
      <dgm:prSet presAssocID="{F994B219-9681-48AB-B4C5-3C2CF2A411BA}" presName="chTx" presStyleLbl="revTx" presStyleIdx="6" presStyleCnt="11" custLinFactNeighborX="96131" custLinFactNeighborY="33174"/>
      <dgm:spPr/>
    </dgm:pt>
    <dgm:pt modelId="{3DC43A3F-582B-4559-9253-777063A2F836}" type="pres">
      <dgm:prSet presAssocID="{F994B219-9681-48AB-B4C5-3C2CF2A411BA}" presName="desTx" presStyleLbl="revTx" presStyleIdx="7" presStyleCnt="11">
        <dgm:presLayoutVars>
          <dgm:bulletEnabled val="1"/>
        </dgm:presLayoutVars>
      </dgm:prSet>
      <dgm:spPr/>
    </dgm:pt>
    <dgm:pt modelId="{7C4BDAF8-E02C-40FC-9847-D9F90BC1BADD}" type="pres">
      <dgm:prSet presAssocID="{F994B219-9681-48AB-B4C5-3C2CF2A411BA}" presName="desBackupRightNorm" presStyleCnt="0"/>
      <dgm:spPr/>
    </dgm:pt>
    <dgm:pt modelId="{9BFECB58-8EAE-4E6D-B4EE-3BB73BB573AD}" type="pres">
      <dgm:prSet presAssocID="{2ECD2B34-4CE5-4A75-ABF1-97C7B4D84D52}" presName="desSpace" presStyleCnt="0"/>
      <dgm:spPr/>
    </dgm:pt>
    <dgm:pt modelId="{EEBA3A3C-4D0E-481A-BFE0-6327802F1BE3}" type="pres">
      <dgm:prSet presAssocID="{D49C9557-A6B2-4B49-8B93-00B7FCD16FAB}" presName="desBackupLeftNorm" presStyleCnt="0"/>
      <dgm:spPr/>
    </dgm:pt>
    <dgm:pt modelId="{B9FBA1F4-6623-4CAF-BF58-B88631DFA716}" type="pres">
      <dgm:prSet presAssocID="{D49C9557-A6B2-4B49-8B93-00B7FCD16FAB}" presName="desComposite" presStyleCnt="0"/>
      <dgm:spPr/>
    </dgm:pt>
    <dgm:pt modelId="{61A176C8-9537-48EA-98FC-DADB67B4BE05}" type="pres">
      <dgm:prSet presAssocID="{D49C9557-A6B2-4B49-8B93-00B7FCD16FAB}" presName="desCircle" presStyleLbl="node1" presStyleIdx="3" presStyleCnt="4" custLinFactNeighborX="76850" custLinFactNeighborY="-18046"/>
      <dgm:spPr>
        <a:prstGeom prst="cube">
          <a:avLst/>
        </a:prstGeom>
        <a:solidFill>
          <a:schemeClr val="accent4"/>
        </a:solidFill>
      </dgm:spPr>
    </dgm:pt>
    <dgm:pt modelId="{BE2CAE09-AEFA-4B47-BBF1-E45B645B5626}" type="pres">
      <dgm:prSet presAssocID="{D49C9557-A6B2-4B49-8B93-00B7FCD16FAB}" presName="chTx" presStyleLbl="revTx" presStyleIdx="8" presStyleCnt="11"/>
      <dgm:spPr/>
    </dgm:pt>
    <dgm:pt modelId="{38961C3F-76A3-4B0F-A181-CE70EB989D4C}" type="pres">
      <dgm:prSet presAssocID="{D49C9557-A6B2-4B49-8B93-00B7FCD16FAB}" presName="desTx" presStyleLbl="revTx" presStyleIdx="9" presStyleCnt="11">
        <dgm:presLayoutVars>
          <dgm:bulletEnabled val="1"/>
        </dgm:presLayoutVars>
      </dgm:prSet>
      <dgm:spPr/>
    </dgm:pt>
    <dgm:pt modelId="{C82E2F84-0B31-4007-82A6-94B6D9F13769}" type="pres">
      <dgm:prSet presAssocID="{D49C9557-A6B2-4B49-8B93-00B7FCD16FAB}" presName="desBackupRightNorm" presStyleCnt="0"/>
      <dgm:spPr/>
    </dgm:pt>
    <dgm:pt modelId="{D24392DE-8A5F-4E13-A7C2-3EB84E372532}" type="pres">
      <dgm:prSet presAssocID="{E148487A-5050-4AFC-B15E-D8CABC9B5556}" presName="desSpace" presStyleCnt="0"/>
      <dgm:spPr/>
    </dgm:pt>
    <dgm:pt modelId="{6251EDC0-2334-46A1-BF52-0FE27A1A6BD5}" type="pres">
      <dgm:prSet presAssocID="{5857B60F-AC62-4AF8-A481-DA02B85015A2}" presName="parComposite" presStyleCnt="0"/>
      <dgm:spPr/>
    </dgm:pt>
    <dgm:pt modelId="{C562ADA2-4C61-43B6-90DC-8F522636421C}" type="pres">
      <dgm:prSet presAssocID="{5857B60F-AC62-4AF8-A481-DA02B85015A2}" presName="parBigCircle" presStyleLbl="node0" presStyleIdx="2" presStyleCnt="3" custScaleX="105345" custScaleY="187744" custLinFactNeighborX="48180" custLinFactNeighborY="-14084"/>
      <dgm:spPr>
        <a:prstGeom prst="frame">
          <a:avLst/>
        </a:prstGeom>
        <a:solidFill>
          <a:schemeClr val="accent6">
            <a:lumMod val="50000"/>
          </a:schemeClr>
        </a:solidFill>
      </dgm:spPr>
    </dgm:pt>
    <dgm:pt modelId="{BBF00F43-9B3E-424A-BBE5-33AB121837F0}" type="pres">
      <dgm:prSet presAssocID="{5857B60F-AC62-4AF8-A481-DA02B85015A2}" presName="parTx" presStyleLbl="revTx" presStyleIdx="10" presStyleCnt="11" custLinFactX="-55510" custLinFactY="57550" custLinFactNeighborX="-100000" custLinFactNeighborY="100000"/>
      <dgm:spPr/>
    </dgm:pt>
    <dgm:pt modelId="{F142B480-6880-45AF-97B0-5C88C1ECBC06}" type="pres">
      <dgm:prSet presAssocID="{5857B60F-AC62-4AF8-A481-DA02B85015A2}" presName="bSpace" presStyleCnt="0"/>
      <dgm:spPr/>
    </dgm:pt>
    <dgm:pt modelId="{A1EEFD3D-0FC9-4CE2-8A62-325971442F6B}" type="pres">
      <dgm:prSet presAssocID="{5857B60F-AC62-4AF8-A481-DA02B85015A2}" presName="parBackupNorm" presStyleCnt="0"/>
      <dgm:spPr/>
    </dgm:pt>
    <dgm:pt modelId="{E34383E3-3EEF-43C9-AA4F-904456BF7089}" type="pres">
      <dgm:prSet presAssocID="{F1F0A7DD-F89A-48C0-8410-69328B35A139}" presName="parSpace" presStyleCnt="0"/>
      <dgm:spPr/>
    </dgm:pt>
  </dgm:ptLst>
  <dgm:cxnLst>
    <dgm:cxn modelId="{8CEFA82E-F7A2-42BF-945B-5E6509FE6C96}" srcId="{77C1B359-6882-47F1-BD6A-124A4E830F50}" destId="{86A07129-AA12-4E09-9A39-84B40CBE1240}" srcOrd="0" destOrd="0" parTransId="{8DD9D54F-CEBE-462F-97B3-24C57E3DBE74}" sibTransId="{1A4C6A6C-0C94-456D-A377-BEBAD58422A4}"/>
    <dgm:cxn modelId="{5A51903A-37D7-45C3-ACB5-3F960DD455A3}" srcId="{77C1B359-6882-47F1-BD6A-124A4E830F50}" destId="{D49C9557-A6B2-4B49-8B93-00B7FCD16FAB}" srcOrd="2" destOrd="0" parTransId="{A9AC1B64-3B54-438F-9A4B-CC06ABE9C6FB}" sibTransId="{E148487A-5050-4AFC-B15E-D8CABC9B5556}"/>
    <dgm:cxn modelId="{90387841-5812-4DED-BEDC-B8F8A991D775}" type="presOf" srcId="{2F1A28F8-0197-4713-91EB-AD14710CED6C}" destId="{D1238C88-BD7A-4389-8BB9-71BFA14C3CEB}" srcOrd="0" destOrd="0" presId="urn:microsoft.com/office/officeart/2008/layout/CircleAccentTimeline"/>
    <dgm:cxn modelId="{696A5C66-675A-4066-B434-D96DAB6AC94D}" type="presOf" srcId="{5F56F3BD-907A-488B-BC14-EA5E4D36E00E}" destId="{CEE265B0-FA48-4942-AE09-3B221CEFE6E4}" srcOrd="0" destOrd="0" presId="urn:microsoft.com/office/officeart/2008/layout/CircleAccentTimeline"/>
    <dgm:cxn modelId="{A4EBEC57-230E-447C-937B-20D58B607DBA}" type="presOf" srcId="{25202726-C4A4-4E2F-90DF-FE16E5E7EF7B}" destId="{347982B9-C21B-4186-9A2A-6A3C6C637C47}" srcOrd="0" destOrd="0" presId="urn:microsoft.com/office/officeart/2008/layout/CircleAccentTimeline"/>
    <dgm:cxn modelId="{4A2F1292-CCAA-4C05-903D-B2EFF3EFA3EF}" type="presOf" srcId="{5857B60F-AC62-4AF8-A481-DA02B85015A2}" destId="{BBF00F43-9B3E-424A-BBE5-33AB121837F0}" srcOrd="0" destOrd="0" presId="urn:microsoft.com/office/officeart/2008/layout/CircleAccentTimeline"/>
    <dgm:cxn modelId="{B1FE4E9E-88B7-4754-BBFD-6B2C4C42694F}" type="presOf" srcId="{D49C9557-A6B2-4B49-8B93-00B7FCD16FAB}" destId="{BE2CAE09-AEFA-4B47-BBF1-E45B645B5626}" srcOrd="0" destOrd="0" presId="urn:microsoft.com/office/officeart/2008/layout/CircleAccentTimeline"/>
    <dgm:cxn modelId="{A69D32A3-D652-42F0-B921-713ADC1E8200}" srcId="{2F1A28F8-0197-4713-91EB-AD14710CED6C}" destId="{5857B60F-AC62-4AF8-A481-DA02B85015A2}" srcOrd="2" destOrd="0" parTransId="{5D6D6257-6499-40FC-96B3-317A7C6784D5}" sibTransId="{F1F0A7DD-F89A-48C0-8410-69328B35A139}"/>
    <dgm:cxn modelId="{55DCFAA6-67B9-4202-BD83-B397B06E1ABE}" srcId="{5F56F3BD-907A-488B-BC14-EA5E4D36E00E}" destId="{25202726-C4A4-4E2F-90DF-FE16E5E7EF7B}" srcOrd="0" destOrd="0" parTransId="{505046A9-49E0-4DE7-B6E0-A4E693660D61}" sibTransId="{ECBE01F1-E2F3-44A8-9184-F3C96A8F2E22}"/>
    <dgm:cxn modelId="{E30336AB-3219-43DF-958A-AE25BABCDC2F}" srcId="{77C1B359-6882-47F1-BD6A-124A4E830F50}" destId="{F994B219-9681-48AB-B4C5-3C2CF2A411BA}" srcOrd="1" destOrd="0" parTransId="{7BE1DC3F-9691-42A8-8DCB-9E731D9C6CF3}" sibTransId="{2ECD2B34-4CE5-4A75-ABF1-97C7B4D84D52}"/>
    <dgm:cxn modelId="{640BCEC0-4F36-4143-894C-FFB862B5BF0B}" type="presOf" srcId="{F994B219-9681-48AB-B4C5-3C2CF2A411BA}" destId="{0E3E3A89-845D-4C93-9F83-11FEEBC54883}" srcOrd="0" destOrd="0" presId="urn:microsoft.com/office/officeart/2008/layout/CircleAccentTimeline"/>
    <dgm:cxn modelId="{121875DA-B645-4665-B5B9-9283DA9BB71F}" srcId="{2F1A28F8-0197-4713-91EB-AD14710CED6C}" destId="{77C1B359-6882-47F1-BD6A-124A4E830F50}" srcOrd="1" destOrd="0" parTransId="{E7176848-9C8D-4363-8C73-D1A54187BF80}" sibTransId="{4F2C16CF-E92D-479A-80AA-7428B20D455A}"/>
    <dgm:cxn modelId="{8767A4E0-32CC-425D-B24C-228EC47BD721}" type="presOf" srcId="{86A07129-AA12-4E09-9A39-84B40CBE1240}" destId="{A3FDD145-6082-4B04-AC4D-1D7C382F0AF3}" srcOrd="0" destOrd="0" presId="urn:microsoft.com/office/officeart/2008/layout/CircleAccentTimeline"/>
    <dgm:cxn modelId="{48CF31E4-B431-47C5-AA15-ADF73E5FACBB}" type="presOf" srcId="{77C1B359-6882-47F1-BD6A-124A4E830F50}" destId="{D04371CA-D16E-4BDC-9186-661EF6DDDCAF}" srcOrd="0" destOrd="0" presId="urn:microsoft.com/office/officeart/2008/layout/CircleAccentTimeline"/>
    <dgm:cxn modelId="{621A39E4-FE44-4C85-B86B-7E05C023B6A1}" srcId="{2F1A28F8-0197-4713-91EB-AD14710CED6C}" destId="{5F56F3BD-907A-488B-BC14-EA5E4D36E00E}" srcOrd="0" destOrd="0" parTransId="{F9BE413A-62E6-492C-BAB0-473C5DEF6DF5}" sibTransId="{CB92EED4-9830-4655-9BDD-A7FD76C23F55}"/>
    <dgm:cxn modelId="{05FAC110-4A5C-4E5A-9340-C8948A82971A}" type="presParOf" srcId="{D1238C88-BD7A-4389-8BB9-71BFA14C3CEB}" destId="{FFF54D1E-E868-4EE6-BC0F-7F26A00A7642}" srcOrd="0" destOrd="0" presId="urn:microsoft.com/office/officeart/2008/layout/CircleAccentTimeline"/>
    <dgm:cxn modelId="{BBA11EE1-0D39-4413-8047-0B90131740F0}" type="presParOf" srcId="{FFF54D1E-E868-4EE6-BC0F-7F26A00A7642}" destId="{4EA84797-F66D-43BB-AE3E-21852A722E48}" srcOrd="0" destOrd="0" presId="urn:microsoft.com/office/officeart/2008/layout/CircleAccentTimeline"/>
    <dgm:cxn modelId="{A6B6EAD1-DEC4-44D3-8713-791EF9FB7026}" type="presParOf" srcId="{FFF54D1E-E868-4EE6-BC0F-7F26A00A7642}" destId="{CEE265B0-FA48-4942-AE09-3B221CEFE6E4}" srcOrd="1" destOrd="0" presId="urn:microsoft.com/office/officeart/2008/layout/CircleAccentTimeline"/>
    <dgm:cxn modelId="{65B16B54-3F64-4D62-9530-97AD64343C86}" type="presParOf" srcId="{FFF54D1E-E868-4EE6-BC0F-7F26A00A7642}" destId="{6F690471-E8D6-4413-A790-E1B497080AC3}" srcOrd="2" destOrd="0" presId="urn:microsoft.com/office/officeart/2008/layout/CircleAccentTimeline"/>
    <dgm:cxn modelId="{5A7F1DF0-6BED-4B77-812F-7DBB24CAF626}" type="presParOf" srcId="{D1238C88-BD7A-4389-8BB9-71BFA14C3CEB}" destId="{6F9EDE00-A7DA-4E07-AC19-74A4B966BD9B}" srcOrd="1" destOrd="0" presId="urn:microsoft.com/office/officeart/2008/layout/CircleAccentTimeline"/>
    <dgm:cxn modelId="{0FE906F3-32FF-4ADA-AB8E-FB603286D459}" type="presParOf" srcId="{D1238C88-BD7A-4389-8BB9-71BFA14C3CEB}" destId="{2F516914-0511-462D-B3FB-75909663A4E1}" srcOrd="2" destOrd="0" presId="urn:microsoft.com/office/officeart/2008/layout/CircleAccentTimeline"/>
    <dgm:cxn modelId="{6D074106-6CDE-4601-BC31-AF5C6E944562}" type="presParOf" srcId="{D1238C88-BD7A-4389-8BB9-71BFA14C3CEB}" destId="{96155808-14ED-4AA7-8E12-BAB62F883832}" srcOrd="3" destOrd="0" presId="urn:microsoft.com/office/officeart/2008/layout/CircleAccentTimeline"/>
    <dgm:cxn modelId="{6FC1C992-6812-44E6-B0E7-4B634D214D4D}" type="presParOf" srcId="{D1238C88-BD7A-4389-8BB9-71BFA14C3CEB}" destId="{035BD4CF-F06F-4636-9311-FA1670FBB4B5}" srcOrd="4" destOrd="0" presId="urn:microsoft.com/office/officeart/2008/layout/CircleAccentTimeline"/>
    <dgm:cxn modelId="{3DA9E163-482F-431E-B3A7-E5D8390B6C3E}" type="presParOf" srcId="{035BD4CF-F06F-4636-9311-FA1670FBB4B5}" destId="{61C91A14-EA38-4DC8-AAEE-73A7BE09D4BF}" srcOrd="0" destOrd="0" presId="urn:microsoft.com/office/officeart/2008/layout/CircleAccentTimeline"/>
    <dgm:cxn modelId="{7F7FF23C-9C24-4055-A442-D1B4B5AF39FB}" type="presParOf" srcId="{035BD4CF-F06F-4636-9311-FA1670FBB4B5}" destId="{347982B9-C21B-4186-9A2A-6A3C6C637C47}" srcOrd="1" destOrd="0" presId="urn:microsoft.com/office/officeart/2008/layout/CircleAccentTimeline"/>
    <dgm:cxn modelId="{C649E2BD-5981-4763-AC7C-D941E8689704}" type="presParOf" srcId="{035BD4CF-F06F-4636-9311-FA1670FBB4B5}" destId="{ABE0B50A-AC67-44C3-8A8E-097F094EB1EC}" srcOrd="2" destOrd="0" presId="urn:microsoft.com/office/officeart/2008/layout/CircleAccentTimeline"/>
    <dgm:cxn modelId="{63EEB019-1CC7-4054-9969-489D2DB3537F}" type="presParOf" srcId="{D1238C88-BD7A-4389-8BB9-71BFA14C3CEB}" destId="{9D91912A-1269-49CD-91B0-97EB0241D887}" srcOrd="5" destOrd="0" presId="urn:microsoft.com/office/officeart/2008/layout/CircleAccentTimeline"/>
    <dgm:cxn modelId="{1E2A5B0E-177C-467C-9EF0-A83AF5FBC089}" type="presParOf" srcId="{D1238C88-BD7A-4389-8BB9-71BFA14C3CEB}" destId="{0B59645E-55DE-46E8-8587-0601A20ECC3D}" srcOrd="6" destOrd="0" presId="urn:microsoft.com/office/officeart/2008/layout/CircleAccentTimeline"/>
    <dgm:cxn modelId="{50394A3A-6AB1-4CEA-81CB-235DC48D40FE}" type="presParOf" srcId="{D1238C88-BD7A-4389-8BB9-71BFA14C3CEB}" destId="{1232D990-48CE-4F5B-80A9-A120B8E36A13}" srcOrd="7" destOrd="0" presId="urn:microsoft.com/office/officeart/2008/layout/CircleAccentTimeline"/>
    <dgm:cxn modelId="{829A550A-A78D-4448-B3F3-5214EED2431A}" type="presParOf" srcId="{1232D990-48CE-4F5B-80A9-A120B8E36A13}" destId="{D6478770-AF7C-4B16-B763-C09A6A5C5AC1}" srcOrd="0" destOrd="0" presId="urn:microsoft.com/office/officeart/2008/layout/CircleAccentTimeline"/>
    <dgm:cxn modelId="{714A3B60-B07B-4B3E-9986-7A6BDB247025}" type="presParOf" srcId="{1232D990-48CE-4F5B-80A9-A120B8E36A13}" destId="{D04371CA-D16E-4BDC-9186-661EF6DDDCAF}" srcOrd="1" destOrd="0" presId="urn:microsoft.com/office/officeart/2008/layout/CircleAccentTimeline"/>
    <dgm:cxn modelId="{9CD7B77B-3CBA-4A45-A4E0-C483231F36C5}" type="presParOf" srcId="{1232D990-48CE-4F5B-80A9-A120B8E36A13}" destId="{69DEF569-64E0-45F1-829E-0BA09E7726D2}" srcOrd="2" destOrd="0" presId="urn:microsoft.com/office/officeart/2008/layout/CircleAccentTimeline"/>
    <dgm:cxn modelId="{F1A8A41D-7F04-4505-9F67-DF8A95F7B1E7}" type="presParOf" srcId="{D1238C88-BD7A-4389-8BB9-71BFA14C3CEB}" destId="{CF962ED6-C713-40B6-A2CF-B4A8E669A24E}" srcOrd="8" destOrd="0" presId="urn:microsoft.com/office/officeart/2008/layout/CircleAccentTimeline"/>
    <dgm:cxn modelId="{148DE926-BEEB-419E-AC5A-E9059A9A16E9}" type="presParOf" srcId="{D1238C88-BD7A-4389-8BB9-71BFA14C3CEB}" destId="{5A26E3CE-F398-43A6-B8F3-4F99655F9E3E}" srcOrd="9" destOrd="0" presId="urn:microsoft.com/office/officeart/2008/layout/CircleAccentTimeline"/>
    <dgm:cxn modelId="{228AA37A-D7AE-4A92-8332-3FF6A2925F2C}" type="presParOf" srcId="{D1238C88-BD7A-4389-8BB9-71BFA14C3CEB}" destId="{23A008BD-1CDF-4485-ACE9-1E424CCA5993}" srcOrd="10" destOrd="0" presId="urn:microsoft.com/office/officeart/2008/layout/CircleAccentTimeline"/>
    <dgm:cxn modelId="{5A9A3676-8353-48AC-975E-5E5269E9F5AF}" type="presParOf" srcId="{D1238C88-BD7A-4389-8BB9-71BFA14C3CEB}" destId="{8D617573-B683-4414-A8C9-5AEDA70482DB}" srcOrd="11" destOrd="0" presId="urn:microsoft.com/office/officeart/2008/layout/CircleAccentTimeline"/>
    <dgm:cxn modelId="{22CF9F8D-F26A-4132-9138-A909B2B77C2E}" type="presParOf" srcId="{8D617573-B683-4414-A8C9-5AEDA70482DB}" destId="{9D0436D6-1EAF-4522-932C-7A8F907C9A15}" srcOrd="0" destOrd="0" presId="urn:microsoft.com/office/officeart/2008/layout/CircleAccentTimeline"/>
    <dgm:cxn modelId="{F0EFBD4B-433C-465C-A899-265C1377FE12}" type="presParOf" srcId="{8D617573-B683-4414-A8C9-5AEDA70482DB}" destId="{A3FDD145-6082-4B04-AC4D-1D7C382F0AF3}" srcOrd="1" destOrd="0" presId="urn:microsoft.com/office/officeart/2008/layout/CircleAccentTimeline"/>
    <dgm:cxn modelId="{726B054A-7D58-4302-BAAC-F17A8898201E}" type="presParOf" srcId="{8D617573-B683-4414-A8C9-5AEDA70482DB}" destId="{BB24032D-1070-47BD-AEAF-52148FAE926A}" srcOrd="2" destOrd="0" presId="urn:microsoft.com/office/officeart/2008/layout/CircleAccentTimeline"/>
    <dgm:cxn modelId="{868EE384-ECB5-4AA8-A140-3CA9CE5AA6F8}" type="presParOf" srcId="{D1238C88-BD7A-4389-8BB9-71BFA14C3CEB}" destId="{4F22F2E6-1388-47A1-BFCD-933441BF219A}" srcOrd="12" destOrd="0" presId="urn:microsoft.com/office/officeart/2008/layout/CircleAccentTimeline"/>
    <dgm:cxn modelId="{BC3BC5FA-13CB-47BC-A255-F9C027B6FBE9}" type="presParOf" srcId="{D1238C88-BD7A-4389-8BB9-71BFA14C3CEB}" destId="{D4A1DDC7-629E-4ECB-9996-593AD2373152}" srcOrd="13" destOrd="0" presId="urn:microsoft.com/office/officeart/2008/layout/CircleAccentTimeline"/>
    <dgm:cxn modelId="{27A55D54-37BF-4335-9512-8948AA2F2389}" type="presParOf" srcId="{D1238C88-BD7A-4389-8BB9-71BFA14C3CEB}" destId="{F0AD4589-8B8D-45BA-859A-7FBD9740AA57}" srcOrd="14" destOrd="0" presId="urn:microsoft.com/office/officeart/2008/layout/CircleAccentTimeline"/>
    <dgm:cxn modelId="{6934056B-37CC-40EC-B396-5CCC21FC7644}" type="presParOf" srcId="{D1238C88-BD7A-4389-8BB9-71BFA14C3CEB}" destId="{4F5901B6-5E5D-4305-BA18-E08B516FBDF4}" srcOrd="15" destOrd="0" presId="urn:microsoft.com/office/officeart/2008/layout/CircleAccentTimeline"/>
    <dgm:cxn modelId="{1220139B-8036-4E79-95CE-A0B971C0614C}" type="presParOf" srcId="{4F5901B6-5E5D-4305-BA18-E08B516FBDF4}" destId="{5B79A2C4-4678-4D2D-A840-31BA7E13CD06}" srcOrd="0" destOrd="0" presId="urn:microsoft.com/office/officeart/2008/layout/CircleAccentTimeline"/>
    <dgm:cxn modelId="{BEC9E7C9-AC48-45C5-A69E-7B40B12444C3}" type="presParOf" srcId="{4F5901B6-5E5D-4305-BA18-E08B516FBDF4}" destId="{0E3E3A89-845D-4C93-9F83-11FEEBC54883}" srcOrd="1" destOrd="0" presId="urn:microsoft.com/office/officeart/2008/layout/CircleAccentTimeline"/>
    <dgm:cxn modelId="{7AF7F003-3603-4EC6-8DF8-8B0B74E1A432}" type="presParOf" srcId="{4F5901B6-5E5D-4305-BA18-E08B516FBDF4}" destId="{3DC43A3F-582B-4559-9253-777063A2F836}" srcOrd="2" destOrd="0" presId="urn:microsoft.com/office/officeart/2008/layout/CircleAccentTimeline"/>
    <dgm:cxn modelId="{1C4CE8AE-6C42-4B61-9BEF-09B35F690ADF}" type="presParOf" srcId="{D1238C88-BD7A-4389-8BB9-71BFA14C3CEB}" destId="{7C4BDAF8-E02C-40FC-9847-D9F90BC1BADD}" srcOrd="16" destOrd="0" presId="urn:microsoft.com/office/officeart/2008/layout/CircleAccentTimeline"/>
    <dgm:cxn modelId="{8111A200-1628-46D1-B978-47F19C19601B}" type="presParOf" srcId="{D1238C88-BD7A-4389-8BB9-71BFA14C3CEB}" destId="{9BFECB58-8EAE-4E6D-B4EE-3BB73BB573AD}" srcOrd="17" destOrd="0" presId="urn:microsoft.com/office/officeart/2008/layout/CircleAccentTimeline"/>
    <dgm:cxn modelId="{368591F3-7BF3-445E-A936-60C18BDE67D2}" type="presParOf" srcId="{D1238C88-BD7A-4389-8BB9-71BFA14C3CEB}" destId="{EEBA3A3C-4D0E-481A-BFE0-6327802F1BE3}" srcOrd="18" destOrd="0" presId="urn:microsoft.com/office/officeart/2008/layout/CircleAccentTimeline"/>
    <dgm:cxn modelId="{A2785395-180A-46FD-949B-5ACA21E04220}" type="presParOf" srcId="{D1238C88-BD7A-4389-8BB9-71BFA14C3CEB}" destId="{B9FBA1F4-6623-4CAF-BF58-B88631DFA716}" srcOrd="19" destOrd="0" presId="urn:microsoft.com/office/officeart/2008/layout/CircleAccentTimeline"/>
    <dgm:cxn modelId="{8E1186D4-8AAA-413E-BA09-9FFF5EC998E4}" type="presParOf" srcId="{B9FBA1F4-6623-4CAF-BF58-B88631DFA716}" destId="{61A176C8-9537-48EA-98FC-DADB67B4BE05}" srcOrd="0" destOrd="0" presId="urn:microsoft.com/office/officeart/2008/layout/CircleAccentTimeline"/>
    <dgm:cxn modelId="{F65C4FB5-2000-4491-A66F-DF38263C4406}" type="presParOf" srcId="{B9FBA1F4-6623-4CAF-BF58-B88631DFA716}" destId="{BE2CAE09-AEFA-4B47-BBF1-E45B645B5626}" srcOrd="1" destOrd="0" presId="urn:microsoft.com/office/officeart/2008/layout/CircleAccentTimeline"/>
    <dgm:cxn modelId="{BF3A4C08-EF1B-4D2A-AB30-4D48BC7DB9AE}" type="presParOf" srcId="{B9FBA1F4-6623-4CAF-BF58-B88631DFA716}" destId="{38961C3F-76A3-4B0F-A181-CE70EB989D4C}" srcOrd="2" destOrd="0" presId="urn:microsoft.com/office/officeart/2008/layout/CircleAccentTimeline"/>
    <dgm:cxn modelId="{5B5D95AB-70C7-4897-B24A-2863093E4D29}" type="presParOf" srcId="{D1238C88-BD7A-4389-8BB9-71BFA14C3CEB}" destId="{C82E2F84-0B31-4007-82A6-94B6D9F13769}" srcOrd="20" destOrd="0" presId="urn:microsoft.com/office/officeart/2008/layout/CircleAccentTimeline"/>
    <dgm:cxn modelId="{16B4BF57-0D33-4D9F-BC0C-0679014A6FC8}" type="presParOf" srcId="{D1238C88-BD7A-4389-8BB9-71BFA14C3CEB}" destId="{D24392DE-8A5F-4E13-A7C2-3EB84E372532}" srcOrd="21" destOrd="0" presId="urn:microsoft.com/office/officeart/2008/layout/CircleAccentTimeline"/>
    <dgm:cxn modelId="{1746D3AD-4172-4EB2-8632-5FC1A8A147EC}" type="presParOf" srcId="{D1238C88-BD7A-4389-8BB9-71BFA14C3CEB}" destId="{6251EDC0-2334-46A1-BF52-0FE27A1A6BD5}" srcOrd="22" destOrd="0" presId="urn:microsoft.com/office/officeart/2008/layout/CircleAccentTimeline"/>
    <dgm:cxn modelId="{E1CDBA35-70F2-4D9D-8C18-0D027F63B75A}" type="presParOf" srcId="{6251EDC0-2334-46A1-BF52-0FE27A1A6BD5}" destId="{C562ADA2-4C61-43B6-90DC-8F522636421C}" srcOrd="0" destOrd="0" presId="urn:microsoft.com/office/officeart/2008/layout/CircleAccentTimeline"/>
    <dgm:cxn modelId="{17B5C745-4A84-45DB-86B8-63C5FFED9F63}" type="presParOf" srcId="{6251EDC0-2334-46A1-BF52-0FE27A1A6BD5}" destId="{BBF00F43-9B3E-424A-BBE5-33AB121837F0}" srcOrd="1" destOrd="0" presId="urn:microsoft.com/office/officeart/2008/layout/CircleAccentTimeline"/>
    <dgm:cxn modelId="{A1DC2918-0B25-4FBA-B86F-353C832F73F9}" type="presParOf" srcId="{6251EDC0-2334-46A1-BF52-0FE27A1A6BD5}" destId="{F142B480-6880-45AF-97B0-5C88C1ECBC06}" srcOrd="2" destOrd="0" presId="urn:microsoft.com/office/officeart/2008/layout/CircleAccentTimeline"/>
    <dgm:cxn modelId="{E21101AF-AF56-493D-97FC-CE8BF9EDDE82}" type="presParOf" srcId="{D1238C88-BD7A-4389-8BB9-71BFA14C3CEB}" destId="{A1EEFD3D-0FC9-4CE2-8A62-325971442F6B}" srcOrd="23" destOrd="0" presId="urn:microsoft.com/office/officeart/2008/layout/CircleAccentTimeline"/>
    <dgm:cxn modelId="{1A64DFE2-CE19-46BF-89C3-D13AC3DF8D6B}" type="presParOf" srcId="{D1238C88-BD7A-4389-8BB9-71BFA14C3CEB}" destId="{E34383E3-3EEF-43C9-AA4F-904456BF7089}" srcOrd="24" destOrd="0" presId="urn:microsoft.com/office/officeart/2008/layout/CircleAccent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B0F156-27C0-46A6-83A5-13E9A4EACE7E}" type="doc">
      <dgm:prSet loTypeId="urn:microsoft.com/office/officeart/2008/layout/CircleAccentTimeline" loCatId="process" qsTypeId="urn:microsoft.com/office/officeart/2005/8/quickstyle/simple1" qsCatId="simple" csTypeId="urn:microsoft.com/office/officeart/2005/8/colors/accent1_2" csCatId="accent1" phldr="1"/>
      <dgm:spPr/>
      <dgm:t>
        <a:bodyPr/>
        <a:lstStyle/>
        <a:p>
          <a:endParaRPr lang="en-US"/>
        </a:p>
      </dgm:t>
    </dgm:pt>
    <dgm:pt modelId="{68CE501E-D275-46C6-A5E6-FF5B48B4D87F}">
      <dgm:prSet phldrT="[Text]" custT="1"/>
      <dgm:spPr/>
      <dgm:t>
        <a:bodyPr/>
        <a:lstStyle/>
        <a:p>
          <a:r>
            <a:rPr lang="en-US" sz="1600" b="0" dirty="0">
              <a:solidFill>
                <a:schemeClr val="bg1">
                  <a:lumMod val="95000"/>
                </a:schemeClr>
              </a:solidFill>
              <a:latin typeface="Arial" panose="020B0604020202020204" pitchFamily="34" charset="0"/>
              <a:cs typeface="Arial" panose="020B0604020202020204" pitchFamily="34" charset="0"/>
            </a:rPr>
            <a:t>ESS policy approved</a:t>
          </a:r>
        </a:p>
      </dgm:t>
    </dgm:pt>
    <dgm:pt modelId="{26E5C089-B40F-41F7-9F01-A3B2517DF9CF}" type="parTrans" cxnId="{E4AA8A17-5576-4199-AE00-5D2759424D2E}">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0B2FAD5B-DA27-42B7-8B55-DF9A6A9B7DCA}" type="sibTrans" cxnId="{E4AA8A17-5576-4199-AE00-5D2759424D2E}">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FA3F6BD3-53D3-42CF-A400-6B977DAC7F7E}">
      <dgm:prSet phldrT="[Tex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Assessment of Agencies</a:t>
          </a:r>
        </a:p>
      </dgm:t>
    </dgm:pt>
    <dgm:pt modelId="{DC0C8668-1B5D-47AE-B754-C2A7BB99F514}" type="parTrans" cxnId="{B0CE8D3F-2949-4217-A435-C3B556DBDDBF}">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ADA2A268-08E5-4797-B5EF-28009328715E}" type="sibTrans" cxnId="{B0CE8D3F-2949-4217-A435-C3B556DBDDBF}">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BF3C7E49-D212-4228-BC4B-1002F19F4288}">
      <dgm:prSet phldrT="[Text]" custT="1"/>
      <dgm:spPr/>
      <dgm:t>
        <a:bodyPr/>
        <a:lstStyle/>
        <a:p>
          <a:endParaRPr lang="en-US" sz="1100" dirty="0">
            <a:solidFill>
              <a:schemeClr val="bg1">
                <a:lumMod val="95000"/>
              </a:schemeClr>
            </a:solidFill>
            <a:latin typeface="Arial" panose="020B0604020202020204" pitchFamily="34" charset="0"/>
            <a:cs typeface="Arial" panose="020B0604020202020204" pitchFamily="34" charset="0"/>
          </a:endParaRPr>
        </a:p>
      </dgm:t>
    </dgm:pt>
    <dgm:pt modelId="{D17B7825-376B-4761-BB4D-94ED35D9185D}" type="parTrans" cxnId="{4F3E132E-A13A-488F-A68E-0F14F39D2C53}">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7E3DE8A3-925F-4D05-8306-CC862E4372BD}" type="sibTrans" cxnId="{4F3E132E-A13A-488F-A68E-0F14F39D2C53}">
      <dgm:prSet/>
      <dgm:spPr/>
      <dgm:t>
        <a:bodyPr/>
        <a:lstStyle/>
        <a:p>
          <a:endParaRPr lang="en-US" sz="2400">
            <a:solidFill>
              <a:schemeClr val="bg1"/>
            </a:solidFill>
            <a:latin typeface="Arial" panose="020B0604020202020204" pitchFamily="34" charset="0"/>
            <a:cs typeface="Arial" panose="020B0604020202020204" pitchFamily="34" charset="0"/>
          </a:endParaRPr>
        </a:p>
      </dgm:t>
    </dgm:pt>
    <dgm:pt modelId="{C84BF346-A5D7-4E0A-A3B2-34F5FAD490AF}">
      <dgm:prSe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Accreditation pilot completed</a:t>
          </a:r>
        </a:p>
      </dgm:t>
    </dgm:pt>
    <dgm:pt modelId="{B8AC3BD0-F99B-4E7E-B81C-DACDB5A1B7B0}" type="parTrans" cxnId="{8CCCE038-C797-484D-B2EE-117DE8124D12}">
      <dgm:prSet/>
      <dgm:spPr/>
      <dgm:t>
        <a:bodyPr/>
        <a:lstStyle/>
        <a:p>
          <a:endParaRPr lang="en-US" sz="2400">
            <a:latin typeface="Arial" panose="020B0604020202020204" pitchFamily="34" charset="0"/>
            <a:cs typeface="Arial" panose="020B0604020202020204" pitchFamily="34" charset="0"/>
          </a:endParaRPr>
        </a:p>
      </dgm:t>
    </dgm:pt>
    <dgm:pt modelId="{92A0CC97-085A-44DA-9BBB-28E2B2A5C801}" type="sibTrans" cxnId="{8CCCE038-C797-484D-B2EE-117DE8124D12}">
      <dgm:prSet/>
      <dgm:spPr/>
      <dgm:t>
        <a:bodyPr/>
        <a:lstStyle/>
        <a:p>
          <a:endParaRPr lang="en-US" sz="2400">
            <a:latin typeface="Arial" panose="020B0604020202020204" pitchFamily="34" charset="0"/>
            <a:cs typeface="Arial" panose="020B0604020202020204" pitchFamily="34" charset="0"/>
          </a:endParaRPr>
        </a:p>
      </dgm:t>
    </dgm:pt>
    <dgm:pt modelId="{AE5C157F-0270-4E63-9C68-B59B07EAC053}">
      <dgm:prSet custT="1"/>
      <dgm:spPr/>
      <dgm:t>
        <a:bodyPr/>
        <a:lstStyle/>
        <a:p>
          <a:r>
            <a:rPr lang="en-US" sz="1400" b="0" dirty="0">
              <a:solidFill>
                <a:schemeClr val="bg1"/>
              </a:solidFill>
              <a:latin typeface="Arial" panose="020B0604020202020204" pitchFamily="34" charset="0"/>
              <a:cs typeface="Arial" panose="020B0604020202020204" pitchFamily="34" charset="0"/>
            </a:rPr>
            <a:t>Updated policy approved by Council</a:t>
          </a:r>
        </a:p>
      </dgm:t>
    </dgm:pt>
    <dgm:pt modelId="{1F8CEDD4-16EE-42FC-A156-571C81C66315}" type="parTrans" cxnId="{AA64E81B-FEB1-4E8C-B019-6E0B61C313CE}">
      <dgm:prSet/>
      <dgm:spPr/>
      <dgm:t>
        <a:bodyPr/>
        <a:lstStyle/>
        <a:p>
          <a:endParaRPr lang="en-US" sz="2400">
            <a:latin typeface="Arial" panose="020B0604020202020204" pitchFamily="34" charset="0"/>
            <a:cs typeface="Arial" panose="020B0604020202020204" pitchFamily="34" charset="0"/>
          </a:endParaRPr>
        </a:p>
      </dgm:t>
    </dgm:pt>
    <dgm:pt modelId="{AE148AF0-301A-4165-B31C-02D01B430474}" type="sibTrans" cxnId="{AA64E81B-FEB1-4E8C-B019-6E0B61C313CE}">
      <dgm:prSet/>
      <dgm:spPr/>
      <dgm:t>
        <a:bodyPr/>
        <a:lstStyle/>
        <a:p>
          <a:endParaRPr lang="en-US" sz="2400">
            <a:latin typeface="Arial" panose="020B0604020202020204" pitchFamily="34" charset="0"/>
            <a:cs typeface="Arial" panose="020B0604020202020204" pitchFamily="34" charset="0"/>
          </a:endParaRPr>
        </a:p>
      </dgm:t>
    </dgm:pt>
    <dgm:pt modelId="{D641FBB5-DAB9-4C64-8494-0B1C1DCC6184}">
      <dgm:prSe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Accreditation pilot</a:t>
          </a:r>
        </a:p>
      </dgm:t>
    </dgm:pt>
    <dgm:pt modelId="{C6B9B7CE-835B-4004-89BA-9D7B34FDA679}" type="parTrans" cxnId="{A584020C-D325-4548-9CA6-1F391B9BC355}">
      <dgm:prSet/>
      <dgm:spPr/>
      <dgm:t>
        <a:bodyPr/>
        <a:lstStyle/>
        <a:p>
          <a:endParaRPr lang="en-US" sz="2400">
            <a:latin typeface="Arial" panose="020B0604020202020204" pitchFamily="34" charset="0"/>
            <a:cs typeface="Arial" panose="020B0604020202020204" pitchFamily="34" charset="0"/>
          </a:endParaRPr>
        </a:p>
      </dgm:t>
    </dgm:pt>
    <dgm:pt modelId="{8A815548-776E-471C-96C2-4068DEE107F8}" type="sibTrans" cxnId="{A584020C-D325-4548-9CA6-1F391B9BC355}">
      <dgm:prSet/>
      <dgm:spPr/>
      <dgm:t>
        <a:bodyPr/>
        <a:lstStyle/>
        <a:p>
          <a:endParaRPr lang="en-US" sz="2400">
            <a:latin typeface="Arial" panose="020B0604020202020204" pitchFamily="34" charset="0"/>
            <a:cs typeface="Arial" panose="020B0604020202020204" pitchFamily="34" charset="0"/>
          </a:endParaRPr>
        </a:p>
      </dgm:t>
    </dgm:pt>
    <dgm:pt modelId="{75E1DDE6-EE13-42D7-9602-0E96993D0ED3}">
      <dgm:prSet phldrT="[Tex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GEFSEC plan to review and update the E&amp;S policy approved</a:t>
          </a:r>
        </a:p>
      </dgm:t>
    </dgm:pt>
    <dgm:pt modelId="{D4E10F89-22BC-48A2-AB8E-316B45B2DA35}" type="parTrans" cxnId="{58B90089-78EE-4243-8508-F28DC34D75AF}">
      <dgm:prSet/>
      <dgm:spPr/>
      <dgm:t>
        <a:bodyPr/>
        <a:lstStyle/>
        <a:p>
          <a:endParaRPr lang="en-US" sz="2400">
            <a:latin typeface="Arial" panose="020B0604020202020204" pitchFamily="34" charset="0"/>
            <a:cs typeface="Arial" panose="020B0604020202020204" pitchFamily="34" charset="0"/>
          </a:endParaRPr>
        </a:p>
      </dgm:t>
    </dgm:pt>
    <dgm:pt modelId="{617EDEFA-05AA-4E4B-A35C-9287AD621D06}" type="sibTrans" cxnId="{58B90089-78EE-4243-8508-F28DC34D75AF}">
      <dgm:prSet/>
      <dgm:spPr/>
      <dgm:t>
        <a:bodyPr/>
        <a:lstStyle/>
        <a:p>
          <a:endParaRPr lang="en-US" sz="2400">
            <a:latin typeface="Arial" panose="020B0604020202020204" pitchFamily="34" charset="0"/>
            <a:cs typeface="Arial" panose="020B0604020202020204" pitchFamily="34" charset="0"/>
          </a:endParaRPr>
        </a:p>
      </dgm:t>
    </dgm:pt>
    <dgm:pt modelId="{49392120-4474-44FB-885D-37F6F0DAA4D1}">
      <dgm:prSet phldrT="[Text]" custT="1"/>
      <dgm:spPr/>
      <dgm:t>
        <a:bodyPr/>
        <a:lstStyle/>
        <a:p>
          <a:r>
            <a:rPr lang="en-US" sz="1600" dirty="0">
              <a:solidFill>
                <a:schemeClr val="bg1">
                  <a:lumMod val="95000"/>
                </a:schemeClr>
              </a:solidFill>
              <a:latin typeface="Arial" panose="020B0604020202020204" pitchFamily="34" charset="0"/>
              <a:cs typeface="Arial" panose="020B0604020202020204" pitchFamily="34" charset="0"/>
            </a:rPr>
            <a:t>IEO review of ESS policy and IP engagement</a:t>
          </a:r>
        </a:p>
      </dgm:t>
    </dgm:pt>
    <dgm:pt modelId="{7F2D7639-2BEB-4D3D-A1F5-2103E01A80EC}" type="parTrans" cxnId="{B40E4FB0-1E3F-4C08-B4BC-AA2E937C01C2}">
      <dgm:prSet/>
      <dgm:spPr/>
      <dgm:t>
        <a:bodyPr/>
        <a:lstStyle/>
        <a:p>
          <a:endParaRPr lang="en-US" sz="2400">
            <a:latin typeface="Arial" panose="020B0604020202020204" pitchFamily="34" charset="0"/>
            <a:cs typeface="Arial" panose="020B0604020202020204" pitchFamily="34" charset="0"/>
          </a:endParaRPr>
        </a:p>
      </dgm:t>
    </dgm:pt>
    <dgm:pt modelId="{4C887BC1-2D68-47A7-87B0-FA8DC2A16807}" type="sibTrans" cxnId="{B40E4FB0-1E3F-4C08-B4BC-AA2E937C01C2}">
      <dgm:prSet/>
      <dgm:spPr/>
      <dgm:t>
        <a:bodyPr/>
        <a:lstStyle/>
        <a:p>
          <a:endParaRPr lang="en-US" sz="2400">
            <a:latin typeface="Arial" panose="020B0604020202020204" pitchFamily="34" charset="0"/>
            <a:cs typeface="Arial" panose="020B0604020202020204" pitchFamily="34" charset="0"/>
          </a:endParaRPr>
        </a:p>
      </dgm:t>
    </dgm:pt>
    <dgm:pt modelId="{06C36146-0973-458C-B447-F39B7B31A548}">
      <dgm:prSet custT="1"/>
      <dgm:spPr/>
      <dgm:t>
        <a:bodyPr/>
        <a:lstStyle/>
        <a:p>
          <a:r>
            <a:rPr lang="en-US" sz="1400" b="0" dirty="0">
              <a:solidFill>
                <a:schemeClr val="bg1"/>
              </a:solidFill>
              <a:latin typeface="Arial" panose="020B0604020202020204" pitchFamily="34" charset="0"/>
              <a:cs typeface="Arial" panose="020B0604020202020204" pitchFamily="34" charset="0"/>
            </a:rPr>
            <a:t>by Nov 2019: assessment of Agencies</a:t>
          </a:r>
        </a:p>
      </dgm:t>
    </dgm:pt>
    <dgm:pt modelId="{28D1E3AD-901C-4554-B99C-9E5468E9348C}" type="parTrans" cxnId="{90C8F3AD-8C23-42DC-A726-34E4A32FACEC}">
      <dgm:prSet/>
      <dgm:spPr/>
      <dgm:t>
        <a:bodyPr/>
        <a:lstStyle/>
        <a:p>
          <a:endParaRPr lang="en-US"/>
        </a:p>
      </dgm:t>
    </dgm:pt>
    <dgm:pt modelId="{832B07EB-F0CA-4893-BE82-295A6A32B4B6}" type="sibTrans" cxnId="{90C8F3AD-8C23-42DC-A726-34E4A32FACEC}">
      <dgm:prSet/>
      <dgm:spPr/>
      <dgm:t>
        <a:bodyPr/>
        <a:lstStyle/>
        <a:p>
          <a:endParaRPr lang="en-US"/>
        </a:p>
      </dgm:t>
    </dgm:pt>
    <dgm:pt modelId="{7BCB604C-068C-488C-97F6-117D00F402E9}">
      <dgm:prSet custT="1"/>
      <dgm:spPr/>
      <dgm:t>
        <a:bodyPr/>
        <a:lstStyle/>
        <a:p>
          <a:r>
            <a:rPr lang="en-US" sz="1400" b="0" dirty="0">
              <a:solidFill>
                <a:schemeClr val="bg1"/>
              </a:solidFill>
              <a:latin typeface="Arial" panose="020B0604020202020204" pitchFamily="34" charset="0"/>
              <a:cs typeface="Arial" panose="020B0604020202020204" pitchFamily="34" charset="0"/>
            </a:rPr>
            <a:t>by June 2019: guidelines</a:t>
          </a:r>
        </a:p>
      </dgm:t>
    </dgm:pt>
    <dgm:pt modelId="{BCFB8083-3255-4B71-BF0B-A1CEC48E8431}" type="parTrans" cxnId="{E3AE97DF-6587-4DE0-837B-BEB2B491672F}">
      <dgm:prSet/>
      <dgm:spPr/>
      <dgm:t>
        <a:bodyPr/>
        <a:lstStyle/>
        <a:p>
          <a:endParaRPr lang="en-US"/>
        </a:p>
      </dgm:t>
    </dgm:pt>
    <dgm:pt modelId="{DD178CE8-DDEB-45DE-99B9-5F46B8EAD4DE}" type="sibTrans" cxnId="{E3AE97DF-6587-4DE0-837B-BEB2B491672F}">
      <dgm:prSet/>
      <dgm:spPr/>
      <dgm:t>
        <a:bodyPr/>
        <a:lstStyle/>
        <a:p>
          <a:endParaRPr lang="en-US"/>
        </a:p>
      </dgm:t>
    </dgm:pt>
    <dgm:pt modelId="{9A1BEC00-BA8B-4BC2-B4D0-4499D80FC166}" type="pres">
      <dgm:prSet presAssocID="{A1B0F156-27C0-46A6-83A5-13E9A4EACE7E}" presName="Name0" presStyleCnt="0">
        <dgm:presLayoutVars>
          <dgm:dir/>
        </dgm:presLayoutVars>
      </dgm:prSet>
      <dgm:spPr/>
    </dgm:pt>
    <dgm:pt modelId="{B92897DA-5564-4B23-AD4C-CCAF65406561}" type="pres">
      <dgm:prSet presAssocID="{D641FBB5-DAB9-4C64-8494-0B1C1DCC6184}" presName="parComposite" presStyleCnt="0"/>
      <dgm:spPr/>
    </dgm:pt>
    <dgm:pt modelId="{33CD2905-43AB-4275-A67D-A0452C54A614}" type="pres">
      <dgm:prSet presAssocID="{D641FBB5-DAB9-4C64-8494-0B1C1DCC6184}" presName="parBigCircle" presStyleLbl="node0" presStyleIdx="0" presStyleCnt="6"/>
      <dgm:spPr>
        <a:solidFill>
          <a:schemeClr val="accent4">
            <a:alpha val="52000"/>
          </a:schemeClr>
        </a:solidFill>
        <a:ln>
          <a:noFill/>
        </a:ln>
      </dgm:spPr>
    </dgm:pt>
    <dgm:pt modelId="{9C479C30-C79C-45DE-878F-ED74B8B26064}" type="pres">
      <dgm:prSet presAssocID="{D641FBB5-DAB9-4C64-8494-0B1C1DCC6184}" presName="parTx" presStyleLbl="revTx" presStyleIdx="0" presStyleCnt="14" custLinFactNeighborX="2449" custLinFactNeighborY="-12674"/>
      <dgm:spPr/>
    </dgm:pt>
    <dgm:pt modelId="{633AF785-08D9-46CF-8781-D046B04B3639}" type="pres">
      <dgm:prSet presAssocID="{D641FBB5-DAB9-4C64-8494-0B1C1DCC6184}" presName="bSpace" presStyleCnt="0"/>
      <dgm:spPr/>
    </dgm:pt>
    <dgm:pt modelId="{0AB6798D-3627-4461-8AD2-06FB09799F45}" type="pres">
      <dgm:prSet presAssocID="{D641FBB5-DAB9-4C64-8494-0B1C1DCC6184}" presName="parBackupNorm" presStyleCnt="0"/>
      <dgm:spPr/>
    </dgm:pt>
    <dgm:pt modelId="{35CB1654-923C-40DC-AAC9-037AAB2F9182}" type="pres">
      <dgm:prSet presAssocID="{8A815548-776E-471C-96C2-4068DEE107F8}" presName="parSpace" presStyleCnt="0"/>
      <dgm:spPr/>
    </dgm:pt>
    <dgm:pt modelId="{61CFDC17-2020-46F3-885A-1381CD660B78}" type="pres">
      <dgm:prSet presAssocID="{68CE501E-D275-46C6-A5E6-FF5B48B4D87F}" presName="parComposite" presStyleCnt="0"/>
      <dgm:spPr/>
    </dgm:pt>
    <dgm:pt modelId="{302FD5B1-D21B-436D-960C-99A1A4C0F54B}" type="pres">
      <dgm:prSet presAssocID="{68CE501E-D275-46C6-A5E6-FF5B48B4D87F}" presName="parBigCircle" presStyleLbl="node0" presStyleIdx="1" presStyleCnt="6"/>
      <dgm:spPr>
        <a:solidFill>
          <a:schemeClr val="accent4">
            <a:alpha val="52000"/>
          </a:schemeClr>
        </a:solidFill>
        <a:ln>
          <a:noFill/>
        </a:ln>
      </dgm:spPr>
    </dgm:pt>
    <dgm:pt modelId="{4AB5A944-8728-4006-B254-61FF8CFA1BF0}" type="pres">
      <dgm:prSet presAssocID="{68CE501E-D275-46C6-A5E6-FF5B48B4D87F}" presName="parTx" presStyleLbl="revTx" presStyleIdx="1" presStyleCnt="14" custLinFactNeighborY="-12674"/>
      <dgm:spPr/>
    </dgm:pt>
    <dgm:pt modelId="{393DC91E-3379-4D34-8302-FD765D838ADF}" type="pres">
      <dgm:prSet presAssocID="{68CE501E-D275-46C6-A5E6-FF5B48B4D87F}" presName="bSpace" presStyleCnt="0"/>
      <dgm:spPr/>
    </dgm:pt>
    <dgm:pt modelId="{6EDB10CF-8176-4655-8196-4AE75BCBB8B2}" type="pres">
      <dgm:prSet presAssocID="{68CE501E-D275-46C6-A5E6-FF5B48B4D87F}" presName="parBackupNorm" presStyleCnt="0"/>
      <dgm:spPr/>
    </dgm:pt>
    <dgm:pt modelId="{BE5E4B74-6369-42F1-9894-4DE41518C86A}" type="pres">
      <dgm:prSet presAssocID="{0B2FAD5B-DA27-42B7-8B55-DF9A6A9B7DCA}" presName="parSpace" presStyleCnt="0"/>
      <dgm:spPr/>
    </dgm:pt>
    <dgm:pt modelId="{5483FC2B-F515-4D7B-A61F-CD0969D8F02D}" type="pres">
      <dgm:prSet presAssocID="{FA3F6BD3-53D3-42CF-A400-6B977DAC7F7E}" presName="desBackupLeftNorm" presStyleCnt="0"/>
      <dgm:spPr/>
    </dgm:pt>
    <dgm:pt modelId="{B79AAD3A-65CD-40FF-A476-AF79B4EDA210}" type="pres">
      <dgm:prSet presAssocID="{FA3F6BD3-53D3-42CF-A400-6B977DAC7F7E}" presName="desComposite" presStyleCnt="0"/>
      <dgm:spPr/>
    </dgm:pt>
    <dgm:pt modelId="{A7E02C4D-CC88-4F86-BF98-DB49596FB29A}" type="pres">
      <dgm:prSet presAssocID="{FA3F6BD3-53D3-42CF-A400-6B977DAC7F7E}" presName="desCircle" presStyleLbl="node1" presStyleIdx="0" presStyleCnt="4"/>
      <dgm:spPr>
        <a:solidFill>
          <a:schemeClr val="accent3">
            <a:alpha val="25000"/>
          </a:schemeClr>
        </a:solidFill>
        <a:ln>
          <a:noFill/>
        </a:ln>
      </dgm:spPr>
    </dgm:pt>
    <dgm:pt modelId="{92D4779D-AC71-4943-A738-BB5A79B700BF}" type="pres">
      <dgm:prSet presAssocID="{FA3F6BD3-53D3-42CF-A400-6B977DAC7F7E}" presName="chTx" presStyleLbl="revTx" presStyleIdx="2" presStyleCnt="14" custLinFactNeighborX="7094" custLinFactNeighborY="13429"/>
      <dgm:spPr/>
    </dgm:pt>
    <dgm:pt modelId="{B24C61EB-E72D-4DA7-89B2-9A47DE739B53}" type="pres">
      <dgm:prSet presAssocID="{FA3F6BD3-53D3-42CF-A400-6B977DAC7F7E}" presName="desTx" presStyleLbl="revTx" presStyleIdx="3" presStyleCnt="14">
        <dgm:presLayoutVars>
          <dgm:bulletEnabled val="1"/>
        </dgm:presLayoutVars>
      </dgm:prSet>
      <dgm:spPr/>
    </dgm:pt>
    <dgm:pt modelId="{CF471A31-6333-4E49-922C-8D7165A84228}" type="pres">
      <dgm:prSet presAssocID="{FA3F6BD3-53D3-42CF-A400-6B977DAC7F7E}" presName="desBackupRightNorm" presStyleCnt="0"/>
      <dgm:spPr/>
    </dgm:pt>
    <dgm:pt modelId="{B1F63A28-ACB8-4041-A980-9528521167E2}" type="pres">
      <dgm:prSet presAssocID="{ADA2A268-08E5-4797-B5EF-28009328715E}" presName="desSpace" presStyleCnt="0"/>
      <dgm:spPr/>
    </dgm:pt>
    <dgm:pt modelId="{3CC718E3-40D6-428D-96C3-FF6CCFAAD933}" type="pres">
      <dgm:prSet presAssocID="{C84BF346-A5D7-4E0A-A3B2-34F5FAD490AF}" presName="parComposite" presStyleCnt="0"/>
      <dgm:spPr/>
    </dgm:pt>
    <dgm:pt modelId="{C419BB76-2D1A-4647-815E-07AE9A55572A}" type="pres">
      <dgm:prSet presAssocID="{C84BF346-A5D7-4E0A-A3B2-34F5FAD490AF}" presName="parBigCircle" presStyleLbl="node0" presStyleIdx="2" presStyleCnt="6"/>
      <dgm:spPr>
        <a:solidFill>
          <a:schemeClr val="accent4">
            <a:alpha val="52000"/>
          </a:schemeClr>
        </a:solidFill>
        <a:ln>
          <a:noFill/>
        </a:ln>
      </dgm:spPr>
    </dgm:pt>
    <dgm:pt modelId="{4671D329-238E-4A1E-A090-A221A9CB2C07}" type="pres">
      <dgm:prSet presAssocID="{C84BF346-A5D7-4E0A-A3B2-34F5FAD490AF}" presName="parTx" presStyleLbl="revTx" presStyleIdx="4" presStyleCnt="14" custLinFactNeighborY="-12674"/>
      <dgm:spPr/>
    </dgm:pt>
    <dgm:pt modelId="{FEF0640D-98F8-408D-86E0-9D4D1915B70F}" type="pres">
      <dgm:prSet presAssocID="{C84BF346-A5D7-4E0A-A3B2-34F5FAD490AF}" presName="bSpace" presStyleCnt="0"/>
      <dgm:spPr/>
    </dgm:pt>
    <dgm:pt modelId="{5C22EB1D-6017-4622-92A5-DC1C1747AE4B}" type="pres">
      <dgm:prSet presAssocID="{C84BF346-A5D7-4E0A-A3B2-34F5FAD490AF}" presName="parBackupNorm" presStyleCnt="0"/>
      <dgm:spPr/>
    </dgm:pt>
    <dgm:pt modelId="{311CE79D-604F-4755-9020-3841DFF8F3EA}" type="pres">
      <dgm:prSet presAssocID="{92A0CC97-085A-44DA-9BBB-28E2B2A5C801}" presName="parSpace" presStyleCnt="0"/>
      <dgm:spPr/>
    </dgm:pt>
    <dgm:pt modelId="{40B32406-8545-49BE-A97D-0CAE1BE0CB57}" type="pres">
      <dgm:prSet presAssocID="{49392120-4474-44FB-885D-37F6F0DAA4D1}" presName="parComposite" presStyleCnt="0"/>
      <dgm:spPr/>
    </dgm:pt>
    <dgm:pt modelId="{FDB0500C-0537-4F76-96F6-6C82C702A7D7}" type="pres">
      <dgm:prSet presAssocID="{49392120-4474-44FB-885D-37F6F0DAA4D1}" presName="parBigCircle" presStyleLbl="node0" presStyleIdx="3" presStyleCnt="6"/>
      <dgm:spPr>
        <a:solidFill>
          <a:schemeClr val="accent4">
            <a:alpha val="52000"/>
          </a:schemeClr>
        </a:solidFill>
        <a:ln>
          <a:noFill/>
        </a:ln>
      </dgm:spPr>
    </dgm:pt>
    <dgm:pt modelId="{26E1AB7A-0FBC-4BEB-9BC9-4622FCABFCD2}" type="pres">
      <dgm:prSet presAssocID="{49392120-4474-44FB-885D-37F6F0DAA4D1}" presName="parTx" presStyleLbl="revTx" presStyleIdx="5" presStyleCnt="14" custLinFactNeighborY="-12674"/>
      <dgm:spPr/>
    </dgm:pt>
    <dgm:pt modelId="{A85E8406-9030-46DF-BD0B-CB561CAABEBB}" type="pres">
      <dgm:prSet presAssocID="{49392120-4474-44FB-885D-37F6F0DAA4D1}" presName="bSpace" presStyleCnt="0"/>
      <dgm:spPr/>
    </dgm:pt>
    <dgm:pt modelId="{2BCEE159-3EBD-4A59-8C20-90CFD614E7C1}" type="pres">
      <dgm:prSet presAssocID="{49392120-4474-44FB-885D-37F6F0DAA4D1}" presName="parBackupNorm" presStyleCnt="0"/>
      <dgm:spPr/>
    </dgm:pt>
    <dgm:pt modelId="{1FDBF718-6F15-4A4B-AB79-C91DB182B1EF}" type="pres">
      <dgm:prSet presAssocID="{4C887BC1-2D68-47A7-87B0-FA8DC2A16807}" presName="parSpace" presStyleCnt="0"/>
      <dgm:spPr/>
    </dgm:pt>
    <dgm:pt modelId="{4CF06480-DF2E-4079-9874-C3CFD036282E}" type="pres">
      <dgm:prSet presAssocID="{75E1DDE6-EE13-42D7-9602-0E96993D0ED3}" presName="parComposite" presStyleCnt="0"/>
      <dgm:spPr/>
    </dgm:pt>
    <dgm:pt modelId="{36AE3F42-1AAF-4A8C-BD2A-F62A6912D2F8}" type="pres">
      <dgm:prSet presAssocID="{75E1DDE6-EE13-42D7-9602-0E96993D0ED3}" presName="parBigCircle" presStyleLbl="node0" presStyleIdx="4" presStyleCnt="6"/>
      <dgm:spPr>
        <a:solidFill>
          <a:schemeClr val="accent4">
            <a:alpha val="52000"/>
          </a:schemeClr>
        </a:solidFill>
        <a:ln>
          <a:noFill/>
        </a:ln>
      </dgm:spPr>
    </dgm:pt>
    <dgm:pt modelId="{484F5E2E-818F-47CF-A8F1-1246C3F60019}" type="pres">
      <dgm:prSet presAssocID="{75E1DDE6-EE13-42D7-9602-0E96993D0ED3}" presName="parTx" presStyleLbl="revTx" presStyleIdx="6" presStyleCnt="14" custLinFactNeighborY="-12674"/>
      <dgm:spPr/>
    </dgm:pt>
    <dgm:pt modelId="{FCA5357C-25D8-474E-9183-23927FC3AAD9}" type="pres">
      <dgm:prSet presAssocID="{75E1DDE6-EE13-42D7-9602-0E96993D0ED3}" presName="bSpace" presStyleCnt="0"/>
      <dgm:spPr/>
    </dgm:pt>
    <dgm:pt modelId="{66F34FB5-7CD2-4689-B188-EDDBA483974F}" type="pres">
      <dgm:prSet presAssocID="{75E1DDE6-EE13-42D7-9602-0E96993D0ED3}" presName="parBackupNorm" presStyleCnt="0"/>
      <dgm:spPr/>
    </dgm:pt>
    <dgm:pt modelId="{A9B97CD5-3023-4116-BFFB-CC93AB5BC4F4}" type="pres">
      <dgm:prSet presAssocID="{617EDEFA-05AA-4E4B-A35C-9287AD621D06}" presName="parSpace" presStyleCnt="0"/>
      <dgm:spPr/>
    </dgm:pt>
    <dgm:pt modelId="{3FC4DA57-5C62-4C48-87A9-509A81F2C2C1}" type="pres">
      <dgm:prSet presAssocID="{BF3C7E49-D212-4228-BC4B-1002F19F4288}" presName="desBackupLeftNorm" presStyleCnt="0"/>
      <dgm:spPr/>
    </dgm:pt>
    <dgm:pt modelId="{2F97872B-A337-4037-BD96-6B95E32E0374}" type="pres">
      <dgm:prSet presAssocID="{BF3C7E49-D212-4228-BC4B-1002F19F4288}" presName="desComposite" presStyleCnt="0"/>
      <dgm:spPr/>
    </dgm:pt>
    <dgm:pt modelId="{77615255-0D42-4DD4-814D-4C715854E6F4}" type="pres">
      <dgm:prSet presAssocID="{BF3C7E49-D212-4228-BC4B-1002F19F4288}" presName="desCircle" presStyleLbl="node1" presStyleIdx="1" presStyleCnt="4"/>
      <dgm:spPr>
        <a:solidFill>
          <a:schemeClr val="accent3">
            <a:alpha val="25000"/>
          </a:schemeClr>
        </a:solidFill>
        <a:ln>
          <a:noFill/>
        </a:ln>
      </dgm:spPr>
    </dgm:pt>
    <dgm:pt modelId="{E2E67E1D-11F1-449F-BCF6-F4708554C5AB}" type="pres">
      <dgm:prSet presAssocID="{BF3C7E49-D212-4228-BC4B-1002F19F4288}" presName="chTx" presStyleLbl="revTx" presStyleIdx="7" presStyleCnt="14" custLinFactNeighborX="7094" custLinFactNeighborY="13429"/>
      <dgm:spPr/>
    </dgm:pt>
    <dgm:pt modelId="{FD529345-C695-44D3-A38C-5D77D946A180}" type="pres">
      <dgm:prSet presAssocID="{BF3C7E49-D212-4228-BC4B-1002F19F4288}" presName="desTx" presStyleLbl="revTx" presStyleIdx="8" presStyleCnt="14">
        <dgm:presLayoutVars>
          <dgm:bulletEnabled val="1"/>
        </dgm:presLayoutVars>
      </dgm:prSet>
      <dgm:spPr/>
    </dgm:pt>
    <dgm:pt modelId="{24150563-97C7-40F1-9085-780FFB812E0B}" type="pres">
      <dgm:prSet presAssocID="{BF3C7E49-D212-4228-BC4B-1002F19F4288}" presName="desBackupRightNorm" presStyleCnt="0"/>
      <dgm:spPr/>
    </dgm:pt>
    <dgm:pt modelId="{B1BAB144-B3FC-44DE-AB7B-9538DD621C09}" type="pres">
      <dgm:prSet presAssocID="{7E3DE8A3-925F-4D05-8306-CC862E4372BD}" presName="desSpace" presStyleCnt="0"/>
      <dgm:spPr/>
    </dgm:pt>
    <dgm:pt modelId="{56747B03-A9BB-4E31-8AD4-036958C35841}" type="pres">
      <dgm:prSet presAssocID="{AE5C157F-0270-4E63-9C68-B59B07EAC053}" presName="parComposite" presStyleCnt="0"/>
      <dgm:spPr/>
    </dgm:pt>
    <dgm:pt modelId="{90C10BD5-3A1B-4A91-93C5-564C981E347F}" type="pres">
      <dgm:prSet presAssocID="{AE5C157F-0270-4E63-9C68-B59B07EAC053}" presName="parBigCircle" presStyleLbl="node0" presStyleIdx="5" presStyleCnt="6"/>
      <dgm:spPr>
        <a:solidFill>
          <a:schemeClr val="accent4"/>
        </a:solidFill>
        <a:ln>
          <a:noFill/>
        </a:ln>
      </dgm:spPr>
    </dgm:pt>
    <dgm:pt modelId="{E53CC783-2E08-41E8-9765-875721FA275B}" type="pres">
      <dgm:prSet presAssocID="{AE5C157F-0270-4E63-9C68-B59B07EAC053}" presName="parTx" presStyleLbl="revTx" presStyleIdx="9" presStyleCnt="14"/>
      <dgm:spPr/>
    </dgm:pt>
    <dgm:pt modelId="{0C602C5E-E7E8-405A-99A8-09B9DDB9B7AE}" type="pres">
      <dgm:prSet presAssocID="{AE5C157F-0270-4E63-9C68-B59B07EAC053}" presName="bSpace" presStyleCnt="0"/>
      <dgm:spPr/>
    </dgm:pt>
    <dgm:pt modelId="{FC7FC095-7CCB-4B8B-9AAD-9837DAEA37C9}" type="pres">
      <dgm:prSet presAssocID="{AE5C157F-0270-4E63-9C68-B59B07EAC053}" presName="parBackupNorm" presStyleCnt="0"/>
      <dgm:spPr/>
    </dgm:pt>
    <dgm:pt modelId="{E38A80BF-2EC3-49F3-8B4B-632C9605A9EC}" type="pres">
      <dgm:prSet presAssocID="{AE148AF0-301A-4165-B31C-02D01B430474}" presName="parSpace" presStyleCnt="0"/>
      <dgm:spPr/>
    </dgm:pt>
    <dgm:pt modelId="{B2B739F2-2177-4152-9190-18092813B4D3}" type="pres">
      <dgm:prSet presAssocID="{7BCB604C-068C-488C-97F6-117D00F402E9}" presName="desBackupLeftNorm" presStyleCnt="0"/>
      <dgm:spPr/>
    </dgm:pt>
    <dgm:pt modelId="{1EE9F8F7-3C1A-4890-9886-1F8C39D0C5D1}" type="pres">
      <dgm:prSet presAssocID="{7BCB604C-068C-488C-97F6-117D00F402E9}" presName="desComposite" presStyleCnt="0"/>
      <dgm:spPr/>
    </dgm:pt>
    <dgm:pt modelId="{61E0A242-A994-45AB-84C0-EFFD9C248793}" type="pres">
      <dgm:prSet presAssocID="{7BCB604C-068C-488C-97F6-117D00F402E9}" presName="desCircle" presStyleLbl="node1" presStyleIdx="2" presStyleCnt="4"/>
      <dgm:spPr>
        <a:solidFill>
          <a:srgbClr val="92D050"/>
        </a:solidFill>
        <a:ln>
          <a:noFill/>
        </a:ln>
      </dgm:spPr>
    </dgm:pt>
    <dgm:pt modelId="{9982588E-3956-4A9B-B35B-662833B6B339}" type="pres">
      <dgm:prSet presAssocID="{7BCB604C-068C-488C-97F6-117D00F402E9}" presName="chTx" presStyleLbl="revTx" presStyleIdx="10" presStyleCnt="14" custLinFactNeighborX="13412" custLinFactNeighborY="7390"/>
      <dgm:spPr/>
    </dgm:pt>
    <dgm:pt modelId="{77BE3222-0A8B-4FAC-B8C6-EF34667D9D91}" type="pres">
      <dgm:prSet presAssocID="{7BCB604C-068C-488C-97F6-117D00F402E9}" presName="desTx" presStyleLbl="revTx" presStyleIdx="11" presStyleCnt="14">
        <dgm:presLayoutVars>
          <dgm:bulletEnabled val="1"/>
        </dgm:presLayoutVars>
      </dgm:prSet>
      <dgm:spPr/>
    </dgm:pt>
    <dgm:pt modelId="{B49C564D-E237-423B-B2C1-6F5E4BF2D85F}" type="pres">
      <dgm:prSet presAssocID="{7BCB604C-068C-488C-97F6-117D00F402E9}" presName="desBackupRightNorm" presStyleCnt="0"/>
      <dgm:spPr/>
    </dgm:pt>
    <dgm:pt modelId="{33D61A01-D8B4-4E37-823C-1F11A1FDB263}" type="pres">
      <dgm:prSet presAssocID="{DD178CE8-DDEB-45DE-99B9-5F46B8EAD4DE}" presName="desSpace" presStyleCnt="0"/>
      <dgm:spPr/>
    </dgm:pt>
    <dgm:pt modelId="{4AE9D557-777B-4154-A4EB-3BACF4F478F1}" type="pres">
      <dgm:prSet presAssocID="{06C36146-0973-458C-B447-F39B7B31A548}" presName="desBackupLeftNorm" presStyleCnt="0"/>
      <dgm:spPr/>
    </dgm:pt>
    <dgm:pt modelId="{66017C8E-B8A5-463E-B964-5C0EC1877767}" type="pres">
      <dgm:prSet presAssocID="{06C36146-0973-458C-B447-F39B7B31A548}" presName="desComposite" presStyleCnt="0"/>
      <dgm:spPr/>
    </dgm:pt>
    <dgm:pt modelId="{35A6E219-83EB-4CF7-932F-4D1CAE1A9036}" type="pres">
      <dgm:prSet presAssocID="{06C36146-0973-458C-B447-F39B7B31A548}" presName="desCircle" presStyleLbl="node1" presStyleIdx="3" presStyleCnt="4"/>
      <dgm:spPr>
        <a:solidFill>
          <a:srgbClr val="92D050"/>
        </a:solidFill>
        <a:ln>
          <a:noFill/>
        </a:ln>
      </dgm:spPr>
    </dgm:pt>
    <dgm:pt modelId="{6E4ADEA2-823A-4AA2-A403-3AC55112D9D1}" type="pres">
      <dgm:prSet presAssocID="{06C36146-0973-458C-B447-F39B7B31A548}" presName="chTx" presStyleLbl="revTx" presStyleIdx="12" presStyleCnt="14" custLinFactNeighborX="19587" custLinFactNeighborY="11932"/>
      <dgm:spPr/>
    </dgm:pt>
    <dgm:pt modelId="{19185DBF-E5B3-4120-BE7B-4A4E37E1D3FD}" type="pres">
      <dgm:prSet presAssocID="{06C36146-0973-458C-B447-F39B7B31A548}" presName="desTx" presStyleLbl="revTx" presStyleIdx="13" presStyleCnt="14">
        <dgm:presLayoutVars>
          <dgm:bulletEnabled val="1"/>
        </dgm:presLayoutVars>
      </dgm:prSet>
      <dgm:spPr/>
    </dgm:pt>
    <dgm:pt modelId="{E801F610-8F16-4604-8220-729E10C5B9C4}" type="pres">
      <dgm:prSet presAssocID="{06C36146-0973-458C-B447-F39B7B31A548}" presName="desBackupRightNorm" presStyleCnt="0"/>
      <dgm:spPr/>
    </dgm:pt>
    <dgm:pt modelId="{B35F9F4F-1350-4722-BFE9-0F1A5C351AFB}" type="pres">
      <dgm:prSet presAssocID="{832B07EB-F0CA-4893-BE82-295A6A32B4B6}" presName="desSpace" presStyleCnt="0"/>
      <dgm:spPr/>
    </dgm:pt>
  </dgm:ptLst>
  <dgm:cxnLst>
    <dgm:cxn modelId="{CE0BF303-E1EA-4E33-A1A2-A6CF25FE1F97}" type="presOf" srcId="{7BCB604C-068C-488C-97F6-117D00F402E9}" destId="{9982588E-3956-4A9B-B35B-662833B6B339}" srcOrd="0" destOrd="0" presId="urn:microsoft.com/office/officeart/2008/layout/CircleAccentTimeline"/>
    <dgm:cxn modelId="{A584020C-D325-4548-9CA6-1F391B9BC355}" srcId="{A1B0F156-27C0-46A6-83A5-13E9A4EACE7E}" destId="{D641FBB5-DAB9-4C64-8494-0B1C1DCC6184}" srcOrd="0" destOrd="0" parTransId="{C6B9B7CE-835B-4004-89BA-9D7B34FDA679}" sibTransId="{8A815548-776E-471C-96C2-4068DEE107F8}"/>
    <dgm:cxn modelId="{E4AA8A17-5576-4199-AE00-5D2759424D2E}" srcId="{A1B0F156-27C0-46A6-83A5-13E9A4EACE7E}" destId="{68CE501E-D275-46C6-A5E6-FF5B48B4D87F}" srcOrd="1" destOrd="0" parTransId="{26E5C089-B40F-41F7-9F01-A3B2517DF9CF}" sibTransId="{0B2FAD5B-DA27-42B7-8B55-DF9A6A9B7DCA}"/>
    <dgm:cxn modelId="{AA64E81B-FEB1-4E8C-B019-6E0B61C313CE}" srcId="{A1B0F156-27C0-46A6-83A5-13E9A4EACE7E}" destId="{AE5C157F-0270-4E63-9C68-B59B07EAC053}" srcOrd="5" destOrd="0" parTransId="{1F8CEDD4-16EE-42FC-A156-571C81C66315}" sibTransId="{AE148AF0-301A-4165-B31C-02D01B430474}"/>
    <dgm:cxn modelId="{4F3E132E-A13A-488F-A68E-0F14F39D2C53}" srcId="{75E1DDE6-EE13-42D7-9602-0E96993D0ED3}" destId="{BF3C7E49-D212-4228-BC4B-1002F19F4288}" srcOrd="0" destOrd="0" parTransId="{D17B7825-376B-4761-BB4D-94ED35D9185D}" sibTransId="{7E3DE8A3-925F-4D05-8306-CC862E4372BD}"/>
    <dgm:cxn modelId="{8CCCE038-C797-484D-B2EE-117DE8124D12}" srcId="{A1B0F156-27C0-46A6-83A5-13E9A4EACE7E}" destId="{C84BF346-A5D7-4E0A-A3B2-34F5FAD490AF}" srcOrd="2" destOrd="0" parTransId="{B8AC3BD0-F99B-4E7E-B81C-DACDB5A1B7B0}" sibTransId="{92A0CC97-085A-44DA-9BBB-28E2B2A5C801}"/>
    <dgm:cxn modelId="{B5E2A53C-88BE-4C22-AA0E-0946A477FEE9}" type="presOf" srcId="{06C36146-0973-458C-B447-F39B7B31A548}" destId="{6E4ADEA2-823A-4AA2-A403-3AC55112D9D1}" srcOrd="0" destOrd="0" presId="urn:microsoft.com/office/officeart/2008/layout/CircleAccentTimeline"/>
    <dgm:cxn modelId="{B0CE8D3F-2949-4217-A435-C3B556DBDDBF}" srcId="{68CE501E-D275-46C6-A5E6-FF5B48B4D87F}" destId="{FA3F6BD3-53D3-42CF-A400-6B977DAC7F7E}" srcOrd="0" destOrd="0" parTransId="{DC0C8668-1B5D-47AE-B754-C2A7BB99F514}" sibTransId="{ADA2A268-08E5-4797-B5EF-28009328715E}"/>
    <dgm:cxn modelId="{7941476C-2B43-4040-ACBC-4EB473DE3D71}" type="presOf" srcId="{AE5C157F-0270-4E63-9C68-B59B07EAC053}" destId="{E53CC783-2E08-41E8-9765-875721FA275B}" srcOrd="0" destOrd="0" presId="urn:microsoft.com/office/officeart/2008/layout/CircleAccentTimeline"/>
    <dgm:cxn modelId="{00B7D379-873F-43EC-B390-A06E3E178284}" type="presOf" srcId="{FA3F6BD3-53D3-42CF-A400-6B977DAC7F7E}" destId="{92D4779D-AC71-4943-A738-BB5A79B700BF}" srcOrd="0" destOrd="0" presId="urn:microsoft.com/office/officeart/2008/layout/CircleAccentTimeline"/>
    <dgm:cxn modelId="{58B90089-78EE-4243-8508-F28DC34D75AF}" srcId="{A1B0F156-27C0-46A6-83A5-13E9A4EACE7E}" destId="{75E1DDE6-EE13-42D7-9602-0E96993D0ED3}" srcOrd="4" destOrd="0" parTransId="{D4E10F89-22BC-48A2-AB8E-316B45B2DA35}" sibTransId="{617EDEFA-05AA-4E4B-A35C-9287AD621D06}"/>
    <dgm:cxn modelId="{F0738D93-24F1-4691-9D0A-953CB64D6915}" type="presOf" srcId="{D641FBB5-DAB9-4C64-8494-0B1C1DCC6184}" destId="{9C479C30-C79C-45DE-878F-ED74B8B26064}" srcOrd="0" destOrd="0" presId="urn:microsoft.com/office/officeart/2008/layout/CircleAccentTimeline"/>
    <dgm:cxn modelId="{7DE148AB-2C3E-45C6-B6D0-EB6A4268404A}" type="presOf" srcId="{75E1DDE6-EE13-42D7-9602-0E96993D0ED3}" destId="{484F5E2E-818F-47CF-A8F1-1246C3F60019}" srcOrd="0" destOrd="0" presId="urn:microsoft.com/office/officeart/2008/layout/CircleAccentTimeline"/>
    <dgm:cxn modelId="{90C8F3AD-8C23-42DC-A726-34E4A32FACEC}" srcId="{AE5C157F-0270-4E63-9C68-B59B07EAC053}" destId="{06C36146-0973-458C-B447-F39B7B31A548}" srcOrd="1" destOrd="0" parTransId="{28D1E3AD-901C-4554-B99C-9E5468E9348C}" sibTransId="{832B07EB-F0CA-4893-BE82-295A6A32B4B6}"/>
    <dgm:cxn modelId="{B40E4FB0-1E3F-4C08-B4BC-AA2E937C01C2}" srcId="{A1B0F156-27C0-46A6-83A5-13E9A4EACE7E}" destId="{49392120-4474-44FB-885D-37F6F0DAA4D1}" srcOrd="3" destOrd="0" parTransId="{7F2D7639-2BEB-4D3D-A1F5-2103E01A80EC}" sibTransId="{4C887BC1-2D68-47A7-87B0-FA8DC2A16807}"/>
    <dgm:cxn modelId="{5D0FAAB2-1E4A-4EDA-AC12-A8AC9CDD519C}" type="presOf" srcId="{49392120-4474-44FB-885D-37F6F0DAA4D1}" destId="{26E1AB7A-0FBC-4BEB-9BC9-4622FCABFCD2}" srcOrd="0" destOrd="0" presId="urn:microsoft.com/office/officeart/2008/layout/CircleAccentTimeline"/>
    <dgm:cxn modelId="{DCC3D5BB-399F-43DB-A402-37C64245589B}" type="presOf" srcId="{A1B0F156-27C0-46A6-83A5-13E9A4EACE7E}" destId="{9A1BEC00-BA8B-4BC2-B4D0-4499D80FC166}" srcOrd="0" destOrd="0" presId="urn:microsoft.com/office/officeart/2008/layout/CircleAccentTimeline"/>
    <dgm:cxn modelId="{01061BD1-BDAC-4778-9A10-8EDD7096A95E}" type="presOf" srcId="{BF3C7E49-D212-4228-BC4B-1002F19F4288}" destId="{E2E67E1D-11F1-449F-BCF6-F4708554C5AB}" srcOrd="0" destOrd="0" presId="urn:microsoft.com/office/officeart/2008/layout/CircleAccentTimeline"/>
    <dgm:cxn modelId="{E3AE97DF-6587-4DE0-837B-BEB2B491672F}" srcId="{AE5C157F-0270-4E63-9C68-B59B07EAC053}" destId="{7BCB604C-068C-488C-97F6-117D00F402E9}" srcOrd="0" destOrd="0" parTransId="{BCFB8083-3255-4B71-BF0B-A1CEC48E8431}" sibTransId="{DD178CE8-DDEB-45DE-99B9-5F46B8EAD4DE}"/>
    <dgm:cxn modelId="{1B963EE3-336A-45E3-A71D-084605C0A38B}" type="presOf" srcId="{C84BF346-A5D7-4E0A-A3B2-34F5FAD490AF}" destId="{4671D329-238E-4A1E-A090-A221A9CB2C07}" srcOrd="0" destOrd="0" presId="urn:microsoft.com/office/officeart/2008/layout/CircleAccentTimeline"/>
    <dgm:cxn modelId="{3AEA02ED-F8CA-4140-8D39-12EC908B8D31}" type="presOf" srcId="{68CE501E-D275-46C6-A5E6-FF5B48B4D87F}" destId="{4AB5A944-8728-4006-B254-61FF8CFA1BF0}" srcOrd="0" destOrd="0" presId="urn:microsoft.com/office/officeart/2008/layout/CircleAccentTimeline"/>
    <dgm:cxn modelId="{3CBEF28A-34B5-4345-8E5D-6B40CA16507C}" type="presParOf" srcId="{9A1BEC00-BA8B-4BC2-B4D0-4499D80FC166}" destId="{B92897DA-5564-4B23-AD4C-CCAF65406561}" srcOrd="0" destOrd="0" presId="urn:microsoft.com/office/officeart/2008/layout/CircleAccentTimeline"/>
    <dgm:cxn modelId="{1B09CED6-2F52-4CBA-AF7C-927E581BAADA}" type="presParOf" srcId="{B92897DA-5564-4B23-AD4C-CCAF65406561}" destId="{33CD2905-43AB-4275-A67D-A0452C54A614}" srcOrd="0" destOrd="0" presId="urn:microsoft.com/office/officeart/2008/layout/CircleAccentTimeline"/>
    <dgm:cxn modelId="{8923F0FC-765E-48A6-8B2B-03B5F0552064}" type="presParOf" srcId="{B92897DA-5564-4B23-AD4C-CCAF65406561}" destId="{9C479C30-C79C-45DE-878F-ED74B8B26064}" srcOrd="1" destOrd="0" presId="urn:microsoft.com/office/officeart/2008/layout/CircleAccentTimeline"/>
    <dgm:cxn modelId="{29B3DB87-3E9B-4E04-AFB3-7846FC32275B}" type="presParOf" srcId="{B92897DA-5564-4B23-AD4C-CCAF65406561}" destId="{633AF785-08D9-46CF-8781-D046B04B3639}" srcOrd="2" destOrd="0" presId="urn:microsoft.com/office/officeart/2008/layout/CircleAccentTimeline"/>
    <dgm:cxn modelId="{8D24464C-1DED-4CF1-90C6-795E9F91F748}" type="presParOf" srcId="{9A1BEC00-BA8B-4BC2-B4D0-4499D80FC166}" destId="{0AB6798D-3627-4461-8AD2-06FB09799F45}" srcOrd="1" destOrd="0" presId="urn:microsoft.com/office/officeart/2008/layout/CircleAccentTimeline"/>
    <dgm:cxn modelId="{B74AFBFC-7958-4399-B74A-9CB7C4389650}" type="presParOf" srcId="{9A1BEC00-BA8B-4BC2-B4D0-4499D80FC166}" destId="{35CB1654-923C-40DC-AAC9-037AAB2F9182}" srcOrd="2" destOrd="0" presId="urn:microsoft.com/office/officeart/2008/layout/CircleAccentTimeline"/>
    <dgm:cxn modelId="{9D376220-1FCE-4EE6-A523-94339E159421}" type="presParOf" srcId="{9A1BEC00-BA8B-4BC2-B4D0-4499D80FC166}" destId="{61CFDC17-2020-46F3-885A-1381CD660B78}" srcOrd="3" destOrd="0" presId="urn:microsoft.com/office/officeart/2008/layout/CircleAccentTimeline"/>
    <dgm:cxn modelId="{057C975A-4194-4BD8-B1E9-4E1AD075A850}" type="presParOf" srcId="{61CFDC17-2020-46F3-885A-1381CD660B78}" destId="{302FD5B1-D21B-436D-960C-99A1A4C0F54B}" srcOrd="0" destOrd="0" presId="urn:microsoft.com/office/officeart/2008/layout/CircleAccentTimeline"/>
    <dgm:cxn modelId="{357D40D3-549F-4D39-8443-3FB36673335D}" type="presParOf" srcId="{61CFDC17-2020-46F3-885A-1381CD660B78}" destId="{4AB5A944-8728-4006-B254-61FF8CFA1BF0}" srcOrd="1" destOrd="0" presId="urn:microsoft.com/office/officeart/2008/layout/CircleAccentTimeline"/>
    <dgm:cxn modelId="{F3583BBA-B802-482E-83B2-78B2DCEDB672}" type="presParOf" srcId="{61CFDC17-2020-46F3-885A-1381CD660B78}" destId="{393DC91E-3379-4D34-8302-FD765D838ADF}" srcOrd="2" destOrd="0" presId="urn:microsoft.com/office/officeart/2008/layout/CircleAccentTimeline"/>
    <dgm:cxn modelId="{A3707C4A-CDB1-4F58-9913-A013B2B16509}" type="presParOf" srcId="{9A1BEC00-BA8B-4BC2-B4D0-4499D80FC166}" destId="{6EDB10CF-8176-4655-8196-4AE75BCBB8B2}" srcOrd="4" destOrd="0" presId="urn:microsoft.com/office/officeart/2008/layout/CircleAccentTimeline"/>
    <dgm:cxn modelId="{B43C8AD4-6E5A-43F3-A236-285DE491501B}" type="presParOf" srcId="{9A1BEC00-BA8B-4BC2-B4D0-4499D80FC166}" destId="{BE5E4B74-6369-42F1-9894-4DE41518C86A}" srcOrd="5" destOrd="0" presId="urn:microsoft.com/office/officeart/2008/layout/CircleAccentTimeline"/>
    <dgm:cxn modelId="{95B20852-05F1-4A81-B26F-21B2349B117C}" type="presParOf" srcId="{9A1BEC00-BA8B-4BC2-B4D0-4499D80FC166}" destId="{5483FC2B-F515-4D7B-A61F-CD0969D8F02D}" srcOrd="6" destOrd="0" presId="urn:microsoft.com/office/officeart/2008/layout/CircleAccentTimeline"/>
    <dgm:cxn modelId="{617C92F6-700E-4303-9684-6F3FFE106884}" type="presParOf" srcId="{9A1BEC00-BA8B-4BC2-B4D0-4499D80FC166}" destId="{B79AAD3A-65CD-40FF-A476-AF79B4EDA210}" srcOrd="7" destOrd="0" presId="urn:microsoft.com/office/officeart/2008/layout/CircleAccentTimeline"/>
    <dgm:cxn modelId="{D44E5F94-09B9-4B53-A906-8F548A782657}" type="presParOf" srcId="{B79AAD3A-65CD-40FF-A476-AF79B4EDA210}" destId="{A7E02C4D-CC88-4F86-BF98-DB49596FB29A}" srcOrd="0" destOrd="0" presId="urn:microsoft.com/office/officeart/2008/layout/CircleAccentTimeline"/>
    <dgm:cxn modelId="{1AC0BA94-0FC8-4317-8A78-93BB5D40603F}" type="presParOf" srcId="{B79AAD3A-65CD-40FF-A476-AF79B4EDA210}" destId="{92D4779D-AC71-4943-A738-BB5A79B700BF}" srcOrd="1" destOrd="0" presId="urn:microsoft.com/office/officeart/2008/layout/CircleAccentTimeline"/>
    <dgm:cxn modelId="{63306C32-2842-4914-A482-615FF10D2B01}" type="presParOf" srcId="{B79AAD3A-65CD-40FF-A476-AF79B4EDA210}" destId="{B24C61EB-E72D-4DA7-89B2-9A47DE739B53}" srcOrd="2" destOrd="0" presId="urn:microsoft.com/office/officeart/2008/layout/CircleAccentTimeline"/>
    <dgm:cxn modelId="{4EAF4646-D8BE-4887-BAF8-AEAA96FB956F}" type="presParOf" srcId="{9A1BEC00-BA8B-4BC2-B4D0-4499D80FC166}" destId="{CF471A31-6333-4E49-922C-8D7165A84228}" srcOrd="8" destOrd="0" presId="urn:microsoft.com/office/officeart/2008/layout/CircleAccentTimeline"/>
    <dgm:cxn modelId="{DAFAE698-A420-4586-ADDD-22704BD63CA5}" type="presParOf" srcId="{9A1BEC00-BA8B-4BC2-B4D0-4499D80FC166}" destId="{B1F63A28-ACB8-4041-A980-9528521167E2}" srcOrd="9" destOrd="0" presId="urn:microsoft.com/office/officeart/2008/layout/CircleAccentTimeline"/>
    <dgm:cxn modelId="{905934A5-9977-4E0C-8E72-6C2D0741ABF9}" type="presParOf" srcId="{9A1BEC00-BA8B-4BC2-B4D0-4499D80FC166}" destId="{3CC718E3-40D6-428D-96C3-FF6CCFAAD933}" srcOrd="10" destOrd="0" presId="urn:microsoft.com/office/officeart/2008/layout/CircleAccentTimeline"/>
    <dgm:cxn modelId="{987FCC2F-9141-4CC1-9CAF-7C028F9061F5}" type="presParOf" srcId="{3CC718E3-40D6-428D-96C3-FF6CCFAAD933}" destId="{C419BB76-2D1A-4647-815E-07AE9A55572A}" srcOrd="0" destOrd="0" presId="urn:microsoft.com/office/officeart/2008/layout/CircleAccentTimeline"/>
    <dgm:cxn modelId="{6BFA523C-BFC6-488D-A4BB-235F0AD42C85}" type="presParOf" srcId="{3CC718E3-40D6-428D-96C3-FF6CCFAAD933}" destId="{4671D329-238E-4A1E-A090-A221A9CB2C07}" srcOrd="1" destOrd="0" presId="urn:microsoft.com/office/officeart/2008/layout/CircleAccentTimeline"/>
    <dgm:cxn modelId="{52EF2F55-B68A-4879-81DE-DE14F996E9E6}" type="presParOf" srcId="{3CC718E3-40D6-428D-96C3-FF6CCFAAD933}" destId="{FEF0640D-98F8-408D-86E0-9D4D1915B70F}" srcOrd="2" destOrd="0" presId="urn:microsoft.com/office/officeart/2008/layout/CircleAccentTimeline"/>
    <dgm:cxn modelId="{9F98BB86-8A6E-4813-8EE5-8ADAF7D62052}" type="presParOf" srcId="{9A1BEC00-BA8B-4BC2-B4D0-4499D80FC166}" destId="{5C22EB1D-6017-4622-92A5-DC1C1747AE4B}" srcOrd="11" destOrd="0" presId="urn:microsoft.com/office/officeart/2008/layout/CircleAccentTimeline"/>
    <dgm:cxn modelId="{6CF812E4-D41B-4F70-A621-2F8AEAE328FB}" type="presParOf" srcId="{9A1BEC00-BA8B-4BC2-B4D0-4499D80FC166}" destId="{311CE79D-604F-4755-9020-3841DFF8F3EA}" srcOrd="12" destOrd="0" presId="urn:microsoft.com/office/officeart/2008/layout/CircleAccentTimeline"/>
    <dgm:cxn modelId="{C61593F4-E5E0-4543-AF75-6C5FA04DA0B5}" type="presParOf" srcId="{9A1BEC00-BA8B-4BC2-B4D0-4499D80FC166}" destId="{40B32406-8545-49BE-A97D-0CAE1BE0CB57}" srcOrd="13" destOrd="0" presId="urn:microsoft.com/office/officeart/2008/layout/CircleAccentTimeline"/>
    <dgm:cxn modelId="{2239F087-2D9A-42C8-8541-2D6141AE5707}" type="presParOf" srcId="{40B32406-8545-49BE-A97D-0CAE1BE0CB57}" destId="{FDB0500C-0537-4F76-96F6-6C82C702A7D7}" srcOrd="0" destOrd="0" presId="urn:microsoft.com/office/officeart/2008/layout/CircleAccentTimeline"/>
    <dgm:cxn modelId="{D9FA49AF-AB32-4815-9652-D75AA2D6DA1E}" type="presParOf" srcId="{40B32406-8545-49BE-A97D-0CAE1BE0CB57}" destId="{26E1AB7A-0FBC-4BEB-9BC9-4622FCABFCD2}" srcOrd="1" destOrd="0" presId="urn:microsoft.com/office/officeart/2008/layout/CircleAccentTimeline"/>
    <dgm:cxn modelId="{960F4828-A1EC-4CDA-8415-24331EB63256}" type="presParOf" srcId="{40B32406-8545-49BE-A97D-0CAE1BE0CB57}" destId="{A85E8406-9030-46DF-BD0B-CB561CAABEBB}" srcOrd="2" destOrd="0" presId="urn:microsoft.com/office/officeart/2008/layout/CircleAccentTimeline"/>
    <dgm:cxn modelId="{B760A194-A4D2-4A14-B4C1-AF7458F3B1AD}" type="presParOf" srcId="{9A1BEC00-BA8B-4BC2-B4D0-4499D80FC166}" destId="{2BCEE159-3EBD-4A59-8C20-90CFD614E7C1}" srcOrd="14" destOrd="0" presId="urn:microsoft.com/office/officeart/2008/layout/CircleAccentTimeline"/>
    <dgm:cxn modelId="{94FBF11D-E9D7-42E2-9F62-46CC54B7E52B}" type="presParOf" srcId="{9A1BEC00-BA8B-4BC2-B4D0-4499D80FC166}" destId="{1FDBF718-6F15-4A4B-AB79-C91DB182B1EF}" srcOrd="15" destOrd="0" presId="urn:microsoft.com/office/officeart/2008/layout/CircleAccentTimeline"/>
    <dgm:cxn modelId="{0DD6E1B4-0D21-449A-81AB-03EA1C080B36}" type="presParOf" srcId="{9A1BEC00-BA8B-4BC2-B4D0-4499D80FC166}" destId="{4CF06480-DF2E-4079-9874-C3CFD036282E}" srcOrd="16" destOrd="0" presId="urn:microsoft.com/office/officeart/2008/layout/CircleAccentTimeline"/>
    <dgm:cxn modelId="{AE099898-E605-48DD-BE20-FC092C417D37}" type="presParOf" srcId="{4CF06480-DF2E-4079-9874-C3CFD036282E}" destId="{36AE3F42-1AAF-4A8C-BD2A-F62A6912D2F8}" srcOrd="0" destOrd="0" presId="urn:microsoft.com/office/officeart/2008/layout/CircleAccentTimeline"/>
    <dgm:cxn modelId="{A3C8C40D-3FB3-4E46-8F73-45063050EDDF}" type="presParOf" srcId="{4CF06480-DF2E-4079-9874-C3CFD036282E}" destId="{484F5E2E-818F-47CF-A8F1-1246C3F60019}" srcOrd="1" destOrd="0" presId="urn:microsoft.com/office/officeart/2008/layout/CircleAccentTimeline"/>
    <dgm:cxn modelId="{182830A9-F9D0-4E84-9987-2524BE358B9F}" type="presParOf" srcId="{4CF06480-DF2E-4079-9874-C3CFD036282E}" destId="{FCA5357C-25D8-474E-9183-23927FC3AAD9}" srcOrd="2" destOrd="0" presId="urn:microsoft.com/office/officeart/2008/layout/CircleAccentTimeline"/>
    <dgm:cxn modelId="{2139719F-BDB6-4932-82B4-67481A79281F}" type="presParOf" srcId="{9A1BEC00-BA8B-4BC2-B4D0-4499D80FC166}" destId="{66F34FB5-7CD2-4689-B188-EDDBA483974F}" srcOrd="17" destOrd="0" presId="urn:microsoft.com/office/officeart/2008/layout/CircleAccentTimeline"/>
    <dgm:cxn modelId="{29AF15B7-D63F-40AF-BC51-F8013297EB69}" type="presParOf" srcId="{9A1BEC00-BA8B-4BC2-B4D0-4499D80FC166}" destId="{A9B97CD5-3023-4116-BFFB-CC93AB5BC4F4}" srcOrd="18" destOrd="0" presId="urn:microsoft.com/office/officeart/2008/layout/CircleAccentTimeline"/>
    <dgm:cxn modelId="{377A1857-2B3B-450C-B4CE-BDE36851BB5F}" type="presParOf" srcId="{9A1BEC00-BA8B-4BC2-B4D0-4499D80FC166}" destId="{3FC4DA57-5C62-4C48-87A9-509A81F2C2C1}" srcOrd="19" destOrd="0" presId="urn:microsoft.com/office/officeart/2008/layout/CircleAccentTimeline"/>
    <dgm:cxn modelId="{AB3C854C-C2D7-4729-9EB4-87AF21CFBF86}" type="presParOf" srcId="{9A1BEC00-BA8B-4BC2-B4D0-4499D80FC166}" destId="{2F97872B-A337-4037-BD96-6B95E32E0374}" srcOrd="20" destOrd="0" presId="urn:microsoft.com/office/officeart/2008/layout/CircleAccentTimeline"/>
    <dgm:cxn modelId="{586DC89D-CB83-4950-BC0C-813DE566EF64}" type="presParOf" srcId="{2F97872B-A337-4037-BD96-6B95E32E0374}" destId="{77615255-0D42-4DD4-814D-4C715854E6F4}" srcOrd="0" destOrd="0" presId="urn:microsoft.com/office/officeart/2008/layout/CircleAccentTimeline"/>
    <dgm:cxn modelId="{CDA47C7D-6EB6-40EC-A7EE-33EB2C177046}" type="presParOf" srcId="{2F97872B-A337-4037-BD96-6B95E32E0374}" destId="{E2E67E1D-11F1-449F-BCF6-F4708554C5AB}" srcOrd="1" destOrd="0" presId="urn:microsoft.com/office/officeart/2008/layout/CircleAccentTimeline"/>
    <dgm:cxn modelId="{20CF7610-A0E2-406F-B054-5B124147FFFD}" type="presParOf" srcId="{2F97872B-A337-4037-BD96-6B95E32E0374}" destId="{FD529345-C695-44D3-A38C-5D77D946A180}" srcOrd="2" destOrd="0" presId="urn:microsoft.com/office/officeart/2008/layout/CircleAccentTimeline"/>
    <dgm:cxn modelId="{D3D89CC3-9B4B-46E8-B4BC-CC5E13356868}" type="presParOf" srcId="{9A1BEC00-BA8B-4BC2-B4D0-4499D80FC166}" destId="{24150563-97C7-40F1-9085-780FFB812E0B}" srcOrd="21" destOrd="0" presId="urn:microsoft.com/office/officeart/2008/layout/CircleAccentTimeline"/>
    <dgm:cxn modelId="{253AE917-1A7C-4AB5-B26A-ED9BFC9A99E0}" type="presParOf" srcId="{9A1BEC00-BA8B-4BC2-B4D0-4499D80FC166}" destId="{B1BAB144-B3FC-44DE-AB7B-9538DD621C09}" srcOrd="22" destOrd="0" presId="urn:microsoft.com/office/officeart/2008/layout/CircleAccentTimeline"/>
    <dgm:cxn modelId="{CE33F7C3-F1BB-45BF-B7AD-DB468610D43C}" type="presParOf" srcId="{9A1BEC00-BA8B-4BC2-B4D0-4499D80FC166}" destId="{56747B03-A9BB-4E31-8AD4-036958C35841}" srcOrd="23" destOrd="0" presId="urn:microsoft.com/office/officeart/2008/layout/CircleAccentTimeline"/>
    <dgm:cxn modelId="{76D36A64-F4D8-42F6-B3C7-5939FF06670B}" type="presParOf" srcId="{56747B03-A9BB-4E31-8AD4-036958C35841}" destId="{90C10BD5-3A1B-4A91-93C5-564C981E347F}" srcOrd="0" destOrd="0" presId="urn:microsoft.com/office/officeart/2008/layout/CircleAccentTimeline"/>
    <dgm:cxn modelId="{34B164B5-6781-49C6-9941-A86CED49A188}" type="presParOf" srcId="{56747B03-A9BB-4E31-8AD4-036958C35841}" destId="{E53CC783-2E08-41E8-9765-875721FA275B}" srcOrd="1" destOrd="0" presId="urn:microsoft.com/office/officeart/2008/layout/CircleAccentTimeline"/>
    <dgm:cxn modelId="{61946E57-AD31-44BA-BFDF-7BFE80D1135A}" type="presParOf" srcId="{56747B03-A9BB-4E31-8AD4-036958C35841}" destId="{0C602C5E-E7E8-405A-99A8-09B9DDB9B7AE}" srcOrd="2" destOrd="0" presId="urn:microsoft.com/office/officeart/2008/layout/CircleAccentTimeline"/>
    <dgm:cxn modelId="{D8E82E8B-9C13-461D-9B30-C95ABCE1E262}" type="presParOf" srcId="{9A1BEC00-BA8B-4BC2-B4D0-4499D80FC166}" destId="{FC7FC095-7CCB-4B8B-9AAD-9837DAEA37C9}" srcOrd="24" destOrd="0" presId="urn:microsoft.com/office/officeart/2008/layout/CircleAccentTimeline"/>
    <dgm:cxn modelId="{B4E0AEAA-64AA-42E0-BEF5-29CF559C0AE8}" type="presParOf" srcId="{9A1BEC00-BA8B-4BC2-B4D0-4499D80FC166}" destId="{E38A80BF-2EC3-49F3-8B4B-632C9605A9EC}" srcOrd="25" destOrd="0" presId="urn:microsoft.com/office/officeart/2008/layout/CircleAccentTimeline"/>
    <dgm:cxn modelId="{0604578F-FF12-4C63-B6F9-BF2B4EEE93AE}" type="presParOf" srcId="{9A1BEC00-BA8B-4BC2-B4D0-4499D80FC166}" destId="{B2B739F2-2177-4152-9190-18092813B4D3}" srcOrd="26" destOrd="0" presId="urn:microsoft.com/office/officeart/2008/layout/CircleAccentTimeline"/>
    <dgm:cxn modelId="{349D0D1E-6D65-4662-BEA5-E81D7F5C58B3}" type="presParOf" srcId="{9A1BEC00-BA8B-4BC2-B4D0-4499D80FC166}" destId="{1EE9F8F7-3C1A-4890-9886-1F8C39D0C5D1}" srcOrd="27" destOrd="0" presId="urn:microsoft.com/office/officeart/2008/layout/CircleAccentTimeline"/>
    <dgm:cxn modelId="{92D6B989-00BB-4124-8EAD-43396A9EA997}" type="presParOf" srcId="{1EE9F8F7-3C1A-4890-9886-1F8C39D0C5D1}" destId="{61E0A242-A994-45AB-84C0-EFFD9C248793}" srcOrd="0" destOrd="0" presId="urn:microsoft.com/office/officeart/2008/layout/CircleAccentTimeline"/>
    <dgm:cxn modelId="{24581277-4AC5-4A4F-9797-3C7B3C6275FB}" type="presParOf" srcId="{1EE9F8F7-3C1A-4890-9886-1F8C39D0C5D1}" destId="{9982588E-3956-4A9B-B35B-662833B6B339}" srcOrd="1" destOrd="0" presId="urn:microsoft.com/office/officeart/2008/layout/CircleAccentTimeline"/>
    <dgm:cxn modelId="{002F2C0E-2F59-4614-BE6F-3FF9A9C811DD}" type="presParOf" srcId="{1EE9F8F7-3C1A-4890-9886-1F8C39D0C5D1}" destId="{77BE3222-0A8B-4FAC-B8C6-EF34667D9D91}" srcOrd="2" destOrd="0" presId="urn:microsoft.com/office/officeart/2008/layout/CircleAccentTimeline"/>
    <dgm:cxn modelId="{BA161A37-9A30-4C3D-BE25-CB2593A57FE3}" type="presParOf" srcId="{9A1BEC00-BA8B-4BC2-B4D0-4499D80FC166}" destId="{B49C564D-E237-423B-B2C1-6F5E4BF2D85F}" srcOrd="28" destOrd="0" presId="urn:microsoft.com/office/officeart/2008/layout/CircleAccentTimeline"/>
    <dgm:cxn modelId="{CE9550BA-2DC2-4BAE-A633-3D59A2531218}" type="presParOf" srcId="{9A1BEC00-BA8B-4BC2-B4D0-4499D80FC166}" destId="{33D61A01-D8B4-4E37-823C-1F11A1FDB263}" srcOrd="29" destOrd="0" presId="urn:microsoft.com/office/officeart/2008/layout/CircleAccentTimeline"/>
    <dgm:cxn modelId="{C70221BC-56A5-4E89-A541-5760012ABC2B}" type="presParOf" srcId="{9A1BEC00-BA8B-4BC2-B4D0-4499D80FC166}" destId="{4AE9D557-777B-4154-A4EB-3BACF4F478F1}" srcOrd="30" destOrd="0" presId="urn:microsoft.com/office/officeart/2008/layout/CircleAccentTimeline"/>
    <dgm:cxn modelId="{3B19E02F-035C-4556-AE64-D4C4CA764EC3}" type="presParOf" srcId="{9A1BEC00-BA8B-4BC2-B4D0-4499D80FC166}" destId="{66017C8E-B8A5-463E-B964-5C0EC1877767}" srcOrd="31" destOrd="0" presId="urn:microsoft.com/office/officeart/2008/layout/CircleAccentTimeline"/>
    <dgm:cxn modelId="{7BB7C056-0501-43F2-B983-6EF2BDC45631}" type="presParOf" srcId="{66017C8E-B8A5-463E-B964-5C0EC1877767}" destId="{35A6E219-83EB-4CF7-932F-4D1CAE1A9036}" srcOrd="0" destOrd="0" presId="urn:microsoft.com/office/officeart/2008/layout/CircleAccentTimeline"/>
    <dgm:cxn modelId="{5B594283-DCF6-473C-9D08-F113827936AC}" type="presParOf" srcId="{66017C8E-B8A5-463E-B964-5C0EC1877767}" destId="{6E4ADEA2-823A-4AA2-A403-3AC55112D9D1}" srcOrd="1" destOrd="0" presId="urn:microsoft.com/office/officeart/2008/layout/CircleAccentTimeline"/>
    <dgm:cxn modelId="{935CD9BD-19B8-4431-9AFC-264247E5A370}" type="presParOf" srcId="{66017C8E-B8A5-463E-B964-5C0EC1877767}" destId="{19185DBF-E5B3-4120-BE7B-4A4E37E1D3FD}" srcOrd="2" destOrd="0" presId="urn:microsoft.com/office/officeart/2008/layout/CircleAccentTimeline"/>
    <dgm:cxn modelId="{B61F73C2-005B-4B55-892A-7885D0325AA0}" type="presParOf" srcId="{9A1BEC00-BA8B-4BC2-B4D0-4499D80FC166}" destId="{E801F610-8F16-4604-8220-729E10C5B9C4}" srcOrd="32" destOrd="0" presId="urn:microsoft.com/office/officeart/2008/layout/CircleAccentTimeline"/>
    <dgm:cxn modelId="{A880546A-B713-427D-B5E6-E04FB473C82C}" type="presParOf" srcId="{9A1BEC00-BA8B-4BC2-B4D0-4499D80FC166}" destId="{B35F9F4F-1350-4722-BFE9-0F1A5C351AFB}" srcOrd="33"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D991BE-C01E-483F-816D-19B0960C986B}" type="doc">
      <dgm:prSet loTypeId="urn:microsoft.com/office/officeart/2005/8/layout/gear1" loCatId="process" qsTypeId="urn:microsoft.com/office/officeart/2005/8/quickstyle/simple1" qsCatId="simple" csTypeId="urn:microsoft.com/office/officeart/2005/8/colors/accent1_2" csCatId="accent1" phldr="1"/>
      <dgm:spPr/>
    </dgm:pt>
    <dgm:pt modelId="{D5A80DFE-EE9F-4AB6-9005-220AA1141BB9}">
      <dgm:prSet phldrT="[Text]" custT="1"/>
      <dgm:spPr>
        <a:solidFill>
          <a:srgbClr val="92D050">
            <a:alpha val="75000"/>
          </a:srgbClr>
        </a:solidFill>
        <a:ln>
          <a:noFill/>
        </a:ln>
      </dgm:spPr>
      <dgm:t>
        <a:bodyPr/>
        <a:lstStyle/>
        <a:p>
          <a:r>
            <a:rPr lang="en-US" sz="2400" b="0" dirty="0">
              <a:solidFill>
                <a:schemeClr val="bg1"/>
              </a:solidFill>
              <a:latin typeface="Arial" panose="020B0604020202020204" pitchFamily="34" charset="0"/>
              <a:cs typeface="Arial" panose="020B0604020202020204" pitchFamily="34" charset="0"/>
            </a:rPr>
            <a:t>agency minimum standards</a:t>
          </a:r>
        </a:p>
      </dgm:t>
    </dgm:pt>
    <dgm:pt modelId="{1282B3F4-1712-44C0-85BC-1E3A1DBA5F03}" type="parTrans" cxnId="{C29D60BF-EB2F-441E-80CC-751661D1ABB9}">
      <dgm:prSet/>
      <dgm:spPr/>
      <dgm:t>
        <a:bodyPr/>
        <a:lstStyle/>
        <a:p>
          <a:endParaRPr lang="en-US" sz="1800"/>
        </a:p>
      </dgm:t>
    </dgm:pt>
    <dgm:pt modelId="{8F113A8B-3D8B-4019-A562-2FCAB5892628}" type="sibTrans" cxnId="{C29D60BF-EB2F-441E-80CC-751661D1ABB9}">
      <dgm:prSet/>
      <dgm:spPr>
        <a:solidFill>
          <a:schemeClr val="accent3">
            <a:alpha val="25000"/>
          </a:schemeClr>
        </a:solidFill>
      </dgm:spPr>
      <dgm:t>
        <a:bodyPr/>
        <a:lstStyle/>
        <a:p>
          <a:endParaRPr lang="en-US" sz="1800"/>
        </a:p>
      </dgm:t>
    </dgm:pt>
    <dgm:pt modelId="{EB52F78B-0E2C-4A28-9968-9665EBEFADF4}">
      <dgm:prSet phldrT="[Text]" custT="1"/>
      <dgm:spPr>
        <a:solidFill>
          <a:schemeClr val="accent4">
            <a:alpha val="75000"/>
          </a:schemeClr>
        </a:solidFill>
        <a:ln>
          <a:noFill/>
        </a:ln>
      </dgm:spPr>
      <dgm:t>
        <a:bodyPr/>
        <a:lstStyle/>
        <a:p>
          <a:r>
            <a:rPr lang="en-US" sz="2000" b="0" dirty="0">
              <a:solidFill>
                <a:schemeClr val="bg1"/>
              </a:solidFill>
              <a:latin typeface="Arial" panose="020B0604020202020204" pitchFamily="34" charset="0"/>
              <a:cs typeface="Arial" panose="020B0604020202020204" pitchFamily="34" charset="0"/>
            </a:rPr>
            <a:t>portfolio monitoring and reporting</a:t>
          </a:r>
        </a:p>
      </dgm:t>
    </dgm:pt>
    <dgm:pt modelId="{F088BBB4-CBF2-4353-BA15-D6B3FE50EBD1}" type="parTrans" cxnId="{326D10AB-BBF9-4C06-BB8A-EB9BD2ADA172}">
      <dgm:prSet/>
      <dgm:spPr/>
      <dgm:t>
        <a:bodyPr/>
        <a:lstStyle/>
        <a:p>
          <a:endParaRPr lang="en-US" sz="1800"/>
        </a:p>
      </dgm:t>
    </dgm:pt>
    <dgm:pt modelId="{399F873F-6B26-410D-9F44-12CBB183BEB1}" type="sibTrans" cxnId="{326D10AB-BBF9-4C06-BB8A-EB9BD2ADA172}">
      <dgm:prSet/>
      <dgm:spPr>
        <a:solidFill>
          <a:schemeClr val="accent3">
            <a:alpha val="25000"/>
          </a:schemeClr>
        </a:solidFill>
      </dgm:spPr>
      <dgm:t>
        <a:bodyPr/>
        <a:lstStyle/>
        <a:p>
          <a:endParaRPr lang="en-US" sz="1800"/>
        </a:p>
      </dgm:t>
    </dgm:pt>
    <dgm:pt modelId="{5DBBFBAE-28C8-449D-9AEF-00D8D41F1CD0}">
      <dgm:prSet phldrT="[Text]" custT="1"/>
      <dgm:spPr>
        <a:solidFill>
          <a:srgbClr val="00B0F0">
            <a:alpha val="75000"/>
          </a:srgbClr>
        </a:solidFill>
        <a:ln>
          <a:noFill/>
        </a:ln>
      </dgm:spPr>
      <dgm:t>
        <a:bodyPr/>
        <a:lstStyle/>
        <a:p>
          <a:r>
            <a:rPr lang="en-US" sz="2000" b="0" dirty="0">
              <a:solidFill>
                <a:schemeClr val="bg1"/>
              </a:solidFill>
              <a:latin typeface="Arial" panose="020B0604020202020204" pitchFamily="34" charset="0"/>
              <a:cs typeface="Arial" panose="020B0604020202020204" pitchFamily="34" charset="0"/>
            </a:rPr>
            <a:t>projects and programs</a:t>
          </a:r>
        </a:p>
      </dgm:t>
    </dgm:pt>
    <dgm:pt modelId="{EEEB11E6-9D3C-448C-A431-DDF2AB8BBE2E}" type="parTrans" cxnId="{14DEBECC-FA9C-4C6A-8423-A686E84D704E}">
      <dgm:prSet/>
      <dgm:spPr/>
      <dgm:t>
        <a:bodyPr/>
        <a:lstStyle/>
        <a:p>
          <a:endParaRPr lang="en-US" sz="1800"/>
        </a:p>
      </dgm:t>
    </dgm:pt>
    <dgm:pt modelId="{6308D142-FF22-417D-BDE5-3146FF5D2444}" type="sibTrans" cxnId="{14DEBECC-FA9C-4C6A-8423-A686E84D704E}">
      <dgm:prSet/>
      <dgm:spPr>
        <a:solidFill>
          <a:schemeClr val="accent3">
            <a:alpha val="25000"/>
          </a:schemeClr>
        </a:solidFill>
      </dgm:spPr>
      <dgm:t>
        <a:bodyPr/>
        <a:lstStyle/>
        <a:p>
          <a:endParaRPr lang="en-US" sz="1800"/>
        </a:p>
      </dgm:t>
    </dgm:pt>
    <dgm:pt modelId="{C07ED9ED-1560-4D96-8FE1-3BB343D0A904}" type="pres">
      <dgm:prSet presAssocID="{84D991BE-C01E-483F-816D-19B0960C986B}" presName="composite" presStyleCnt="0">
        <dgm:presLayoutVars>
          <dgm:chMax val="3"/>
          <dgm:animLvl val="lvl"/>
          <dgm:resizeHandles val="exact"/>
        </dgm:presLayoutVars>
      </dgm:prSet>
      <dgm:spPr/>
    </dgm:pt>
    <dgm:pt modelId="{7FF7F949-C869-490B-B021-E4DCCC7E5472}" type="pres">
      <dgm:prSet presAssocID="{D5A80DFE-EE9F-4AB6-9005-220AA1141BB9}" presName="gear1" presStyleLbl="node1" presStyleIdx="0" presStyleCnt="3">
        <dgm:presLayoutVars>
          <dgm:chMax val="1"/>
          <dgm:bulletEnabled val="1"/>
        </dgm:presLayoutVars>
      </dgm:prSet>
      <dgm:spPr/>
    </dgm:pt>
    <dgm:pt modelId="{FC80F6F2-8ABB-4A00-9603-5CA231E21F68}" type="pres">
      <dgm:prSet presAssocID="{D5A80DFE-EE9F-4AB6-9005-220AA1141BB9}" presName="gear1srcNode" presStyleLbl="node1" presStyleIdx="0" presStyleCnt="3"/>
      <dgm:spPr/>
    </dgm:pt>
    <dgm:pt modelId="{6D22EA0E-2CC7-4D45-9DEB-83A7B8A81319}" type="pres">
      <dgm:prSet presAssocID="{D5A80DFE-EE9F-4AB6-9005-220AA1141BB9}" presName="gear1dstNode" presStyleLbl="node1" presStyleIdx="0" presStyleCnt="3"/>
      <dgm:spPr/>
    </dgm:pt>
    <dgm:pt modelId="{84C59906-DE38-48E7-BCB2-947BAF4F1DA2}" type="pres">
      <dgm:prSet presAssocID="{EB52F78B-0E2C-4A28-9968-9665EBEFADF4}" presName="gear2" presStyleLbl="node1" presStyleIdx="1" presStyleCnt="3">
        <dgm:presLayoutVars>
          <dgm:chMax val="1"/>
          <dgm:bulletEnabled val="1"/>
        </dgm:presLayoutVars>
      </dgm:prSet>
      <dgm:spPr/>
    </dgm:pt>
    <dgm:pt modelId="{BCE8E401-941E-405E-8E2B-65E6D0AFFACC}" type="pres">
      <dgm:prSet presAssocID="{EB52F78B-0E2C-4A28-9968-9665EBEFADF4}" presName="gear2srcNode" presStyleLbl="node1" presStyleIdx="1" presStyleCnt="3"/>
      <dgm:spPr/>
    </dgm:pt>
    <dgm:pt modelId="{37E0822D-A530-4F3D-8699-E91303256DBF}" type="pres">
      <dgm:prSet presAssocID="{EB52F78B-0E2C-4A28-9968-9665EBEFADF4}" presName="gear2dstNode" presStyleLbl="node1" presStyleIdx="1" presStyleCnt="3"/>
      <dgm:spPr/>
    </dgm:pt>
    <dgm:pt modelId="{385D9F9A-E3D9-454E-B10B-0C2FDE677898}" type="pres">
      <dgm:prSet presAssocID="{5DBBFBAE-28C8-449D-9AEF-00D8D41F1CD0}" presName="gear3" presStyleLbl="node1" presStyleIdx="2" presStyleCnt="3"/>
      <dgm:spPr/>
    </dgm:pt>
    <dgm:pt modelId="{701A7D0D-60E7-4981-B182-F31909B45B58}" type="pres">
      <dgm:prSet presAssocID="{5DBBFBAE-28C8-449D-9AEF-00D8D41F1CD0}" presName="gear3tx" presStyleLbl="node1" presStyleIdx="2" presStyleCnt="3">
        <dgm:presLayoutVars>
          <dgm:chMax val="1"/>
          <dgm:bulletEnabled val="1"/>
        </dgm:presLayoutVars>
      </dgm:prSet>
      <dgm:spPr/>
    </dgm:pt>
    <dgm:pt modelId="{68F1DEE8-A6E9-4E37-A416-1EEE700E2670}" type="pres">
      <dgm:prSet presAssocID="{5DBBFBAE-28C8-449D-9AEF-00D8D41F1CD0}" presName="gear3srcNode" presStyleLbl="node1" presStyleIdx="2" presStyleCnt="3"/>
      <dgm:spPr/>
    </dgm:pt>
    <dgm:pt modelId="{E0BAE0B3-3E6E-434C-8637-6C60E6609EC0}" type="pres">
      <dgm:prSet presAssocID="{5DBBFBAE-28C8-449D-9AEF-00D8D41F1CD0}" presName="gear3dstNode" presStyleLbl="node1" presStyleIdx="2" presStyleCnt="3"/>
      <dgm:spPr/>
    </dgm:pt>
    <dgm:pt modelId="{619B894B-6BDE-492C-B7F6-A29F8E752472}" type="pres">
      <dgm:prSet presAssocID="{8F113A8B-3D8B-4019-A562-2FCAB5892628}" presName="connector1" presStyleLbl="sibTrans2D1" presStyleIdx="0" presStyleCnt="3"/>
      <dgm:spPr/>
    </dgm:pt>
    <dgm:pt modelId="{F13F82B7-6E4A-47AF-A4FC-0F136D33A1CC}" type="pres">
      <dgm:prSet presAssocID="{399F873F-6B26-410D-9F44-12CBB183BEB1}" presName="connector2" presStyleLbl="sibTrans2D1" presStyleIdx="1" presStyleCnt="3"/>
      <dgm:spPr/>
    </dgm:pt>
    <dgm:pt modelId="{4893B901-8AA6-4CF9-B362-1F93E83A1038}" type="pres">
      <dgm:prSet presAssocID="{6308D142-FF22-417D-BDE5-3146FF5D2444}" presName="connector3" presStyleLbl="sibTrans2D1" presStyleIdx="2" presStyleCnt="3"/>
      <dgm:spPr/>
    </dgm:pt>
  </dgm:ptLst>
  <dgm:cxnLst>
    <dgm:cxn modelId="{C5E85A17-51B5-453E-98C1-E101529E928E}" type="presOf" srcId="{EB52F78B-0E2C-4A28-9968-9665EBEFADF4}" destId="{37E0822D-A530-4F3D-8699-E91303256DBF}" srcOrd="2" destOrd="0" presId="urn:microsoft.com/office/officeart/2005/8/layout/gear1"/>
    <dgm:cxn modelId="{30CDE619-41B6-42B9-9844-B8E28E74AC70}" type="presOf" srcId="{5DBBFBAE-28C8-449D-9AEF-00D8D41F1CD0}" destId="{385D9F9A-E3D9-454E-B10B-0C2FDE677898}" srcOrd="0" destOrd="0" presId="urn:microsoft.com/office/officeart/2005/8/layout/gear1"/>
    <dgm:cxn modelId="{B1A3421C-ABCF-46F4-9BD3-4CCF6FE1634A}" type="presOf" srcId="{5DBBFBAE-28C8-449D-9AEF-00D8D41F1CD0}" destId="{E0BAE0B3-3E6E-434C-8637-6C60E6609EC0}" srcOrd="3" destOrd="0" presId="urn:microsoft.com/office/officeart/2005/8/layout/gear1"/>
    <dgm:cxn modelId="{55AEB01F-C367-493F-9AB0-CD3A1AEFFD5C}" type="presOf" srcId="{84D991BE-C01E-483F-816D-19B0960C986B}" destId="{C07ED9ED-1560-4D96-8FE1-3BB343D0A904}" srcOrd="0" destOrd="0" presId="urn:microsoft.com/office/officeart/2005/8/layout/gear1"/>
    <dgm:cxn modelId="{76385D27-1896-4AEB-BC31-126F4A30DC8B}" type="presOf" srcId="{6308D142-FF22-417D-BDE5-3146FF5D2444}" destId="{4893B901-8AA6-4CF9-B362-1F93E83A1038}" srcOrd="0" destOrd="0" presId="urn:microsoft.com/office/officeart/2005/8/layout/gear1"/>
    <dgm:cxn modelId="{8A73E62B-E89E-4C4B-A859-F90068DAD4B9}" type="presOf" srcId="{D5A80DFE-EE9F-4AB6-9005-220AA1141BB9}" destId="{FC80F6F2-8ABB-4A00-9603-5CA231E21F68}" srcOrd="1" destOrd="0" presId="urn:microsoft.com/office/officeart/2005/8/layout/gear1"/>
    <dgm:cxn modelId="{B6BFC62E-C3D2-4ADD-86B3-E478218EFFCA}" type="presOf" srcId="{5DBBFBAE-28C8-449D-9AEF-00D8D41F1CD0}" destId="{68F1DEE8-A6E9-4E37-A416-1EEE700E2670}" srcOrd="2" destOrd="0" presId="urn:microsoft.com/office/officeart/2005/8/layout/gear1"/>
    <dgm:cxn modelId="{671BBB65-B370-4180-BC10-905D83A0B228}" type="presOf" srcId="{5DBBFBAE-28C8-449D-9AEF-00D8D41F1CD0}" destId="{701A7D0D-60E7-4981-B182-F31909B45B58}" srcOrd="1" destOrd="0" presId="urn:microsoft.com/office/officeart/2005/8/layout/gear1"/>
    <dgm:cxn modelId="{FC2EA046-5309-41EA-B21B-A530E8FD7DDA}" type="presOf" srcId="{399F873F-6B26-410D-9F44-12CBB183BEB1}" destId="{F13F82B7-6E4A-47AF-A4FC-0F136D33A1CC}" srcOrd="0" destOrd="0" presId="urn:microsoft.com/office/officeart/2005/8/layout/gear1"/>
    <dgm:cxn modelId="{464B9267-AFE0-4613-82FA-5324144B1CCC}" type="presOf" srcId="{EB52F78B-0E2C-4A28-9968-9665EBEFADF4}" destId="{84C59906-DE38-48E7-BCB2-947BAF4F1DA2}" srcOrd="0" destOrd="0" presId="urn:microsoft.com/office/officeart/2005/8/layout/gear1"/>
    <dgm:cxn modelId="{6B6A5957-D0FF-4307-8EF7-AFCD1D4792D6}" type="presOf" srcId="{8F113A8B-3D8B-4019-A562-2FCAB5892628}" destId="{619B894B-6BDE-492C-B7F6-A29F8E752472}" srcOrd="0" destOrd="0" presId="urn:microsoft.com/office/officeart/2005/8/layout/gear1"/>
    <dgm:cxn modelId="{326D10AB-BBF9-4C06-BB8A-EB9BD2ADA172}" srcId="{84D991BE-C01E-483F-816D-19B0960C986B}" destId="{EB52F78B-0E2C-4A28-9968-9665EBEFADF4}" srcOrd="1" destOrd="0" parTransId="{F088BBB4-CBF2-4353-BA15-D6B3FE50EBD1}" sibTransId="{399F873F-6B26-410D-9F44-12CBB183BEB1}"/>
    <dgm:cxn modelId="{C29D60BF-EB2F-441E-80CC-751661D1ABB9}" srcId="{84D991BE-C01E-483F-816D-19B0960C986B}" destId="{D5A80DFE-EE9F-4AB6-9005-220AA1141BB9}" srcOrd="0" destOrd="0" parTransId="{1282B3F4-1712-44C0-85BC-1E3A1DBA5F03}" sibTransId="{8F113A8B-3D8B-4019-A562-2FCAB5892628}"/>
    <dgm:cxn modelId="{14DEBECC-FA9C-4C6A-8423-A686E84D704E}" srcId="{84D991BE-C01E-483F-816D-19B0960C986B}" destId="{5DBBFBAE-28C8-449D-9AEF-00D8D41F1CD0}" srcOrd="2" destOrd="0" parTransId="{EEEB11E6-9D3C-448C-A431-DDF2AB8BBE2E}" sibTransId="{6308D142-FF22-417D-BDE5-3146FF5D2444}"/>
    <dgm:cxn modelId="{43C4F1E0-A9F3-4412-BEDA-D61CA34463E1}" type="presOf" srcId="{D5A80DFE-EE9F-4AB6-9005-220AA1141BB9}" destId="{6D22EA0E-2CC7-4D45-9DEB-83A7B8A81319}" srcOrd="2" destOrd="0" presId="urn:microsoft.com/office/officeart/2005/8/layout/gear1"/>
    <dgm:cxn modelId="{8EB899F2-1A65-4BA3-8D64-7DE2954B0CDA}" type="presOf" srcId="{EB52F78B-0E2C-4A28-9968-9665EBEFADF4}" destId="{BCE8E401-941E-405E-8E2B-65E6D0AFFACC}" srcOrd="1" destOrd="0" presId="urn:microsoft.com/office/officeart/2005/8/layout/gear1"/>
    <dgm:cxn modelId="{990CB7F3-E8EB-46C1-AFF2-B87CE84C45AD}" type="presOf" srcId="{D5A80DFE-EE9F-4AB6-9005-220AA1141BB9}" destId="{7FF7F949-C869-490B-B021-E4DCCC7E5472}" srcOrd="0" destOrd="0" presId="urn:microsoft.com/office/officeart/2005/8/layout/gear1"/>
    <dgm:cxn modelId="{65399A83-EAE5-45F9-BA15-A7C94CC11048}" type="presParOf" srcId="{C07ED9ED-1560-4D96-8FE1-3BB343D0A904}" destId="{7FF7F949-C869-490B-B021-E4DCCC7E5472}" srcOrd="0" destOrd="0" presId="urn:microsoft.com/office/officeart/2005/8/layout/gear1"/>
    <dgm:cxn modelId="{D1E22A1B-FD20-4FD8-8B8C-753342BA78D5}" type="presParOf" srcId="{C07ED9ED-1560-4D96-8FE1-3BB343D0A904}" destId="{FC80F6F2-8ABB-4A00-9603-5CA231E21F68}" srcOrd="1" destOrd="0" presId="urn:microsoft.com/office/officeart/2005/8/layout/gear1"/>
    <dgm:cxn modelId="{0D6199BC-CDA3-4124-A8B3-863222668A1F}" type="presParOf" srcId="{C07ED9ED-1560-4D96-8FE1-3BB343D0A904}" destId="{6D22EA0E-2CC7-4D45-9DEB-83A7B8A81319}" srcOrd="2" destOrd="0" presId="urn:microsoft.com/office/officeart/2005/8/layout/gear1"/>
    <dgm:cxn modelId="{D2D066D8-CC18-492C-8AC7-4B1F53BDF731}" type="presParOf" srcId="{C07ED9ED-1560-4D96-8FE1-3BB343D0A904}" destId="{84C59906-DE38-48E7-BCB2-947BAF4F1DA2}" srcOrd="3" destOrd="0" presId="urn:microsoft.com/office/officeart/2005/8/layout/gear1"/>
    <dgm:cxn modelId="{DC4ED684-3A45-49FF-BEC5-2B3EBE5C89F4}" type="presParOf" srcId="{C07ED9ED-1560-4D96-8FE1-3BB343D0A904}" destId="{BCE8E401-941E-405E-8E2B-65E6D0AFFACC}" srcOrd="4" destOrd="0" presId="urn:microsoft.com/office/officeart/2005/8/layout/gear1"/>
    <dgm:cxn modelId="{394A8ECC-6BC2-4913-AFF3-ED12C614298C}" type="presParOf" srcId="{C07ED9ED-1560-4D96-8FE1-3BB343D0A904}" destId="{37E0822D-A530-4F3D-8699-E91303256DBF}" srcOrd="5" destOrd="0" presId="urn:microsoft.com/office/officeart/2005/8/layout/gear1"/>
    <dgm:cxn modelId="{23AC8A28-72DA-458B-8BA5-25B09AB2DDCD}" type="presParOf" srcId="{C07ED9ED-1560-4D96-8FE1-3BB343D0A904}" destId="{385D9F9A-E3D9-454E-B10B-0C2FDE677898}" srcOrd="6" destOrd="0" presId="urn:microsoft.com/office/officeart/2005/8/layout/gear1"/>
    <dgm:cxn modelId="{1C60D687-DAE5-4E1A-8D55-1D6A17D3FB3A}" type="presParOf" srcId="{C07ED9ED-1560-4D96-8FE1-3BB343D0A904}" destId="{701A7D0D-60E7-4981-B182-F31909B45B58}" srcOrd="7" destOrd="0" presId="urn:microsoft.com/office/officeart/2005/8/layout/gear1"/>
    <dgm:cxn modelId="{7CB2F9EA-6908-473C-9B9D-5F8041482CF0}" type="presParOf" srcId="{C07ED9ED-1560-4D96-8FE1-3BB343D0A904}" destId="{68F1DEE8-A6E9-4E37-A416-1EEE700E2670}" srcOrd="8" destOrd="0" presId="urn:microsoft.com/office/officeart/2005/8/layout/gear1"/>
    <dgm:cxn modelId="{05D99441-C940-46DC-8B2F-FFC2D27A802F}" type="presParOf" srcId="{C07ED9ED-1560-4D96-8FE1-3BB343D0A904}" destId="{E0BAE0B3-3E6E-434C-8637-6C60E6609EC0}" srcOrd="9" destOrd="0" presId="urn:microsoft.com/office/officeart/2005/8/layout/gear1"/>
    <dgm:cxn modelId="{BB805086-893F-404E-96AF-AC3495D29D59}" type="presParOf" srcId="{C07ED9ED-1560-4D96-8FE1-3BB343D0A904}" destId="{619B894B-6BDE-492C-B7F6-A29F8E752472}" srcOrd="10" destOrd="0" presId="urn:microsoft.com/office/officeart/2005/8/layout/gear1"/>
    <dgm:cxn modelId="{D5B68B2C-BED4-49C0-BDD6-55A688E9ED3C}" type="presParOf" srcId="{C07ED9ED-1560-4D96-8FE1-3BB343D0A904}" destId="{F13F82B7-6E4A-47AF-A4FC-0F136D33A1CC}" srcOrd="11" destOrd="0" presId="urn:microsoft.com/office/officeart/2005/8/layout/gear1"/>
    <dgm:cxn modelId="{0843B679-C510-45B2-A580-D61B8D1FB353}" type="presParOf" srcId="{C07ED9ED-1560-4D96-8FE1-3BB343D0A904}" destId="{4893B901-8AA6-4CF9-B362-1F93E83A1038}" srcOrd="12" destOrd="0" presId="urn:microsoft.com/office/officeart/2005/8/layout/gear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BD8D230-509F-4648-93D7-96020029BC88}" type="doc">
      <dgm:prSet loTypeId="urn:microsoft.com/office/officeart/2008/layout/LinedList" loCatId="list" qsTypeId="urn:microsoft.com/office/officeart/2005/8/quickstyle/3d1" qsCatId="3D" csTypeId="urn:microsoft.com/office/officeart/2005/8/colors/accent2_1" csCatId="accent2" phldr="1"/>
      <dgm:spPr/>
      <dgm:t>
        <a:bodyPr/>
        <a:lstStyle/>
        <a:p>
          <a:endParaRPr lang="en-US"/>
        </a:p>
      </dgm:t>
    </dgm:pt>
    <dgm:pt modelId="{CB0B1E4E-1C51-4A88-88B2-D658D478D08D}">
      <dgm:prSet phldrT="[Text]" custT="1"/>
      <dgm:spPr/>
      <dgm:t>
        <a:bodyPr vert="vert"/>
        <a:lstStyle/>
        <a:p>
          <a:pPr>
            <a:buNone/>
          </a:pPr>
          <a:r>
            <a:rPr lang="en-US" sz="4400" b="1" dirty="0">
              <a:latin typeface="+mj-lt"/>
              <a:cs typeface="Arial" panose="020B0604020202020204" pitchFamily="34" charset="0"/>
            </a:rPr>
            <a:t>Minimum Standards</a:t>
          </a:r>
          <a:endParaRPr lang="en-US" sz="4400" b="1" dirty="0"/>
        </a:p>
      </dgm:t>
    </dgm:pt>
    <dgm:pt modelId="{B123883D-6B91-4F5B-96D2-6ABF1ACEA030}" type="parTrans" cxnId="{FA680268-761B-4266-ACBF-89528505B7C2}">
      <dgm:prSet/>
      <dgm:spPr/>
      <dgm:t>
        <a:bodyPr/>
        <a:lstStyle/>
        <a:p>
          <a:endParaRPr lang="en-US" sz="1600"/>
        </a:p>
      </dgm:t>
    </dgm:pt>
    <dgm:pt modelId="{F3310357-98AE-4AE7-ABC6-CE5896DA834D}" type="sibTrans" cxnId="{FA680268-761B-4266-ACBF-89528505B7C2}">
      <dgm:prSet/>
      <dgm:spPr/>
      <dgm:t>
        <a:bodyPr/>
        <a:lstStyle/>
        <a:p>
          <a:endParaRPr lang="en-US" sz="1600"/>
        </a:p>
      </dgm:t>
    </dgm:pt>
    <dgm:pt modelId="{F46DEC8B-57CC-423B-AD1A-84CE180218DE}">
      <dgm:prSet phldrT="[Text]" custT="1"/>
      <dgm:spPr/>
      <dgm:t>
        <a:bodyPr/>
        <a:lstStyle/>
        <a:p>
          <a:pPr>
            <a:buClr>
              <a:schemeClr val="accent6">
                <a:lumMod val="50000"/>
              </a:schemeClr>
            </a:buClr>
            <a:buSzPct val="110000"/>
            <a:buFont typeface="+mj-lt"/>
            <a:buAutoNum type="arabicPeriod"/>
          </a:pPr>
          <a:r>
            <a:rPr lang="en-US" sz="2400" b="1" dirty="0">
              <a:latin typeface="Arial Rounded MT Bold" panose="020F0704030504030204" pitchFamily="34" charset="0"/>
            </a:rPr>
            <a:t>1:  </a:t>
          </a:r>
          <a:r>
            <a:rPr lang="en-US" sz="1800" b="1" dirty="0">
              <a:latin typeface="Arial Rounded MT Bold" panose="020F0704030504030204" pitchFamily="34" charset="0"/>
            </a:rPr>
            <a:t>Environmental and Social Assessment, Management and Monitoring</a:t>
          </a:r>
          <a:endParaRPr lang="en-US" sz="1800" dirty="0">
            <a:latin typeface="Arial Rounded MT Bold" panose="020F0704030504030204" pitchFamily="34" charset="0"/>
          </a:endParaRPr>
        </a:p>
      </dgm:t>
    </dgm:pt>
    <dgm:pt modelId="{73EA98D0-4C2B-4D6C-8947-4C6EE00DD3E0}" type="parTrans" cxnId="{FED6AFD0-E1E2-4749-B9A7-7D0250077057}">
      <dgm:prSet/>
      <dgm:spPr/>
      <dgm:t>
        <a:bodyPr/>
        <a:lstStyle/>
        <a:p>
          <a:endParaRPr lang="en-US" sz="1600"/>
        </a:p>
      </dgm:t>
    </dgm:pt>
    <dgm:pt modelId="{EE3B9C6C-9C2A-4183-B751-4E7D2CE51E3E}" type="sibTrans" cxnId="{FED6AFD0-E1E2-4749-B9A7-7D0250077057}">
      <dgm:prSet/>
      <dgm:spPr/>
      <dgm:t>
        <a:bodyPr/>
        <a:lstStyle/>
        <a:p>
          <a:endParaRPr lang="en-US" sz="1600"/>
        </a:p>
      </dgm:t>
    </dgm:pt>
    <dgm:pt modelId="{BF7104F6-66B2-4845-BE2E-5D991E585150}">
      <dgm:prSet phldrT="[Text]" custT="1"/>
      <dgm:spPr/>
      <dgm:t>
        <a:bodyPr/>
        <a:lstStyle/>
        <a:p>
          <a:pPr>
            <a:buFont typeface="+mj-lt"/>
            <a:buAutoNum type="arabicPeriod"/>
          </a:pPr>
          <a:r>
            <a:rPr lang="en-US" sz="2400" b="1" dirty="0">
              <a:latin typeface="Arial Rounded MT Bold" panose="020F0704030504030204" pitchFamily="34" charset="0"/>
            </a:rPr>
            <a:t>2:  </a:t>
          </a:r>
          <a:r>
            <a:rPr lang="en-US" sz="1800" b="1" dirty="0">
              <a:latin typeface="Arial Rounded MT Bold" panose="020F0704030504030204" pitchFamily="34" charset="0"/>
            </a:rPr>
            <a:t>Accountability, Grievance and Conflict Resolution</a:t>
          </a:r>
          <a:endParaRPr lang="en-US" sz="1800" dirty="0">
            <a:latin typeface="Arial Rounded MT Bold" panose="020F0704030504030204" pitchFamily="34" charset="0"/>
          </a:endParaRPr>
        </a:p>
      </dgm:t>
    </dgm:pt>
    <dgm:pt modelId="{DF38EC66-19EA-40AB-BB5F-8FE1EC53146A}" type="parTrans" cxnId="{526963F8-C7A7-46E4-B215-A83521CCAC59}">
      <dgm:prSet/>
      <dgm:spPr/>
      <dgm:t>
        <a:bodyPr/>
        <a:lstStyle/>
        <a:p>
          <a:endParaRPr lang="en-US" sz="1600"/>
        </a:p>
      </dgm:t>
    </dgm:pt>
    <dgm:pt modelId="{3A79CD04-0F3C-4BD0-AC0B-DF536152173E}" type="sibTrans" cxnId="{526963F8-C7A7-46E4-B215-A83521CCAC59}">
      <dgm:prSet/>
      <dgm:spPr/>
      <dgm:t>
        <a:bodyPr/>
        <a:lstStyle/>
        <a:p>
          <a:endParaRPr lang="en-US" sz="1600"/>
        </a:p>
      </dgm:t>
    </dgm:pt>
    <dgm:pt modelId="{013B5761-1FEF-4F55-BA62-17D3D7D0FE7C}">
      <dgm:prSet phldrT="[Text]" custT="1"/>
      <dgm:spPr/>
      <dgm:t>
        <a:bodyPr/>
        <a:lstStyle/>
        <a:p>
          <a:pPr defTabSz="461963">
            <a:buFont typeface="+mj-lt"/>
            <a:buAutoNum type="arabicPeriod"/>
          </a:pPr>
          <a:r>
            <a:rPr lang="en-US" sz="2400" b="1" dirty="0">
              <a:latin typeface="Arial Rounded MT Bold" panose="020F0704030504030204" pitchFamily="34" charset="0"/>
            </a:rPr>
            <a:t>3:  </a:t>
          </a:r>
          <a:r>
            <a:rPr lang="en-US" sz="1800" b="1" dirty="0">
              <a:latin typeface="Arial Rounded MT Bold" panose="020F0704030504030204" pitchFamily="34" charset="0"/>
            </a:rPr>
            <a:t>Biodiversity Conservation and the Sustainable Management of Living Natural Resources</a:t>
          </a:r>
          <a:endParaRPr lang="en-US" sz="1800" dirty="0">
            <a:latin typeface="Arial Rounded MT Bold" panose="020F0704030504030204" pitchFamily="34" charset="0"/>
          </a:endParaRPr>
        </a:p>
      </dgm:t>
    </dgm:pt>
    <dgm:pt modelId="{9070FE71-0B3D-4D42-AAE3-0AF19C6F8521}" type="parTrans" cxnId="{DB9C434F-7983-4704-9610-48D96CF3C4AF}">
      <dgm:prSet/>
      <dgm:spPr/>
      <dgm:t>
        <a:bodyPr/>
        <a:lstStyle/>
        <a:p>
          <a:endParaRPr lang="en-US" sz="1600"/>
        </a:p>
      </dgm:t>
    </dgm:pt>
    <dgm:pt modelId="{C8D4FBEB-993C-4D2A-9A1E-A36BBB7EEC4F}" type="sibTrans" cxnId="{DB9C434F-7983-4704-9610-48D96CF3C4AF}">
      <dgm:prSet/>
      <dgm:spPr/>
      <dgm:t>
        <a:bodyPr/>
        <a:lstStyle/>
        <a:p>
          <a:endParaRPr lang="en-US" sz="1600"/>
        </a:p>
      </dgm:t>
    </dgm:pt>
    <dgm:pt modelId="{76474DD0-0F17-45CA-89D8-9B506263A73A}">
      <dgm:prSet phldrT="[Text]" custT="1"/>
      <dgm:spPr/>
      <dgm:t>
        <a:bodyPr/>
        <a:lstStyle/>
        <a:p>
          <a:pPr>
            <a:buFont typeface="+mj-lt"/>
            <a:buAutoNum type="arabicPeriod"/>
          </a:pPr>
          <a:r>
            <a:rPr lang="en-US" sz="2400" b="1" dirty="0">
              <a:latin typeface="Arial Rounded MT Bold" panose="020F0704030504030204" pitchFamily="34" charset="0"/>
            </a:rPr>
            <a:t>4:  </a:t>
          </a:r>
          <a:r>
            <a:rPr lang="en-US" sz="1800" b="1" dirty="0">
              <a:latin typeface="Arial Rounded MT Bold" panose="020F0704030504030204" pitchFamily="34" charset="0"/>
            </a:rPr>
            <a:t>Restrictions on Land Use and Involuntary Resettlement</a:t>
          </a:r>
          <a:endParaRPr lang="en-US" sz="1800" dirty="0">
            <a:latin typeface="Arial Rounded MT Bold" panose="020F0704030504030204" pitchFamily="34" charset="0"/>
          </a:endParaRPr>
        </a:p>
      </dgm:t>
    </dgm:pt>
    <dgm:pt modelId="{616E9294-8B38-49B7-8C5E-D7B79DE899E7}" type="parTrans" cxnId="{07EB4886-DF38-47DF-B67B-B5AE58C865FF}">
      <dgm:prSet/>
      <dgm:spPr/>
      <dgm:t>
        <a:bodyPr/>
        <a:lstStyle/>
        <a:p>
          <a:endParaRPr lang="en-US" sz="1600"/>
        </a:p>
      </dgm:t>
    </dgm:pt>
    <dgm:pt modelId="{4853F83B-7F75-4525-BAC5-226ACD8E8F7B}" type="sibTrans" cxnId="{07EB4886-DF38-47DF-B67B-B5AE58C865FF}">
      <dgm:prSet/>
      <dgm:spPr/>
      <dgm:t>
        <a:bodyPr/>
        <a:lstStyle/>
        <a:p>
          <a:endParaRPr lang="en-US" sz="1600"/>
        </a:p>
      </dgm:t>
    </dgm:pt>
    <dgm:pt modelId="{15D1594E-16DC-4854-89B1-DF450F86DBBE}">
      <dgm:prSet custT="1"/>
      <dgm:spPr/>
      <dgm:t>
        <a:bodyPr/>
        <a:lstStyle/>
        <a:p>
          <a:pPr>
            <a:buFont typeface="+mj-lt"/>
            <a:buAutoNum type="arabicPeriod"/>
          </a:pPr>
          <a:r>
            <a:rPr lang="en-US" sz="2400" b="1" dirty="0">
              <a:latin typeface="Arial Rounded MT Bold" panose="020F0704030504030204" pitchFamily="34" charset="0"/>
            </a:rPr>
            <a:t>5:  </a:t>
          </a:r>
          <a:r>
            <a:rPr lang="en-US" sz="1800" b="1" dirty="0">
              <a:latin typeface="Arial Rounded MT Bold" panose="020F0704030504030204" pitchFamily="34" charset="0"/>
            </a:rPr>
            <a:t>Indigenous Peoples</a:t>
          </a:r>
        </a:p>
      </dgm:t>
    </dgm:pt>
    <dgm:pt modelId="{57B8D50A-E0BC-4A43-BEDC-89984AC4C1F8}" type="parTrans" cxnId="{B4DA5318-B28B-497A-81E2-D2F1BC175CDC}">
      <dgm:prSet/>
      <dgm:spPr/>
      <dgm:t>
        <a:bodyPr/>
        <a:lstStyle/>
        <a:p>
          <a:endParaRPr lang="en-US" sz="1600"/>
        </a:p>
      </dgm:t>
    </dgm:pt>
    <dgm:pt modelId="{392BD782-ABC9-4149-8679-4A15D98E4A45}" type="sibTrans" cxnId="{B4DA5318-B28B-497A-81E2-D2F1BC175CDC}">
      <dgm:prSet/>
      <dgm:spPr/>
      <dgm:t>
        <a:bodyPr/>
        <a:lstStyle/>
        <a:p>
          <a:endParaRPr lang="en-US" sz="1600"/>
        </a:p>
      </dgm:t>
    </dgm:pt>
    <dgm:pt modelId="{171BCF27-6372-43F7-B464-16FB4C339CCF}">
      <dgm:prSet custT="1"/>
      <dgm:spPr/>
      <dgm:t>
        <a:bodyPr/>
        <a:lstStyle/>
        <a:p>
          <a:pPr>
            <a:buFont typeface="+mj-lt"/>
            <a:buAutoNum type="arabicPeriod"/>
          </a:pPr>
          <a:r>
            <a:rPr lang="en-US" sz="2400" b="1" dirty="0">
              <a:latin typeface="Arial Rounded MT Bold" panose="020F0704030504030204" pitchFamily="34" charset="0"/>
            </a:rPr>
            <a:t>6:  </a:t>
          </a:r>
          <a:r>
            <a:rPr lang="en-US" sz="1800" b="1" dirty="0">
              <a:latin typeface="Arial Rounded MT Bold" panose="020F0704030504030204" pitchFamily="34" charset="0"/>
            </a:rPr>
            <a:t>Cultural Heritage</a:t>
          </a:r>
        </a:p>
      </dgm:t>
    </dgm:pt>
    <dgm:pt modelId="{4645EF14-F935-4412-8323-447A9598C1C6}" type="parTrans" cxnId="{A150DE35-E678-450E-B171-5BDEE099AA6B}">
      <dgm:prSet/>
      <dgm:spPr/>
      <dgm:t>
        <a:bodyPr/>
        <a:lstStyle/>
        <a:p>
          <a:endParaRPr lang="en-US" sz="1600"/>
        </a:p>
      </dgm:t>
    </dgm:pt>
    <dgm:pt modelId="{63087E43-84C6-4457-BB96-7F6CBA37D7D5}" type="sibTrans" cxnId="{A150DE35-E678-450E-B171-5BDEE099AA6B}">
      <dgm:prSet/>
      <dgm:spPr/>
      <dgm:t>
        <a:bodyPr/>
        <a:lstStyle/>
        <a:p>
          <a:endParaRPr lang="en-US" sz="1600"/>
        </a:p>
      </dgm:t>
    </dgm:pt>
    <dgm:pt modelId="{417ABDA9-A78D-4DEB-8C25-FEFB07DE6FB7}">
      <dgm:prSet custT="1"/>
      <dgm:spPr/>
      <dgm:t>
        <a:bodyPr/>
        <a:lstStyle/>
        <a:p>
          <a:pPr>
            <a:buFont typeface="+mj-lt"/>
            <a:buAutoNum type="arabicPeriod"/>
          </a:pPr>
          <a:r>
            <a:rPr lang="en-US" sz="2400" b="1" dirty="0">
              <a:latin typeface="Arial Rounded MT Bold" panose="020F0704030504030204" pitchFamily="34" charset="0"/>
            </a:rPr>
            <a:t>7:  </a:t>
          </a:r>
          <a:r>
            <a:rPr lang="en-US" sz="1800" b="1" dirty="0">
              <a:latin typeface="Arial Rounded MT Bold" panose="020F0704030504030204" pitchFamily="34" charset="0"/>
            </a:rPr>
            <a:t>Resource Efficiency and Pollution Prevention</a:t>
          </a:r>
        </a:p>
      </dgm:t>
    </dgm:pt>
    <dgm:pt modelId="{1F7FA00D-42E4-4C15-8BC6-0927A5A5F9E4}" type="parTrans" cxnId="{755A804A-C9EC-45BD-B03D-8E8178DBBA06}">
      <dgm:prSet/>
      <dgm:spPr/>
      <dgm:t>
        <a:bodyPr/>
        <a:lstStyle/>
        <a:p>
          <a:endParaRPr lang="en-US" sz="1600"/>
        </a:p>
      </dgm:t>
    </dgm:pt>
    <dgm:pt modelId="{A59F8E7D-5AD3-4193-B1DF-6F1C0E9FC99A}" type="sibTrans" cxnId="{755A804A-C9EC-45BD-B03D-8E8178DBBA06}">
      <dgm:prSet/>
      <dgm:spPr/>
      <dgm:t>
        <a:bodyPr/>
        <a:lstStyle/>
        <a:p>
          <a:endParaRPr lang="en-US" sz="1600"/>
        </a:p>
      </dgm:t>
    </dgm:pt>
    <dgm:pt modelId="{234282A1-A7CD-4ED2-9361-B4B37C678586}">
      <dgm:prSet custT="1"/>
      <dgm:spPr/>
      <dgm:t>
        <a:bodyPr/>
        <a:lstStyle/>
        <a:p>
          <a:pPr>
            <a:buFont typeface="+mj-lt"/>
            <a:buAutoNum type="arabicPeriod"/>
          </a:pPr>
          <a:r>
            <a:rPr lang="en-US" sz="2400" b="1" dirty="0">
              <a:latin typeface="Arial Rounded MT Bold" panose="020F0704030504030204" pitchFamily="34" charset="0"/>
              <a:cs typeface="Arial" panose="020B0604020202020204" pitchFamily="34" charset="0"/>
            </a:rPr>
            <a:t>8:  </a:t>
          </a:r>
          <a:r>
            <a:rPr lang="en-US" sz="1800" b="1" dirty="0">
              <a:latin typeface="Arial Rounded MT Bold" panose="020F0704030504030204" pitchFamily="34" charset="0"/>
              <a:cs typeface="Arial" panose="020B0604020202020204" pitchFamily="34" charset="0"/>
            </a:rPr>
            <a:t>Labor </a:t>
          </a:r>
          <a:r>
            <a:rPr lang="en-US" sz="1800" b="1" dirty="0">
              <a:latin typeface="Arial Rounded MT Bold" panose="020F0704030504030204" pitchFamily="34" charset="0"/>
            </a:rPr>
            <a:t>and Working Conditions</a:t>
          </a:r>
        </a:p>
      </dgm:t>
    </dgm:pt>
    <dgm:pt modelId="{A84F6D10-F937-4759-AE8F-671A1D685DB4}" type="parTrans" cxnId="{3B18BE98-FE56-4EBB-9CA7-A3356C261E76}">
      <dgm:prSet/>
      <dgm:spPr/>
      <dgm:t>
        <a:bodyPr/>
        <a:lstStyle/>
        <a:p>
          <a:endParaRPr lang="en-US" sz="1600"/>
        </a:p>
      </dgm:t>
    </dgm:pt>
    <dgm:pt modelId="{C65FB6AE-6521-41F6-951A-138A746D0AE7}" type="sibTrans" cxnId="{3B18BE98-FE56-4EBB-9CA7-A3356C261E76}">
      <dgm:prSet/>
      <dgm:spPr/>
      <dgm:t>
        <a:bodyPr/>
        <a:lstStyle/>
        <a:p>
          <a:endParaRPr lang="en-US" sz="1600"/>
        </a:p>
      </dgm:t>
    </dgm:pt>
    <dgm:pt modelId="{EE0A9BE9-D862-4035-AB21-CAA4EAB27FDA}">
      <dgm:prSet custT="1"/>
      <dgm:spPr/>
      <dgm:t>
        <a:bodyPr/>
        <a:lstStyle/>
        <a:p>
          <a:pPr>
            <a:buFont typeface="+mj-lt"/>
            <a:buAutoNum type="arabicPeriod"/>
          </a:pPr>
          <a:r>
            <a:rPr lang="en-US" sz="2400" b="1" dirty="0">
              <a:latin typeface="Arial Rounded MT Bold" panose="020F0704030504030204" pitchFamily="34" charset="0"/>
            </a:rPr>
            <a:t>9: </a:t>
          </a:r>
          <a:r>
            <a:rPr lang="en-US" sz="1800" b="1" dirty="0">
              <a:latin typeface="Arial Rounded MT Bold" panose="020F0704030504030204" pitchFamily="34" charset="0"/>
            </a:rPr>
            <a:t>Community Health, Safety and Security</a:t>
          </a:r>
        </a:p>
      </dgm:t>
    </dgm:pt>
    <dgm:pt modelId="{2CDC7ED3-019E-4A2E-959F-11AA72F4B302}" type="parTrans" cxnId="{E0B1E739-DA46-4D13-827A-9F71B9312CD1}">
      <dgm:prSet/>
      <dgm:spPr/>
      <dgm:t>
        <a:bodyPr/>
        <a:lstStyle/>
        <a:p>
          <a:endParaRPr lang="en-US" sz="1600"/>
        </a:p>
      </dgm:t>
    </dgm:pt>
    <dgm:pt modelId="{F087CC5E-047D-4ECC-8490-DD2FC9089672}" type="sibTrans" cxnId="{E0B1E739-DA46-4D13-827A-9F71B9312CD1}">
      <dgm:prSet/>
      <dgm:spPr/>
      <dgm:t>
        <a:bodyPr/>
        <a:lstStyle/>
        <a:p>
          <a:endParaRPr lang="en-US" sz="1600"/>
        </a:p>
      </dgm:t>
    </dgm:pt>
    <dgm:pt modelId="{15A9189F-4048-4F9C-B03B-F1EF7D8D8313}" type="pres">
      <dgm:prSet presAssocID="{8BD8D230-509F-4648-93D7-96020029BC88}" presName="vert0" presStyleCnt="0">
        <dgm:presLayoutVars>
          <dgm:dir/>
          <dgm:animOne val="branch"/>
          <dgm:animLvl val="lvl"/>
        </dgm:presLayoutVars>
      </dgm:prSet>
      <dgm:spPr/>
    </dgm:pt>
    <dgm:pt modelId="{5F085714-61E7-42E4-BBE2-C56195D71B10}" type="pres">
      <dgm:prSet presAssocID="{CB0B1E4E-1C51-4A88-88B2-D658D478D08D}" presName="thickLine" presStyleLbl="alignNode1" presStyleIdx="0" presStyleCnt="1"/>
      <dgm:spPr/>
    </dgm:pt>
    <dgm:pt modelId="{DE739666-2DDB-4C13-973C-655B6FCE38D9}" type="pres">
      <dgm:prSet presAssocID="{CB0B1E4E-1C51-4A88-88B2-D658D478D08D}" presName="horz1" presStyleCnt="0"/>
      <dgm:spPr/>
    </dgm:pt>
    <dgm:pt modelId="{749A1907-AC19-465A-9825-DC7B0C9E0872}" type="pres">
      <dgm:prSet presAssocID="{CB0B1E4E-1C51-4A88-88B2-D658D478D08D}" presName="tx1" presStyleLbl="revTx" presStyleIdx="0" presStyleCnt="10" custScaleX="38202"/>
      <dgm:spPr/>
    </dgm:pt>
    <dgm:pt modelId="{0047A342-AD70-4572-BC5E-2490DCF9EC74}" type="pres">
      <dgm:prSet presAssocID="{CB0B1E4E-1C51-4A88-88B2-D658D478D08D}" presName="vert1" presStyleCnt="0"/>
      <dgm:spPr/>
    </dgm:pt>
    <dgm:pt modelId="{93EF88D2-D765-4F0D-ADCF-AFFB40E934E9}" type="pres">
      <dgm:prSet presAssocID="{F46DEC8B-57CC-423B-AD1A-84CE180218DE}" presName="vertSpace2a" presStyleCnt="0"/>
      <dgm:spPr/>
    </dgm:pt>
    <dgm:pt modelId="{8BB74778-83FF-4B31-BAAF-97519CE83B98}" type="pres">
      <dgm:prSet presAssocID="{F46DEC8B-57CC-423B-AD1A-84CE180218DE}" presName="horz2" presStyleCnt="0"/>
      <dgm:spPr/>
    </dgm:pt>
    <dgm:pt modelId="{393E68B5-09CE-4316-9A3F-A5624298C347}" type="pres">
      <dgm:prSet presAssocID="{F46DEC8B-57CC-423B-AD1A-84CE180218DE}" presName="horzSpace2" presStyleCnt="0"/>
      <dgm:spPr/>
    </dgm:pt>
    <dgm:pt modelId="{A6ED4388-7792-401A-AA9F-14819EF0C2E5}" type="pres">
      <dgm:prSet presAssocID="{F46DEC8B-57CC-423B-AD1A-84CE180218DE}" presName="tx2" presStyleLbl="revTx" presStyleIdx="1" presStyleCnt="10"/>
      <dgm:spPr/>
    </dgm:pt>
    <dgm:pt modelId="{EC2AAE6E-D452-44CA-B7A0-4A894DB99E7C}" type="pres">
      <dgm:prSet presAssocID="{F46DEC8B-57CC-423B-AD1A-84CE180218DE}" presName="vert2" presStyleCnt="0"/>
      <dgm:spPr/>
    </dgm:pt>
    <dgm:pt modelId="{BC619F25-3C81-40DB-96C4-A08D5764D0CE}" type="pres">
      <dgm:prSet presAssocID="{F46DEC8B-57CC-423B-AD1A-84CE180218DE}" presName="thinLine2b" presStyleLbl="callout" presStyleIdx="0" presStyleCnt="9"/>
      <dgm:spPr/>
    </dgm:pt>
    <dgm:pt modelId="{62848967-6FC8-4309-8209-528550AD612A}" type="pres">
      <dgm:prSet presAssocID="{F46DEC8B-57CC-423B-AD1A-84CE180218DE}" presName="vertSpace2b" presStyleCnt="0"/>
      <dgm:spPr/>
    </dgm:pt>
    <dgm:pt modelId="{5E6D3699-D623-47F2-B5C0-F8833034D235}" type="pres">
      <dgm:prSet presAssocID="{BF7104F6-66B2-4845-BE2E-5D991E585150}" presName="horz2" presStyleCnt="0"/>
      <dgm:spPr/>
    </dgm:pt>
    <dgm:pt modelId="{A861EDC2-B81E-4ED0-B722-8B2560716313}" type="pres">
      <dgm:prSet presAssocID="{BF7104F6-66B2-4845-BE2E-5D991E585150}" presName="horzSpace2" presStyleCnt="0"/>
      <dgm:spPr/>
    </dgm:pt>
    <dgm:pt modelId="{CAE0A7D3-5142-4EB6-967C-4D9FD57CDA95}" type="pres">
      <dgm:prSet presAssocID="{BF7104F6-66B2-4845-BE2E-5D991E585150}" presName="tx2" presStyleLbl="revTx" presStyleIdx="2" presStyleCnt="10"/>
      <dgm:spPr/>
    </dgm:pt>
    <dgm:pt modelId="{6DDC6772-3C65-455A-8862-821256FFC2BD}" type="pres">
      <dgm:prSet presAssocID="{BF7104F6-66B2-4845-BE2E-5D991E585150}" presName="vert2" presStyleCnt="0"/>
      <dgm:spPr/>
    </dgm:pt>
    <dgm:pt modelId="{DA5A2F6C-0AB9-4BB2-9B46-E7C583F4DE18}" type="pres">
      <dgm:prSet presAssocID="{BF7104F6-66B2-4845-BE2E-5D991E585150}" presName="thinLine2b" presStyleLbl="callout" presStyleIdx="1" presStyleCnt="9"/>
      <dgm:spPr/>
    </dgm:pt>
    <dgm:pt modelId="{FF1D01C5-4C43-41DA-9AE3-41FEAE34DD9D}" type="pres">
      <dgm:prSet presAssocID="{BF7104F6-66B2-4845-BE2E-5D991E585150}" presName="vertSpace2b" presStyleCnt="0"/>
      <dgm:spPr/>
    </dgm:pt>
    <dgm:pt modelId="{F07C828A-7422-45A3-8212-1AFF4C18E083}" type="pres">
      <dgm:prSet presAssocID="{013B5761-1FEF-4F55-BA62-17D3D7D0FE7C}" presName="horz2" presStyleCnt="0"/>
      <dgm:spPr/>
    </dgm:pt>
    <dgm:pt modelId="{04749F96-8FDC-4FFD-BD89-A2BA4E15B8C0}" type="pres">
      <dgm:prSet presAssocID="{013B5761-1FEF-4F55-BA62-17D3D7D0FE7C}" presName="horzSpace2" presStyleCnt="0"/>
      <dgm:spPr/>
    </dgm:pt>
    <dgm:pt modelId="{D7C467B9-6601-4D74-B942-23F15F366930}" type="pres">
      <dgm:prSet presAssocID="{013B5761-1FEF-4F55-BA62-17D3D7D0FE7C}" presName="tx2" presStyleLbl="revTx" presStyleIdx="3" presStyleCnt="10" custScaleX="123402"/>
      <dgm:spPr/>
    </dgm:pt>
    <dgm:pt modelId="{D2981713-062C-4844-9A66-177DFA7B9992}" type="pres">
      <dgm:prSet presAssocID="{013B5761-1FEF-4F55-BA62-17D3D7D0FE7C}" presName="vert2" presStyleCnt="0"/>
      <dgm:spPr/>
    </dgm:pt>
    <dgm:pt modelId="{F68A8712-1799-4F16-927B-B1F52D26F466}" type="pres">
      <dgm:prSet presAssocID="{013B5761-1FEF-4F55-BA62-17D3D7D0FE7C}" presName="thinLine2b" presStyleLbl="callout" presStyleIdx="2" presStyleCnt="9"/>
      <dgm:spPr/>
    </dgm:pt>
    <dgm:pt modelId="{3C3F06EA-F602-4AF0-86B1-98377091E4AF}" type="pres">
      <dgm:prSet presAssocID="{013B5761-1FEF-4F55-BA62-17D3D7D0FE7C}" presName="vertSpace2b" presStyleCnt="0"/>
      <dgm:spPr/>
    </dgm:pt>
    <dgm:pt modelId="{427DFA8D-2294-4291-91CA-045A7FC5278D}" type="pres">
      <dgm:prSet presAssocID="{76474DD0-0F17-45CA-89D8-9B506263A73A}" presName="horz2" presStyleCnt="0"/>
      <dgm:spPr/>
    </dgm:pt>
    <dgm:pt modelId="{629DF235-86FA-44E2-9266-21A3A75FA8F3}" type="pres">
      <dgm:prSet presAssocID="{76474DD0-0F17-45CA-89D8-9B506263A73A}" presName="horzSpace2" presStyleCnt="0"/>
      <dgm:spPr/>
    </dgm:pt>
    <dgm:pt modelId="{BE123950-8CA5-4B01-AEAE-1CDA24F8F239}" type="pres">
      <dgm:prSet presAssocID="{76474DD0-0F17-45CA-89D8-9B506263A73A}" presName="tx2" presStyleLbl="revTx" presStyleIdx="4" presStyleCnt="10"/>
      <dgm:spPr/>
    </dgm:pt>
    <dgm:pt modelId="{08B42426-23ED-4015-ACFF-2352D22E2255}" type="pres">
      <dgm:prSet presAssocID="{76474DD0-0F17-45CA-89D8-9B506263A73A}" presName="vert2" presStyleCnt="0"/>
      <dgm:spPr/>
    </dgm:pt>
    <dgm:pt modelId="{38706353-1C9C-46BD-B08B-F38A60C4BFF6}" type="pres">
      <dgm:prSet presAssocID="{76474DD0-0F17-45CA-89D8-9B506263A73A}" presName="thinLine2b" presStyleLbl="callout" presStyleIdx="3" presStyleCnt="9"/>
      <dgm:spPr/>
    </dgm:pt>
    <dgm:pt modelId="{E7C1658F-3FF5-482A-8682-DDEBAD3E0870}" type="pres">
      <dgm:prSet presAssocID="{76474DD0-0F17-45CA-89D8-9B506263A73A}" presName="vertSpace2b" presStyleCnt="0"/>
      <dgm:spPr/>
    </dgm:pt>
    <dgm:pt modelId="{083C54AA-7DF9-4A5D-ABD5-C791424D2839}" type="pres">
      <dgm:prSet presAssocID="{15D1594E-16DC-4854-89B1-DF450F86DBBE}" presName="horz2" presStyleCnt="0"/>
      <dgm:spPr/>
    </dgm:pt>
    <dgm:pt modelId="{4AD4DE7B-5755-499D-A5BD-729C00F6B5CA}" type="pres">
      <dgm:prSet presAssocID="{15D1594E-16DC-4854-89B1-DF450F86DBBE}" presName="horzSpace2" presStyleCnt="0"/>
      <dgm:spPr/>
    </dgm:pt>
    <dgm:pt modelId="{D0B8ED7A-4673-40B9-9DA4-BE97A7F7ED9F}" type="pres">
      <dgm:prSet presAssocID="{15D1594E-16DC-4854-89B1-DF450F86DBBE}" presName="tx2" presStyleLbl="revTx" presStyleIdx="5" presStyleCnt="10"/>
      <dgm:spPr/>
    </dgm:pt>
    <dgm:pt modelId="{3A2F5B6E-5507-48F6-A5B8-97401FE7938D}" type="pres">
      <dgm:prSet presAssocID="{15D1594E-16DC-4854-89B1-DF450F86DBBE}" presName="vert2" presStyleCnt="0"/>
      <dgm:spPr/>
    </dgm:pt>
    <dgm:pt modelId="{D69F2FE7-D8F1-465F-A0B4-6B8EF1703CD0}" type="pres">
      <dgm:prSet presAssocID="{15D1594E-16DC-4854-89B1-DF450F86DBBE}" presName="thinLine2b" presStyleLbl="callout" presStyleIdx="4" presStyleCnt="9"/>
      <dgm:spPr/>
    </dgm:pt>
    <dgm:pt modelId="{B09B7508-59A7-41A0-ABE2-B292F48F3F16}" type="pres">
      <dgm:prSet presAssocID="{15D1594E-16DC-4854-89B1-DF450F86DBBE}" presName="vertSpace2b" presStyleCnt="0"/>
      <dgm:spPr/>
    </dgm:pt>
    <dgm:pt modelId="{AA1C4A05-CAD6-4B5E-BFB0-9D3179271337}" type="pres">
      <dgm:prSet presAssocID="{171BCF27-6372-43F7-B464-16FB4C339CCF}" presName="horz2" presStyleCnt="0"/>
      <dgm:spPr/>
    </dgm:pt>
    <dgm:pt modelId="{51D75B4E-DD8E-4AC9-8057-D9FF74B0F2CB}" type="pres">
      <dgm:prSet presAssocID="{171BCF27-6372-43F7-B464-16FB4C339CCF}" presName="horzSpace2" presStyleCnt="0"/>
      <dgm:spPr/>
    </dgm:pt>
    <dgm:pt modelId="{A940CF7F-71CE-4572-857E-1CFE488DBB68}" type="pres">
      <dgm:prSet presAssocID="{171BCF27-6372-43F7-B464-16FB4C339CCF}" presName="tx2" presStyleLbl="revTx" presStyleIdx="6" presStyleCnt="10"/>
      <dgm:spPr/>
    </dgm:pt>
    <dgm:pt modelId="{109FB508-6C4C-4FD3-959E-E89EB6397650}" type="pres">
      <dgm:prSet presAssocID="{171BCF27-6372-43F7-B464-16FB4C339CCF}" presName="vert2" presStyleCnt="0"/>
      <dgm:spPr/>
    </dgm:pt>
    <dgm:pt modelId="{F81B1F73-1266-4160-9675-ACF19A4E4C68}" type="pres">
      <dgm:prSet presAssocID="{171BCF27-6372-43F7-B464-16FB4C339CCF}" presName="thinLine2b" presStyleLbl="callout" presStyleIdx="5" presStyleCnt="9"/>
      <dgm:spPr/>
    </dgm:pt>
    <dgm:pt modelId="{803CC333-9E36-4372-8EF2-C1A4D35D5469}" type="pres">
      <dgm:prSet presAssocID="{171BCF27-6372-43F7-B464-16FB4C339CCF}" presName="vertSpace2b" presStyleCnt="0"/>
      <dgm:spPr/>
    </dgm:pt>
    <dgm:pt modelId="{7D3C9C95-E1B4-49F1-875E-BCD92935D5BE}" type="pres">
      <dgm:prSet presAssocID="{417ABDA9-A78D-4DEB-8C25-FEFB07DE6FB7}" presName="horz2" presStyleCnt="0"/>
      <dgm:spPr/>
    </dgm:pt>
    <dgm:pt modelId="{5B5705FD-8662-44CA-A004-0B78245DEFC9}" type="pres">
      <dgm:prSet presAssocID="{417ABDA9-A78D-4DEB-8C25-FEFB07DE6FB7}" presName="horzSpace2" presStyleCnt="0"/>
      <dgm:spPr/>
    </dgm:pt>
    <dgm:pt modelId="{F9042680-1565-40EA-AFEA-9503200188E3}" type="pres">
      <dgm:prSet presAssocID="{417ABDA9-A78D-4DEB-8C25-FEFB07DE6FB7}" presName="tx2" presStyleLbl="revTx" presStyleIdx="7" presStyleCnt="10"/>
      <dgm:spPr/>
    </dgm:pt>
    <dgm:pt modelId="{8F664B09-57BC-450E-92A5-DA6C4F85B266}" type="pres">
      <dgm:prSet presAssocID="{417ABDA9-A78D-4DEB-8C25-FEFB07DE6FB7}" presName="vert2" presStyleCnt="0"/>
      <dgm:spPr/>
    </dgm:pt>
    <dgm:pt modelId="{A7104C5F-68E5-47EE-84B1-BDF41D2C0B57}" type="pres">
      <dgm:prSet presAssocID="{417ABDA9-A78D-4DEB-8C25-FEFB07DE6FB7}" presName="thinLine2b" presStyleLbl="callout" presStyleIdx="6" presStyleCnt="9"/>
      <dgm:spPr/>
    </dgm:pt>
    <dgm:pt modelId="{81AE882A-7C00-4963-AE07-BD1E9782C1F0}" type="pres">
      <dgm:prSet presAssocID="{417ABDA9-A78D-4DEB-8C25-FEFB07DE6FB7}" presName="vertSpace2b" presStyleCnt="0"/>
      <dgm:spPr/>
    </dgm:pt>
    <dgm:pt modelId="{1AFBA733-002A-4CB1-A42A-CD3C30BF3ED3}" type="pres">
      <dgm:prSet presAssocID="{234282A1-A7CD-4ED2-9361-B4B37C678586}" presName="horz2" presStyleCnt="0"/>
      <dgm:spPr/>
    </dgm:pt>
    <dgm:pt modelId="{6086C6C5-1143-4519-BB51-3BF4FD8B2C8E}" type="pres">
      <dgm:prSet presAssocID="{234282A1-A7CD-4ED2-9361-B4B37C678586}" presName="horzSpace2" presStyleCnt="0"/>
      <dgm:spPr/>
    </dgm:pt>
    <dgm:pt modelId="{C5E177A9-E11E-4C2F-9AF8-1D086257CC59}" type="pres">
      <dgm:prSet presAssocID="{234282A1-A7CD-4ED2-9361-B4B37C678586}" presName="tx2" presStyleLbl="revTx" presStyleIdx="8" presStyleCnt="10"/>
      <dgm:spPr/>
    </dgm:pt>
    <dgm:pt modelId="{2A96649E-1CCF-4924-B420-695544468938}" type="pres">
      <dgm:prSet presAssocID="{234282A1-A7CD-4ED2-9361-B4B37C678586}" presName="vert2" presStyleCnt="0"/>
      <dgm:spPr/>
    </dgm:pt>
    <dgm:pt modelId="{9B1B3209-9A34-4392-A7AE-AB53D1FA8499}" type="pres">
      <dgm:prSet presAssocID="{234282A1-A7CD-4ED2-9361-B4B37C678586}" presName="thinLine2b" presStyleLbl="callout" presStyleIdx="7" presStyleCnt="9"/>
      <dgm:spPr/>
    </dgm:pt>
    <dgm:pt modelId="{0CC37BE2-7B4A-4306-BEBC-23E7DBBE854E}" type="pres">
      <dgm:prSet presAssocID="{234282A1-A7CD-4ED2-9361-B4B37C678586}" presName="vertSpace2b" presStyleCnt="0"/>
      <dgm:spPr/>
    </dgm:pt>
    <dgm:pt modelId="{11A6A514-5CE3-4957-B888-DF4897047F2B}" type="pres">
      <dgm:prSet presAssocID="{EE0A9BE9-D862-4035-AB21-CAA4EAB27FDA}" presName="horz2" presStyleCnt="0"/>
      <dgm:spPr/>
    </dgm:pt>
    <dgm:pt modelId="{57076556-4FE8-4C29-BD34-D94BA7C5A859}" type="pres">
      <dgm:prSet presAssocID="{EE0A9BE9-D862-4035-AB21-CAA4EAB27FDA}" presName="horzSpace2" presStyleCnt="0"/>
      <dgm:spPr/>
    </dgm:pt>
    <dgm:pt modelId="{8BB3EBB2-43F1-451A-BAF4-C0803A97BF35}" type="pres">
      <dgm:prSet presAssocID="{EE0A9BE9-D862-4035-AB21-CAA4EAB27FDA}" presName="tx2" presStyleLbl="revTx" presStyleIdx="9" presStyleCnt="10"/>
      <dgm:spPr/>
    </dgm:pt>
    <dgm:pt modelId="{77B4F537-31F7-4111-83B4-E8EE158ECB98}" type="pres">
      <dgm:prSet presAssocID="{EE0A9BE9-D862-4035-AB21-CAA4EAB27FDA}" presName="vert2" presStyleCnt="0"/>
      <dgm:spPr/>
    </dgm:pt>
    <dgm:pt modelId="{EDA96264-D976-432D-BB15-CA9CBBA855CE}" type="pres">
      <dgm:prSet presAssocID="{EE0A9BE9-D862-4035-AB21-CAA4EAB27FDA}" presName="thinLine2b" presStyleLbl="callout" presStyleIdx="8" presStyleCnt="9"/>
      <dgm:spPr/>
    </dgm:pt>
    <dgm:pt modelId="{77A189FC-6EE5-4FCD-B02F-6B05D7F5F1E0}" type="pres">
      <dgm:prSet presAssocID="{EE0A9BE9-D862-4035-AB21-CAA4EAB27FDA}" presName="vertSpace2b" presStyleCnt="0"/>
      <dgm:spPr/>
    </dgm:pt>
  </dgm:ptLst>
  <dgm:cxnLst>
    <dgm:cxn modelId="{B4DA5318-B28B-497A-81E2-D2F1BC175CDC}" srcId="{CB0B1E4E-1C51-4A88-88B2-D658D478D08D}" destId="{15D1594E-16DC-4854-89B1-DF450F86DBBE}" srcOrd="4" destOrd="0" parTransId="{57B8D50A-E0BC-4A43-BEDC-89984AC4C1F8}" sibTransId="{392BD782-ABC9-4149-8679-4A15D98E4A45}"/>
    <dgm:cxn modelId="{3EC6CC1E-E40C-42D1-A20C-5133522DC3A6}" type="presOf" srcId="{234282A1-A7CD-4ED2-9361-B4B37C678586}" destId="{C5E177A9-E11E-4C2F-9AF8-1D086257CC59}" srcOrd="0" destOrd="0" presId="urn:microsoft.com/office/officeart/2008/layout/LinedList"/>
    <dgm:cxn modelId="{09B10132-FB70-44CF-9D08-4E4ADBB286DA}" type="presOf" srcId="{76474DD0-0F17-45CA-89D8-9B506263A73A}" destId="{BE123950-8CA5-4B01-AEAE-1CDA24F8F239}" srcOrd="0" destOrd="0" presId="urn:microsoft.com/office/officeart/2008/layout/LinedList"/>
    <dgm:cxn modelId="{A150DE35-E678-450E-B171-5BDEE099AA6B}" srcId="{CB0B1E4E-1C51-4A88-88B2-D658D478D08D}" destId="{171BCF27-6372-43F7-B464-16FB4C339CCF}" srcOrd="5" destOrd="0" parTransId="{4645EF14-F935-4412-8323-447A9598C1C6}" sibTransId="{63087E43-84C6-4457-BB96-7F6CBA37D7D5}"/>
    <dgm:cxn modelId="{E0B1E739-DA46-4D13-827A-9F71B9312CD1}" srcId="{CB0B1E4E-1C51-4A88-88B2-D658D478D08D}" destId="{EE0A9BE9-D862-4035-AB21-CAA4EAB27FDA}" srcOrd="8" destOrd="0" parTransId="{2CDC7ED3-019E-4A2E-959F-11AA72F4B302}" sibTransId="{F087CC5E-047D-4ECC-8490-DD2FC9089672}"/>
    <dgm:cxn modelId="{FA680268-761B-4266-ACBF-89528505B7C2}" srcId="{8BD8D230-509F-4648-93D7-96020029BC88}" destId="{CB0B1E4E-1C51-4A88-88B2-D658D478D08D}" srcOrd="0" destOrd="0" parTransId="{B123883D-6B91-4F5B-96D2-6ABF1ACEA030}" sibTransId="{F3310357-98AE-4AE7-ABC6-CE5896DA834D}"/>
    <dgm:cxn modelId="{755A804A-C9EC-45BD-B03D-8E8178DBBA06}" srcId="{CB0B1E4E-1C51-4A88-88B2-D658D478D08D}" destId="{417ABDA9-A78D-4DEB-8C25-FEFB07DE6FB7}" srcOrd="6" destOrd="0" parTransId="{1F7FA00D-42E4-4C15-8BC6-0927A5A5F9E4}" sibTransId="{A59F8E7D-5AD3-4193-B1DF-6F1C0E9FC99A}"/>
    <dgm:cxn modelId="{DB9C434F-7983-4704-9610-48D96CF3C4AF}" srcId="{CB0B1E4E-1C51-4A88-88B2-D658D478D08D}" destId="{013B5761-1FEF-4F55-BA62-17D3D7D0FE7C}" srcOrd="2" destOrd="0" parTransId="{9070FE71-0B3D-4D42-AAE3-0AF19C6F8521}" sibTransId="{C8D4FBEB-993C-4D2A-9A1E-A36BBB7EEC4F}"/>
    <dgm:cxn modelId="{07EB4886-DF38-47DF-B67B-B5AE58C865FF}" srcId="{CB0B1E4E-1C51-4A88-88B2-D658D478D08D}" destId="{76474DD0-0F17-45CA-89D8-9B506263A73A}" srcOrd="3" destOrd="0" parTransId="{616E9294-8B38-49B7-8C5E-D7B79DE899E7}" sibTransId="{4853F83B-7F75-4525-BAC5-226ACD8E8F7B}"/>
    <dgm:cxn modelId="{58A2238A-2F61-4DC5-A75B-7E564C41A20B}" type="presOf" srcId="{EE0A9BE9-D862-4035-AB21-CAA4EAB27FDA}" destId="{8BB3EBB2-43F1-451A-BAF4-C0803A97BF35}" srcOrd="0" destOrd="0" presId="urn:microsoft.com/office/officeart/2008/layout/LinedList"/>
    <dgm:cxn modelId="{3B18BE98-FE56-4EBB-9CA7-A3356C261E76}" srcId="{CB0B1E4E-1C51-4A88-88B2-D658D478D08D}" destId="{234282A1-A7CD-4ED2-9361-B4B37C678586}" srcOrd="7" destOrd="0" parTransId="{A84F6D10-F937-4759-AE8F-671A1D685DB4}" sibTransId="{C65FB6AE-6521-41F6-951A-138A746D0AE7}"/>
    <dgm:cxn modelId="{7302C5A7-EA0C-4FD4-B8A9-AD5CA023D587}" type="presOf" srcId="{F46DEC8B-57CC-423B-AD1A-84CE180218DE}" destId="{A6ED4388-7792-401A-AA9F-14819EF0C2E5}" srcOrd="0" destOrd="0" presId="urn:microsoft.com/office/officeart/2008/layout/LinedList"/>
    <dgm:cxn modelId="{D649F5C1-6329-4A7F-BDAE-D68737BD0A90}" type="presOf" srcId="{417ABDA9-A78D-4DEB-8C25-FEFB07DE6FB7}" destId="{F9042680-1565-40EA-AFEA-9503200188E3}" srcOrd="0" destOrd="0" presId="urn:microsoft.com/office/officeart/2008/layout/LinedList"/>
    <dgm:cxn modelId="{275B4DC8-49F8-433B-8099-5C367E7586E5}" type="presOf" srcId="{013B5761-1FEF-4F55-BA62-17D3D7D0FE7C}" destId="{D7C467B9-6601-4D74-B942-23F15F366930}" srcOrd="0" destOrd="0" presId="urn:microsoft.com/office/officeart/2008/layout/LinedList"/>
    <dgm:cxn modelId="{FED6AFD0-E1E2-4749-B9A7-7D0250077057}" srcId="{CB0B1E4E-1C51-4A88-88B2-D658D478D08D}" destId="{F46DEC8B-57CC-423B-AD1A-84CE180218DE}" srcOrd="0" destOrd="0" parTransId="{73EA98D0-4C2B-4D6C-8947-4C6EE00DD3E0}" sibTransId="{EE3B9C6C-9C2A-4183-B751-4E7D2CE51E3E}"/>
    <dgm:cxn modelId="{A01A08D9-970C-4493-B135-1BB5C5ED82C5}" type="presOf" srcId="{BF7104F6-66B2-4845-BE2E-5D991E585150}" destId="{CAE0A7D3-5142-4EB6-967C-4D9FD57CDA95}" srcOrd="0" destOrd="0" presId="urn:microsoft.com/office/officeart/2008/layout/LinedList"/>
    <dgm:cxn modelId="{86CCC3DA-2353-467A-9691-81C3D9469E5C}" type="presOf" srcId="{15D1594E-16DC-4854-89B1-DF450F86DBBE}" destId="{D0B8ED7A-4673-40B9-9DA4-BE97A7F7ED9F}" srcOrd="0" destOrd="0" presId="urn:microsoft.com/office/officeart/2008/layout/LinedList"/>
    <dgm:cxn modelId="{F322F3E4-BCC9-40CA-8EE3-383C78A9FAE3}" type="presOf" srcId="{CB0B1E4E-1C51-4A88-88B2-D658D478D08D}" destId="{749A1907-AC19-465A-9825-DC7B0C9E0872}" srcOrd="0" destOrd="0" presId="urn:microsoft.com/office/officeart/2008/layout/LinedList"/>
    <dgm:cxn modelId="{8443DBE7-3788-4C41-9D22-4BE6460BF15F}" type="presOf" srcId="{8BD8D230-509F-4648-93D7-96020029BC88}" destId="{15A9189F-4048-4F9C-B03B-F1EF7D8D8313}" srcOrd="0" destOrd="0" presId="urn:microsoft.com/office/officeart/2008/layout/LinedList"/>
    <dgm:cxn modelId="{A7E406F3-9829-4196-B934-C04DBE67E4CC}" type="presOf" srcId="{171BCF27-6372-43F7-B464-16FB4C339CCF}" destId="{A940CF7F-71CE-4572-857E-1CFE488DBB68}" srcOrd="0" destOrd="0" presId="urn:microsoft.com/office/officeart/2008/layout/LinedList"/>
    <dgm:cxn modelId="{526963F8-C7A7-46E4-B215-A83521CCAC59}" srcId="{CB0B1E4E-1C51-4A88-88B2-D658D478D08D}" destId="{BF7104F6-66B2-4845-BE2E-5D991E585150}" srcOrd="1" destOrd="0" parTransId="{DF38EC66-19EA-40AB-BB5F-8FE1EC53146A}" sibTransId="{3A79CD04-0F3C-4BD0-AC0B-DF536152173E}"/>
    <dgm:cxn modelId="{30C00094-4D07-47CD-B855-31C027FFC934}" type="presParOf" srcId="{15A9189F-4048-4F9C-B03B-F1EF7D8D8313}" destId="{5F085714-61E7-42E4-BBE2-C56195D71B10}" srcOrd="0" destOrd="0" presId="urn:microsoft.com/office/officeart/2008/layout/LinedList"/>
    <dgm:cxn modelId="{59ECDDF6-5E0A-407E-BFBE-D003D9FDA9E2}" type="presParOf" srcId="{15A9189F-4048-4F9C-B03B-F1EF7D8D8313}" destId="{DE739666-2DDB-4C13-973C-655B6FCE38D9}" srcOrd="1" destOrd="0" presId="urn:microsoft.com/office/officeart/2008/layout/LinedList"/>
    <dgm:cxn modelId="{7AE956DA-845F-48FD-99B5-52ACC59B3A36}" type="presParOf" srcId="{DE739666-2DDB-4C13-973C-655B6FCE38D9}" destId="{749A1907-AC19-465A-9825-DC7B0C9E0872}" srcOrd="0" destOrd="0" presId="urn:microsoft.com/office/officeart/2008/layout/LinedList"/>
    <dgm:cxn modelId="{9CA19684-E4CE-4DA0-8028-C8D0B9BC88BE}" type="presParOf" srcId="{DE739666-2DDB-4C13-973C-655B6FCE38D9}" destId="{0047A342-AD70-4572-BC5E-2490DCF9EC74}" srcOrd="1" destOrd="0" presId="urn:microsoft.com/office/officeart/2008/layout/LinedList"/>
    <dgm:cxn modelId="{09A67BA0-DE06-4C95-85ED-82B6FC2D2597}" type="presParOf" srcId="{0047A342-AD70-4572-BC5E-2490DCF9EC74}" destId="{93EF88D2-D765-4F0D-ADCF-AFFB40E934E9}" srcOrd="0" destOrd="0" presId="urn:microsoft.com/office/officeart/2008/layout/LinedList"/>
    <dgm:cxn modelId="{CAB16FAA-0D06-4160-AC2E-637AA84A3584}" type="presParOf" srcId="{0047A342-AD70-4572-BC5E-2490DCF9EC74}" destId="{8BB74778-83FF-4B31-BAAF-97519CE83B98}" srcOrd="1" destOrd="0" presId="urn:microsoft.com/office/officeart/2008/layout/LinedList"/>
    <dgm:cxn modelId="{1E13757D-5804-41B9-B0FA-BEA875B8C65B}" type="presParOf" srcId="{8BB74778-83FF-4B31-BAAF-97519CE83B98}" destId="{393E68B5-09CE-4316-9A3F-A5624298C347}" srcOrd="0" destOrd="0" presId="urn:microsoft.com/office/officeart/2008/layout/LinedList"/>
    <dgm:cxn modelId="{26FF6C2B-067A-4DBF-8D12-BEE44943FEFA}" type="presParOf" srcId="{8BB74778-83FF-4B31-BAAF-97519CE83B98}" destId="{A6ED4388-7792-401A-AA9F-14819EF0C2E5}" srcOrd="1" destOrd="0" presId="urn:microsoft.com/office/officeart/2008/layout/LinedList"/>
    <dgm:cxn modelId="{CD18857B-E488-422C-BE29-400CA9BFB5D2}" type="presParOf" srcId="{8BB74778-83FF-4B31-BAAF-97519CE83B98}" destId="{EC2AAE6E-D452-44CA-B7A0-4A894DB99E7C}" srcOrd="2" destOrd="0" presId="urn:microsoft.com/office/officeart/2008/layout/LinedList"/>
    <dgm:cxn modelId="{77486A4A-4191-4A6C-9369-CC0689458E38}" type="presParOf" srcId="{0047A342-AD70-4572-BC5E-2490DCF9EC74}" destId="{BC619F25-3C81-40DB-96C4-A08D5764D0CE}" srcOrd="2" destOrd="0" presId="urn:microsoft.com/office/officeart/2008/layout/LinedList"/>
    <dgm:cxn modelId="{E1BE59EF-F884-4FCC-B3B3-155450131594}" type="presParOf" srcId="{0047A342-AD70-4572-BC5E-2490DCF9EC74}" destId="{62848967-6FC8-4309-8209-528550AD612A}" srcOrd="3" destOrd="0" presId="urn:microsoft.com/office/officeart/2008/layout/LinedList"/>
    <dgm:cxn modelId="{DDB17CB8-C4A6-472D-B635-648A1A28E665}" type="presParOf" srcId="{0047A342-AD70-4572-BC5E-2490DCF9EC74}" destId="{5E6D3699-D623-47F2-B5C0-F8833034D235}" srcOrd="4" destOrd="0" presId="urn:microsoft.com/office/officeart/2008/layout/LinedList"/>
    <dgm:cxn modelId="{3F165D6D-07D4-4DC7-A571-BC567BD2B95F}" type="presParOf" srcId="{5E6D3699-D623-47F2-B5C0-F8833034D235}" destId="{A861EDC2-B81E-4ED0-B722-8B2560716313}" srcOrd="0" destOrd="0" presId="urn:microsoft.com/office/officeart/2008/layout/LinedList"/>
    <dgm:cxn modelId="{1F17F0F9-ED4B-4702-8EA0-D6ED9EA1B2E4}" type="presParOf" srcId="{5E6D3699-D623-47F2-B5C0-F8833034D235}" destId="{CAE0A7D3-5142-4EB6-967C-4D9FD57CDA95}" srcOrd="1" destOrd="0" presId="urn:microsoft.com/office/officeart/2008/layout/LinedList"/>
    <dgm:cxn modelId="{67496BA8-BAE4-4E44-8DA0-F8CD650A5603}" type="presParOf" srcId="{5E6D3699-D623-47F2-B5C0-F8833034D235}" destId="{6DDC6772-3C65-455A-8862-821256FFC2BD}" srcOrd="2" destOrd="0" presId="urn:microsoft.com/office/officeart/2008/layout/LinedList"/>
    <dgm:cxn modelId="{65B67211-E5B7-4C1A-AB8D-A32EB9F7B758}" type="presParOf" srcId="{0047A342-AD70-4572-BC5E-2490DCF9EC74}" destId="{DA5A2F6C-0AB9-4BB2-9B46-E7C583F4DE18}" srcOrd="5" destOrd="0" presId="urn:microsoft.com/office/officeart/2008/layout/LinedList"/>
    <dgm:cxn modelId="{DDC84E91-E8CC-4F3F-9B0F-D7B007CD7641}" type="presParOf" srcId="{0047A342-AD70-4572-BC5E-2490DCF9EC74}" destId="{FF1D01C5-4C43-41DA-9AE3-41FEAE34DD9D}" srcOrd="6" destOrd="0" presId="urn:microsoft.com/office/officeart/2008/layout/LinedList"/>
    <dgm:cxn modelId="{8BDC728B-DCE3-43D8-91AA-F6CFE8198A05}" type="presParOf" srcId="{0047A342-AD70-4572-BC5E-2490DCF9EC74}" destId="{F07C828A-7422-45A3-8212-1AFF4C18E083}" srcOrd="7" destOrd="0" presId="urn:microsoft.com/office/officeart/2008/layout/LinedList"/>
    <dgm:cxn modelId="{DB6FE723-6FA0-49A4-BCF9-C8185DF14DEC}" type="presParOf" srcId="{F07C828A-7422-45A3-8212-1AFF4C18E083}" destId="{04749F96-8FDC-4FFD-BD89-A2BA4E15B8C0}" srcOrd="0" destOrd="0" presId="urn:microsoft.com/office/officeart/2008/layout/LinedList"/>
    <dgm:cxn modelId="{15E93299-3BA4-4035-A236-69FE12A92EBB}" type="presParOf" srcId="{F07C828A-7422-45A3-8212-1AFF4C18E083}" destId="{D7C467B9-6601-4D74-B942-23F15F366930}" srcOrd="1" destOrd="0" presId="urn:microsoft.com/office/officeart/2008/layout/LinedList"/>
    <dgm:cxn modelId="{F7F73CB2-CAF9-4EE7-9A17-319A5B1883C4}" type="presParOf" srcId="{F07C828A-7422-45A3-8212-1AFF4C18E083}" destId="{D2981713-062C-4844-9A66-177DFA7B9992}" srcOrd="2" destOrd="0" presId="urn:microsoft.com/office/officeart/2008/layout/LinedList"/>
    <dgm:cxn modelId="{49A87FBE-3A17-46D4-BF34-2C2E0235AFE3}" type="presParOf" srcId="{0047A342-AD70-4572-BC5E-2490DCF9EC74}" destId="{F68A8712-1799-4F16-927B-B1F52D26F466}" srcOrd="8" destOrd="0" presId="urn:microsoft.com/office/officeart/2008/layout/LinedList"/>
    <dgm:cxn modelId="{ED89CDD5-FF8B-4107-905B-0BD968C9CFF4}" type="presParOf" srcId="{0047A342-AD70-4572-BC5E-2490DCF9EC74}" destId="{3C3F06EA-F602-4AF0-86B1-98377091E4AF}" srcOrd="9" destOrd="0" presId="urn:microsoft.com/office/officeart/2008/layout/LinedList"/>
    <dgm:cxn modelId="{1E7BFDC0-B992-4AF1-96BE-CEAD16A73992}" type="presParOf" srcId="{0047A342-AD70-4572-BC5E-2490DCF9EC74}" destId="{427DFA8D-2294-4291-91CA-045A7FC5278D}" srcOrd="10" destOrd="0" presId="urn:microsoft.com/office/officeart/2008/layout/LinedList"/>
    <dgm:cxn modelId="{19DC17DA-B960-48B2-8BF9-6D4991F63D5D}" type="presParOf" srcId="{427DFA8D-2294-4291-91CA-045A7FC5278D}" destId="{629DF235-86FA-44E2-9266-21A3A75FA8F3}" srcOrd="0" destOrd="0" presId="urn:microsoft.com/office/officeart/2008/layout/LinedList"/>
    <dgm:cxn modelId="{86DE747D-9893-49C4-BBA6-BCE9D05267CA}" type="presParOf" srcId="{427DFA8D-2294-4291-91CA-045A7FC5278D}" destId="{BE123950-8CA5-4B01-AEAE-1CDA24F8F239}" srcOrd="1" destOrd="0" presId="urn:microsoft.com/office/officeart/2008/layout/LinedList"/>
    <dgm:cxn modelId="{E5F6E9F2-12DB-4B3A-B1C1-7F56240833BD}" type="presParOf" srcId="{427DFA8D-2294-4291-91CA-045A7FC5278D}" destId="{08B42426-23ED-4015-ACFF-2352D22E2255}" srcOrd="2" destOrd="0" presId="urn:microsoft.com/office/officeart/2008/layout/LinedList"/>
    <dgm:cxn modelId="{EF70B2BE-7E2E-4875-AD39-5EBA6D912680}" type="presParOf" srcId="{0047A342-AD70-4572-BC5E-2490DCF9EC74}" destId="{38706353-1C9C-46BD-B08B-F38A60C4BFF6}" srcOrd="11" destOrd="0" presId="urn:microsoft.com/office/officeart/2008/layout/LinedList"/>
    <dgm:cxn modelId="{49AB9152-111E-4F48-9DF6-D308509EA048}" type="presParOf" srcId="{0047A342-AD70-4572-BC5E-2490DCF9EC74}" destId="{E7C1658F-3FF5-482A-8682-DDEBAD3E0870}" srcOrd="12" destOrd="0" presId="urn:microsoft.com/office/officeart/2008/layout/LinedList"/>
    <dgm:cxn modelId="{AE8C122F-3D3B-412C-890A-25B83B78CA6D}" type="presParOf" srcId="{0047A342-AD70-4572-BC5E-2490DCF9EC74}" destId="{083C54AA-7DF9-4A5D-ABD5-C791424D2839}" srcOrd="13" destOrd="0" presId="urn:microsoft.com/office/officeart/2008/layout/LinedList"/>
    <dgm:cxn modelId="{4497C59A-9F86-4F9F-A755-FD53DE1009BA}" type="presParOf" srcId="{083C54AA-7DF9-4A5D-ABD5-C791424D2839}" destId="{4AD4DE7B-5755-499D-A5BD-729C00F6B5CA}" srcOrd="0" destOrd="0" presId="urn:microsoft.com/office/officeart/2008/layout/LinedList"/>
    <dgm:cxn modelId="{BF43A728-0680-4EB1-8389-285FAE648B46}" type="presParOf" srcId="{083C54AA-7DF9-4A5D-ABD5-C791424D2839}" destId="{D0B8ED7A-4673-40B9-9DA4-BE97A7F7ED9F}" srcOrd="1" destOrd="0" presId="urn:microsoft.com/office/officeart/2008/layout/LinedList"/>
    <dgm:cxn modelId="{80B24735-8CE0-40AE-812E-D1869204C6F7}" type="presParOf" srcId="{083C54AA-7DF9-4A5D-ABD5-C791424D2839}" destId="{3A2F5B6E-5507-48F6-A5B8-97401FE7938D}" srcOrd="2" destOrd="0" presId="urn:microsoft.com/office/officeart/2008/layout/LinedList"/>
    <dgm:cxn modelId="{E01689E6-0D47-4663-BE94-427148D707D6}" type="presParOf" srcId="{0047A342-AD70-4572-BC5E-2490DCF9EC74}" destId="{D69F2FE7-D8F1-465F-A0B4-6B8EF1703CD0}" srcOrd="14" destOrd="0" presId="urn:microsoft.com/office/officeart/2008/layout/LinedList"/>
    <dgm:cxn modelId="{3435BFFA-FF11-4DD7-AC27-891AAE331EC3}" type="presParOf" srcId="{0047A342-AD70-4572-BC5E-2490DCF9EC74}" destId="{B09B7508-59A7-41A0-ABE2-B292F48F3F16}" srcOrd="15" destOrd="0" presId="urn:microsoft.com/office/officeart/2008/layout/LinedList"/>
    <dgm:cxn modelId="{EA9341F8-CD1E-4437-9746-A3ED403DEB55}" type="presParOf" srcId="{0047A342-AD70-4572-BC5E-2490DCF9EC74}" destId="{AA1C4A05-CAD6-4B5E-BFB0-9D3179271337}" srcOrd="16" destOrd="0" presId="urn:microsoft.com/office/officeart/2008/layout/LinedList"/>
    <dgm:cxn modelId="{4990A53F-F0D3-4289-90E0-A12B96AF20F0}" type="presParOf" srcId="{AA1C4A05-CAD6-4B5E-BFB0-9D3179271337}" destId="{51D75B4E-DD8E-4AC9-8057-D9FF74B0F2CB}" srcOrd="0" destOrd="0" presId="urn:microsoft.com/office/officeart/2008/layout/LinedList"/>
    <dgm:cxn modelId="{9F3B45EB-7606-4445-BD81-699A5076B7B4}" type="presParOf" srcId="{AA1C4A05-CAD6-4B5E-BFB0-9D3179271337}" destId="{A940CF7F-71CE-4572-857E-1CFE488DBB68}" srcOrd="1" destOrd="0" presId="urn:microsoft.com/office/officeart/2008/layout/LinedList"/>
    <dgm:cxn modelId="{2FCD9E78-CC1F-4988-9EC9-996613841AB2}" type="presParOf" srcId="{AA1C4A05-CAD6-4B5E-BFB0-9D3179271337}" destId="{109FB508-6C4C-4FD3-959E-E89EB6397650}" srcOrd="2" destOrd="0" presId="urn:microsoft.com/office/officeart/2008/layout/LinedList"/>
    <dgm:cxn modelId="{082F7FFC-296F-4F94-BC01-1AB09D5B9AE4}" type="presParOf" srcId="{0047A342-AD70-4572-BC5E-2490DCF9EC74}" destId="{F81B1F73-1266-4160-9675-ACF19A4E4C68}" srcOrd="17" destOrd="0" presId="urn:microsoft.com/office/officeart/2008/layout/LinedList"/>
    <dgm:cxn modelId="{EF1A7A1C-293F-49FD-89E6-8FCB84A6D87E}" type="presParOf" srcId="{0047A342-AD70-4572-BC5E-2490DCF9EC74}" destId="{803CC333-9E36-4372-8EF2-C1A4D35D5469}" srcOrd="18" destOrd="0" presId="urn:microsoft.com/office/officeart/2008/layout/LinedList"/>
    <dgm:cxn modelId="{382D3342-DEE4-4879-9E28-AE1475B269E4}" type="presParOf" srcId="{0047A342-AD70-4572-BC5E-2490DCF9EC74}" destId="{7D3C9C95-E1B4-49F1-875E-BCD92935D5BE}" srcOrd="19" destOrd="0" presId="urn:microsoft.com/office/officeart/2008/layout/LinedList"/>
    <dgm:cxn modelId="{4ABAF241-9732-41B4-AE24-B84C3326CAEB}" type="presParOf" srcId="{7D3C9C95-E1B4-49F1-875E-BCD92935D5BE}" destId="{5B5705FD-8662-44CA-A004-0B78245DEFC9}" srcOrd="0" destOrd="0" presId="urn:microsoft.com/office/officeart/2008/layout/LinedList"/>
    <dgm:cxn modelId="{230078BD-5D0B-4334-858F-FBF82F7294E9}" type="presParOf" srcId="{7D3C9C95-E1B4-49F1-875E-BCD92935D5BE}" destId="{F9042680-1565-40EA-AFEA-9503200188E3}" srcOrd="1" destOrd="0" presId="urn:microsoft.com/office/officeart/2008/layout/LinedList"/>
    <dgm:cxn modelId="{C33ED3C1-0105-4702-B7D4-B81D9BAC53E4}" type="presParOf" srcId="{7D3C9C95-E1B4-49F1-875E-BCD92935D5BE}" destId="{8F664B09-57BC-450E-92A5-DA6C4F85B266}" srcOrd="2" destOrd="0" presId="urn:microsoft.com/office/officeart/2008/layout/LinedList"/>
    <dgm:cxn modelId="{6F0C230D-A960-4DBC-A873-F778F4D7B660}" type="presParOf" srcId="{0047A342-AD70-4572-BC5E-2490DCF9EC74}" destId="{A7104C5F-68E5-47EE-84B1-BDF41D2C0B57}" srcOrd="20" destOrd="0" presId="urn:microsoft.com/office/officeart/2008/layout/LinedList"/>
    <dgm:cxn modelId="{234E83F9-3765-4E0B-9245-E7B5EE74C276}" type="presParOf" srcId="{0047A342-AD70-4572-BC5E-2490DCF9EC74}" destId="{81AE882A-7C00-4963-AE07-BD1E9782C1F0}" srcOrd="21" destOrd="0" presId="urn:microsoft.com/office/officeart/2008/layout/LinedList"/>
    <dgm:cxn modelId="{268DA53A-4269-449E-8698-78BCC5A8C02A}" type="presParOf" srcId="{0047A342-AD70-4572-BC5E-2490DCF9EC74}" destId="{1AFBA733-002A-4CB1-A42A-CD3C30BF3ED3}" srcOrd="22" destOrd="0" presId="urn:microsoft.com/office/officeart/2008/layout/LinedList"/>
    <dgm:cxn modelId="{0781FB18-8DE4-4C31-884D-6DB23A49B465}" type="presParOf" srcId="{1AFBA733-002A-4CB1-A42A-CD3C30BF3ED3}" destId="{6086C6C5-1143-4519-BB51-3BF4FD8B2C8E}" srcOrd="0" destOrd="0" presId="urn:microsoft.com/office/officeart/2008/layout/LinedList"/>
    <dgm:cxn modelId="{4EE03C6F-7318-49AE-8E57-D07014E6E05D}" type="presParOf" srcId="{1AFBA733-002A-4CB1-A42A-CD3C30BF3ED3}" destId="{C5E177A9-E11E-4C2F-9AF8-1D086257CC59}" srcOrd="1" destOrd="0" presId="urn:microsoft.com/office/officeart/2008/layout/LinedList"/>
    <dgm:cxn modelId="{34B31BB7-3A92-40DB-8A68-08822D4C7A66}" type="presParOf" srcId="{1AFBA733-002A-4CB1-A42A-CD3C30BF3ED3}" destId="{2A96649E-1CCF-4924-B420-695544468938}" srcOrd="2" destOrd="0" presId="urn:microsoft.com/office/officeart/2008/layout/LinedList"/>
    <dgm:cxn modelId="{B337298C-2811-4945-BEED-4DC9EE857037}" type="presParOf" srcId="{0047A342-AD70-4572-BC5E-2490DCF9EC74}" destId="{9B1B3209-9A34-4392-A7AE-AB53D1FA8499}" srcOrd="23" destOrd="0" presId="urn:microsoft.com/office/officeart/2008/layout/LinedList"/>
    <dgm:cxn modelId="{864488F4-2268-4E6E-9FD7-8E005C42092E}" type="presParOf" srcId="{0047A342-AD70-4572-BC5E-2490DCF9EC74}" destId="{0CC37BE2-7B4A-4306-BEBC-23E7DBBE854E}" srcOrd="24" destOrd="0" presId="urn:microsoft.com/office/officeart/2008/layout/LinedList"/>
    <dgm:cxn modelId="{984A0F70-5B3A-47EB-9D81-D70CFEC3719F}" type="presParOf" srcId="{0047A342-AD70-4572-BC5E-2490DCF9EC74}" destId="{11A6A514-5CE3-4957-B888-DF4897047F2B}" srcOrd="25" destOrd="0" presId="urn:microsoft.com/office/officeart/2008/layout/LinedList"/>
    <dgm:cxn modelId="{B5D91482-0AC6-492F-BAE3-C0D7E2323E9E}" type="presParOf" srcId="{11A6A514-5CE3-4957-B888-DF4897047F2B}" destId="{57076556-4FE8-4C29-BD34-D94BA7C5A859}" srcOrd="0" destOrd="0" presId="urn:microsoft.com/office/officeart/2008/layout/LinedList"/>
    <dgm:cxn modelId="{D480A9D3-1FBC-4242-8E04-E194759AFC99}" type="presParOf" srcId="{11A6A514-5CE3-4957-B888-DF4897047F2B}" destId="{8BB3EBB2-43F1-451A-BAF4-C0803A97BF35}" srcOrd="1" destOrd="0" presId="urn:microsoft.com/office/officeart/2008/layout/LinedList"/>
    <dgm:cxn modelId="{15FE8488-14FD-4E98-9288-8F147BBC492B}" type="presParOf" srcId="{11A6A514-5CE3-4957-B888-DF4897047F2B}" destId="{77B4F537-31F7-4111-83B4-E8EE158ECB98}" srcOrd="2" destOrd="0" presId="urn:microsoft.com/office/officeart/2008/layout/LinedList"/>
    <dgm:cxn modelId="{200DBDB6-7053-46D1-B9B4-994474714AA7}" type="presParOf" srcId="{0047A342-AD70-4572-BC5E-2490DCF9EC74}" destId="{EDA96264-D976-432D-BB15-CA9CBBA855CE}" srcOrd="26" destOrd="0" presId="urn:microsoft.com/office/officeart/2008/layout/LinedList"/>
    <dgm:cxn modelId="{E455D330-51A1-4487-84F9-0C2EEE1E04C6}" type="presParOf" srcId="{0047A342-AD70-4572-BC5E-2490DCF9EC74}" destId="{77A189FC-6EE5-4FCD-B02F-6B05D7F5F1E0}" srcOrd="27" destOrd="0" presId="urn:microsoft.com/office/officeart/2008/layout/LinedList"/>
  </dgm:cxnLst>
  <dgm:bg>
    <a:solidFill>
      <a:schemeClr val="bg1"/>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8C2E893-94AD-4FCE-ABD7-C2D39BCE5A18}" type="doc">
      <dgm:prSet loTypeId="urn:microsoft.com/office/officeart/2005/8/layout/hProcess4" loCatId="process" qsTypeId="urn:microsoft.com/office/officeart/2005/8/quickstyle/simple1" qsCatId="simple" csTypeId="urn:microsoft.com/office/officeart/2005/8/colors/accent1_2" csCatId="accent1" phldr="1"/>
      <dgm:spPr/>
    </dgm:pt>
    <dgm:pt modelId="{156553FF-8484-43FD-97D1-4CB55301C663}">
      <dgm:prSet phldrT="[Text]" custT="1"/>
      <dgm:spPr>
        <a:solidFill>
          <a:srgbClr val="92D050">
            <a:alpha val="90000"/>
          </a:srgbClr>
        </a:solidFill>
        <a:ln>
          <a:noFill/>
        </a:ln>
      </dgm:spPr>
      <dgm:t>
        <a:bodyPr/>
        <a:lstStyle/>
        <a:p>
          <a:r>
            <a:rPr lang="en-US" sz="2800" dirty="0">
              <a:solidFill>
                <a:schemeClr val="bg1"/>
              </a:solidFill>
              <a:latin typeface="Arial" panose="020B0604020202020204" pitchFamily="34" charset="0"/>
              <a:cs typeface="Arial" panose="020B0604020202020204" pitchFamily="34" charset="0"/>
            </a:rPr>
            <a:t>PIF/PFD</a:t>
          </a:r>
        </a:p>
      </dgm:t>
    </dgm:pt>
    <dgm:pt modelId="{716554EF-A2B5-49E5-86D5-98E39654F516}" type="parTrans" cxnId="{D709A3C7-072B-460B-BC12-CD3ACBA51F00}">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5D3521F1-6BB3-454B-BEB1-03267F9CF64A}" type="sibTrans" cxnId="{D709A3C7-072B-460B-BC12-CD3ACBA51F00}">
      <dgm:prSet/>
      <dgm:spPr>
        <a:solidFill>
          <a:schemeClr val="accent3">
            <a:alpha val="25000"/>
          </a:schemeClr>
        </a:solidFill>
        <a:ln>
          <a:noFill/>
        </a:ln>
      </dgm:spPr>
      <dgm:t>
        <a:bodyPr/>
        <a:lstStyle/>
        <a:p>
          <a:endParaRPr lang="en-US">
            <a:solidFill>
              <a:schemeClr val="bg1"/>
            </a:solidFill>
            <a:latin typeface="Arial" panose="020B0604020202020204" pitchFamily="34" charset="0"/>
            <a:cs typeface="Arial" panose="020B0604020202020204" pitchFamily="34" charset="0"/>
          </a:endParaRPr>
        </a:p>
      </dgm:t>
    </dgm:pt>
    <dgm:pt modelId="{427780C0-5177-4DFA-BE72-AFCA5D28DE2D}">
      <dgm:prSet phldrT="[Text]" custT="1"/>
      <dgm:spPr>
        <a:solidFill>
          <a:schemeClr val="accent4">
            <a:alpha val="90000"/>
          </a:schemeClr>
        </a:solidFill>
        <a:ln>
          <a:noFill/>
        </a:ln>
      </dgm:spPr>
      <dgm:t>
        <a:bodyPr/>
        <a:lstStyle/>
        <a:p>
          <a:r>
            <a:rPr lang="en-US" sz="2800" dirty="0">
              <a:solidFill>
                <a:schemeClr val="bg1"/>
              </a:solidFill>
              <a:latin typeface="Arial" panose="020B0604020202020204" pitchFamily="34" charset="0"/>
              <a:cs typeface="Arial" panose="020B0604020202020204" pitchFamily="34" charset="0"/>
            </a:rPr>
            <a:t>CEO Endorsement/ Approval</a:t>
          </a:r>
        </a:p>
      </dgm:t>
    </dgm:pt>
    <dgm:pt modelId="{A285729B-D217-4578-8F2C-B594DADF4E65}" type="parTrans" cxnId="{2F874F83-C002-4384-93EE-599D3A4DE694}">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9C44B553-90E3-4FD3-9376-B975E479D892}" type="sibTrans" cxnId="{2F874F83-C002-4384-93EE-599D3A4DE694}">
      <dgm:prSet/>
      <dgm:spPr>
        <a:solidFill>
          <a:schemeClr val="accent3">
            <a:alpha val="25000"/>
          </a:schemeClr>
        </a:solidFill>
        <a:ln>
          <a:noFill/>
        </a:ln>
      </dgm:spPr>
      <dgm:t>
        <a:bodyPr/>
        <a:lstStyle/>
        <a:p>
          <a:endParaRPr lang="en-US">
            <a:solidFill>
              <a:schemeClr val="bg1"/>
            </a:solidFill>
            <a:latin typeface="Arial" panose="020B0604020202020204" pitchFamily="34" charset="0"/>
            <a:cs typeface="Arial" panose="020B0604020202020204" pitchFamily="34" charset="0"/>
          </a:endParaRPr>
        </a:p>
      </dgm:t>
    </dgm:pt>
    <dgm:pt modelId="{1CDE814B-2863-4916-B690-FCEA88143691}">
      <dgm:prSet phldrT="[Text]" custT="1"/>
      <dgm:spPr>
        <a:solidFill>
          <a:srgbClr val="00B0F0">
            <a:alpha val="90000"/>
          </a:srgbClr>
        </a:solidFill>
        <a:ln>
          <a:noFill/>
        </a:ln>
      </dgm:spPr>
      <dgm:t>
        <a:bodyPr/>
        <a:lstStyle/>
        <a:p>
          <a:r>
            <a:rPr lang="en-US" sz="2800" dirty="0">
              <a:solidFill>
                <a:schemeClr val="bg1"/>
              </a:solidFill>
              <a:latin typeface="Arial" panose="020B0604020202020204" pitchFamily="34" charset="0"/>
              <a:cs typeface="Arial" panose="020B0604020202020204" pitchFamily="34" charset="0"/>
            </a:rPr>
            <a:t>post-approval</a:t>
          </a:r>
        </a:p>
      </dgm:t>
    </dgm:pt>
    <dgm:pt modelId="{7F52E673-163D-48B2-8C9C-114459800662}" type="parTrans" cxnId="{DEB9C87C-998B-4E55-91D9-A9D21EC428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5B9546BE-3AC6-4CB6-A806-BCD8C00D15BA}" type="sibTrans" cxnId="{DEB9C87C-998B-4E55-91D9-A9D21EC428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44049AD9-48C8-4295-B24D-9568186D0EE0}">
      <dgm:prSet/>
      <dgm:spPr>
        <a:solidFill>
          <a:srgbClr val="92D050">
            <a:alpha val="25000"/>
          </a:srgbClr>
        </a:solidFill>
        <a:ln>
          <a:noFill/>
        </a:ln>
      </dgm:spPr>
      <dgm:t>
        <a:bodyPr anchor="ctr" anchorCtr="0"/>
        <a:lstStyle/>
        <a:p>
          <a:pPr>
            <a:buFont typeface="Wingdings" panose="05000000000000000000" pitchFamily="2" charset="2"/>
            <a:buChar char="ü"/>
          </a:pPr>
          <a:r>
            <a:rPr lang="en-US" b="1" dirty="0">
              <a:solidFill>
                <a:schemeClr val="bg1"/>
              </a:solidFill>
              <a:latin typeface="Arial" panose="020B0604020202020204" pitchFamily="34" charset="0"/>
              <a:cs typeface="Arial" panose="020B0604020202020204" pitchFamily="34" charset="0"/>
            </a:rPr>
            <a:t>indicative information</a:t>
          </a:r>
          <a:r>
            <a:rPr lang="en-US" b="0" dirty="0">
              <a:solidFill>
                <a:schemeClr val="bg1"/>
              </a:solidFill>
              <a:latin typeface="Arial" panose="020B0604020202020204" pitchFamily="34" charset="0"/>
              <a:cs typeface="Arial" panose="020B0604020202020204" pitchFamily="34" charset="0"/>
            </a:rPr>
            <a:t> on E&amp;S risks and potential impacts; and any measures to address such risks and impacts</a:t>
          </a:r>
        </a:p>
      </dgm:t>
    </dgm:pt>
    <dgm:pt modelId="{31B3F7B0-4158-44AE-84E3-16AF781D2DC6}" type="parTrans" cxnId="{1CB83BFB-35D6-4EE7-9550-EDB5541961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0A03994B-EAC4-48F7-8556-C33002D592F9}" type="sibTrans" cxnId="{1CB83BFB-35D6-4EE7-9550-EDB554196138}">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C289A452-48E1-4456-8277-60D5EA498C8C}">
      <dgm:prSet/>
      <dgm:spPr>
        <a:solidFill>
          <a:schemeClr val="accent4">
            <a:alpha val="25000"/>
          </a:schemeClr>
        </a:solidFill>
        <a:ln>
          <a:noFill/>
        </a:ln>
      </dgm:spPr>
      <dgm:t>
        <a:bodyPr anchor="ctr" anchorCtr="0"/>
        <a:lstStyle/>
        <a:p>
          <a:pPr>
            <a:buFont typeface="Wingdings" panose="05000000000000000000" pitchFamily="2" charset="2"/>
            <a:buChar char="ü"/>
          </a:pPr>
          <a:r>
            <a:rPr lang="en-US" b="0" dirty="0">
              <a:solidFill>
                <a:schemeClr val="bg1"/>
              </a:solidFill>
              <a:latin typeface="Arial" panose="020B0604020202020204" pitchFamily="34" charset="0"/>
              <a:cs typeface="Arial" panose="020B0604020202020204" pitchFamily="34" charset="0"/>
            </a:rPr>
            <a:t>additional information on E&amp;S risks and impacts, and measures to address these, </a:t>
          </a:r>
          <a:r>
            <a:rPr lang="en-US" b="1" dirty="0">
              <a:solidFill>
                <a:schemeClr val="bg1"/>
              </a:solidFill>
              <a:latin typeface="Arial" panose="020B0604020202020204" pitchFamily="34" charset="0"/>
              <a:cs typeface="Arial" panose="020B0604020202020204" pitchFamily="34" charset="0"/>
            </a:rPr>
            <a:t>including any environmental and social assessments carried out, and any Environmental and Social Management Plans or the equivalent</a:t>
          </a:r>
        </a:p>
      </dgm:t>
    </dgm:pt>
    <dgm:pt modelId="{66E5C409-8D12-4107-9305-2AA437D932B9}" type="parTrans" cxnId="{6666649E-2734-4FAE-86DC-B778BAE39D63}">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C76C43E0-8491-4CB0-8A89-1B59D5BCC09E}" type="sibTrans" cxnId="{6666649E-2734-4FAE-86DC-B778BAE39D63}">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50E9157C-AF59-424B-A00C-1C7385084553}">
      <dgm:prSet/>
      <dgm:spPr>
        <a:solidFill>
          <a:srgbClr val="00B0F0">
            <a:alpha val="25000"/>
          </a:srgbClr>
        </a:solidFill>
        <a:ln>
          <a:noFill/>
        </a:ln>
      </dgm:spPr>
      <dgm:t>
        <a:bodyPr anchor="ctr" anchorCtr="0"/>
        <a:lstStyle/>
        <a:p>
          <a:pPr>
            <a:buFont typeface="Wingdings" panose="05000000000000000000" pitchFamily="2" charset="2"/>
            <a:buChar char="ü"/>
          </a:pPr>
          <a:r>
            <a:rPr lang="en-US" b="0" dirty="0">
              <a:solidFill>
                <a:schemeClr val="bg1"/>
              </a:solidFill>
              <a:latin typeface="Arial" panose="020B0604020202020204" pitchFamily="34" charset="0"/>
              <a:cs typeface="Arial" panose="020B0604020202020204" pitchFamily="34" charset="0"/>
            </a:rPr>
            <a:t>information on the </a:t>
          </a:r>
          <a:r>
            <a:rPr lang="en-US" b="1" dirty="0">
              <a:solidFill>
                <a:schemeClr val="bg1"/>
              </a:solidFill>
              <a:latin typeface="Arial" panose="020B0604020202020204" pitchFamily="34" charset="0"/>
              <a:cs typeface="Arial" panose="020B0604020202020204" pitchFamily="34" charset="0"/>
            </a:rPr>
            <a:t>implementation of relevant environmental and social management measures </a:t>
          </a:r>
          <a:r>
            <a:rPr lang="en-US" b="0" dirty="0">
              <a:solidFill>
                <a:schemeClr val="bg1"/>
              </a:solidFill>
              <a:latin typeface="Arial" panose="020B0604020202020204" pitchFamily="34" charset="0"/>
              <a:cs typeface="Arial" panose="020B0604020202020204" pitchFamily="34" charset="0"/>
            </a:rPr>
            <a:t>at project mid-term, if applicable, and at project completion</a:t>
          </a:r>
        </a:p>
      </dgm:t>
    </dgm:pt>
    <dgm:pt modelId="{F0D7D95A-B521-4332-8D57-E3358F1CC51C}" type="parTrans" cxnId="{F8586014-D516-4BE2-BD06-5068E186EA92}">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F5343A05-0108-4030-8024-7E03C038DCF5}" type="sibTrans" cxnId="{F8586014-D516-4BE2-BD06-5068E186EA92}">
      <dgm:prSet/>
      <dgm:spPr/>
      <dgm:t>
        <a:bodyPr/>
        <a:lstStyle/>
        <a:p>
          <a:endParaRPr lang="en-US">
            <a:solidFill>
              <a:schemeClr val="bg1"/>
            </a:solidFill>
            <a:latin typeface="Arial" panose="020B0604020202020204" pitchFamily="34" charset="0"/>
            <a:cs typeface="Arial" panose="020B0604020202020204" pitchFamily="34" charset="0"/>
          </a:endParaRPr>
        </a:p>
      </dgm:t>
    </dgm:pt>
    <dgm:pt modelId="{68567B0B-9995-465B-A102-702E9F638F9B}" type="pres">
      <dgm:prSet presAssocID="{78C2E893-94AD-4FCE-ABD7-C2D39BCE5A18}" presName="Name0" presStyleCnt="0">
        <dgm:presLayoutVars>
          <dgm:dir/>
          <dgm:animLvl val="lvl"/>
          <dgm:resizeHandles val="exact"/>
        </dgm:presLayoutVars>
      </dgm:prSet>
      <dgm:spPr/>
    </dgm:pt>
    <dgm:pt modelId="{7286D319-AFA4-44F5-95F0-FE3D1B63514B}" type="pres">
      <dgm:prSet presAssocID="{78C2E893-94AD-4FCE-ABD7-C2D39BCE5A18}" presName="tSp" presStyleCnt="0"/>
      <dgm:spPr/>
    </dgm:pt>
    <dgm:pt modelId="{BEA8BD3C-8748-42D2-8E9E-BD33211F9830}" type="pres">
      <dgm:prSet presAssocID="{78C2E893-94AD-4FCE-ABD7-C2D39BCE5A18}" presName="bSp" presStyleCnt="0"/>
      <dgm:spPr/>
    </dgm:pt>
    <dgm:pt modelId="{B57683D9-A6DB-4DA5-981D-F22127728F68}" type="pres">
      <dgm:prSet presAssocID="{78C2E893-94AD-4FCE-ABD7-C2D39BCE5A18}" presName="process" presStyleCnt="0"/>
      <dgm:spPr/>
    </dgm:pt>
    <dgm:pt modelId="{57A08C58-6880-49B7-9498-55102EFC12D1}" type="pres">
      <dgm:prSet presAssocID="{156553FF-8484-43FD-97D1-4CB55301C663}" presName="composite1" presStyleCnt="0"/>
      <dgm:spPr/>
    </dgm:pt>
    <dgm:pt modelId="{9F177085-3002-4C13-B3C7-DEB6698A76DE}" type="pres">
      <dgm:prSet presAssocID="{156553FF-8484-43FD-97D1-4CB55301C663}" presName="dummyNode1" presStyleLbl="node1" presStyleIdx="0" presStyleCnt="3"/>
      <dgm:spPr/>
    </dgm:pt>
    <dgm:pt modelId="{57548BA4-C53E-46C5-AC3A-F3F1C7492607}" type="pres">
      <dgm:prSet presAssocID="{156553FF-8484-43FD-97D1-4CB55301C663}" presName="childNode1" presStyleLbl="bgAcc1" presStyleIdx="0" presStyleCnt="3">
        <dgm:presLayoutVars>
          <dgm:bulletEnabled val="1"/>
        </dgm:presLayoutVars>
      </dgm:prSet>
      <dgm:spPr/>
    </dgm:pt>
    <dgm:pt modelId="{BD7CA0C5-2C60-49B3-9307-D879CD9941C1}" type="pres">
      <dgm:prSet presAssocID="{156553FF-8484-43FD-97D1-4CB55301C663}" presName="childNode1tx" presStyleLbl="bgAcc1" presStyleIdx="0" presStyleCnt="3">
        <dgm:presLayoutVars>
          <dgm:bulletEnabled val="1"/>
        </dgm:presLayoutVars>
      </dgm:prSet>
      <dgm:spPr/>
    </dgm:pt>
    <dgm:pt modelId="{9F5E755B-CAFF-4D0D-8B12-C4EFB1D7BB65}" type="pres">
      <dgm:prSet presAssocID="{156553FF-8484-43FD-97D1-4CB55301C663}" presName="parentNode1" presStyleLbl="node1" presStyleIdx="0" presStyleCnt="3">
        <dgm:presLayoutVars>
          <dgm:chMax val="1"/>
          <dgm:bulletEnabled val="1"/>
        </dgm:presLayoutVars>
      </dgm:prSet>
      <dgm:spPr/>
    </dgm:pt>
    <dgm:pt modelId="{0E39D2E3-B8FC-4B4A-A649-AC072A13EC01}" type="pres">
      <dgm:prSet presAssocID="{156553FF-8484-43FD-97D1-4CB55301C663}" presName="connSite1" presStyleCnt="0"/>
      <dgm:spPr/>
    </dgm:pt>
    <dgm:pt modelId="{CBAE4D43-6F67-4B38-B8BA-B68D87CD4C4A}" type="pres">
      <dgm:prSet presAssocID="{5D3521F1-6BB3-454B-BEB1-03267F9CF64A}" presName="Name9" presStyleLbl="sibTrans2D1" presStyleIdx="0" presStyleCnt="2"/>
      <dgm:spPr/>
    </dgm:pt>
    <dgm:pt modelId="{BE96D065-A654-4396-98FC-F6D5A19DADDE}" type="pres">
      <dgm:prSet presAssocID="{427780C0-5177-4DFA-BE72-AFCA5D28DE2D}" presName="composite2" presStyleCnt="0"/>
      <dgm:spPr/>
    </dgm:pt>
    <dgm:pt modelId="{47E784C4-64B8-4A97-9BBE-3E30FCE24898}" type="pres">
      <dgm:prSet presAssocID="{427780C0-5177-4DFA-BE72-AFCA5D28DE2D}" presName="dummyNode2" presStyleLbl="node1" presStyleIdx="0" presStyleCnt="3"/>
      <dgm:spPr/>
    </dgm:pt>
    <dgm:pt modelId="{C83030A6-655F-469D-9AE4-7380FFE33B9F}" type="pres">
      <dgm:prSet presAssocID="{427780C0-5177-4DFA-BE72-AFCA5D28DE2D}" presName="childNode2" presStyleLbl="bgAcc1" presStyleIdx="1" presStyleCnt="3" custScaleX="131168" custScaleY="112334" custLinFactNeighborX="-1902" custLinFactNeighborY="7127">
        <dgm:presLayoutVars>
          <dgm:bulletEnabled val="1"/>
        </dgm:presLayoutVars>
      </dgm:prSet>
      <dgm:spPr/>
    </dgm:pt>
    <dgm:pt modelId="{3F4B8049-8C7D-4E8C-A63F-7EEA99DA0DB9}" type="pres">
      <dgm:prSet presAssocID="{427780C0-5177-4DFA-BE72-AFCA5D28DE2D}" presName="childNode2tx" presStyleLbl="bgAcc1" presStyleIdx="1" presStyleCnt="3">
        <dgm:presLayoutVars>
          <dgm:bulletEnabled val="1"/>
        </dgm:presLayoutVars>
      </dgm:prSet>
      <dgm:spPr/>
    </dgm:pt>
    <dgm:pt modelId="{DC208A55-0AD1-4FF5-99E6-FD2E2C4A8F65}" type="pres">
      <dgm:prSet presAssocID="{427780C0-5177-4DFA-BE72-AFCA5D28DE2D}" presName="parentNode2" presStyleLbl="node1" presStyleIdx="1" presStyleCnt="3" custScaleX="119847" custLinFactNeighborX="-16304" custLinFactNeighborY="1153">
        <dgm:presLayoutVars>
          <dgm:chMax val="0"/>
          <dgm:bulletEnabled val="1"/>
        </dgm:presLayoutVars>
      </dgm:prSet>
      <dgm:spPr/>
    </dgm:pt>
    <dgm:pt modelId="{10C903CF-2E2D-4966-9D6F-C596BEB92220}" type="pres">
      <dgm:prSet presAssocID="{427780C0-5177-4DFA-BE72-AFCA5D28DE2D}" presName="connSite2" presStyleCnt="0"/>
      <dgm:spPr/>
    </dgm:pt>
    <dgm:pt modelId="{2DE34197-9404-4F31-89BC-51E550A7C597}" type="pres">
      <dgm:prSet presAssocID="{9C44B553-90E3-4FD3-9376-B975E479D892}" presName="Name18" presStyleLbl="sibTrans2D1" presStyleIdx="1" presStyleCnt="2"/>
      <dgm:spPr/>
    </dgm:pt>
    <dgm:pt modelId="{4CF8C692-0451-45DE-A0DA-152A090AFE88}" type="pres">
      <dgm:prSet presAssocID="{1CDE814B-2863-4916-B690-FCEA88143691}" presName="composite1" presStyleCnt="0"/>
      <dgm:spPr/>
    </dgm:pt>
    <dgm:pt modelId="{BC9F55DC-0764-4F71-9667-003079A6A63F}" type="pres">
      <dgm:prSet presAssocID="{1CDE814B-2863-4916-B690-FCEA88143691}" presName="dummyNode1" presStyleLbl="node1" presStyleIdx="1" presStyleCnt="3"/>
      <dgm:spPr/>
    </dgm:pt>
    <dgm:pt modelId="{EE751FB8-66D7-4AD3-BDE8-1710140E2013}" type="pres">
      <dgm:prSet presAssocID="{1CDE814B-2863-4916-B690-FCEA88143691}" presName="childNode1" presStyleLbl="bgAcc1" presStyleIdx="2" presStyleCnt="3">
        <dgm:presLayoutVars>
          <dgm:bulletEnabled val="1"/>
        </dgm:presLayoutVars>
      </dgm:prSet>
      <dgm:spPr/>
    </dgm:pt>
    <dgm:pt modelId="{687D101B-43B8-4182-A170-A5152BDE0033}" type="pres">
      <dgm:prSet presAssocID="{1CDE814B-2863-4916-B690-FCEA88143691}" presName="childNode1tx" presStyleLbl="bgAcc1" presStyleIdx="2" presStyleCnt="3">
        <dgm:presLayoutVars>
          <dgm:bulletEnabled val="1"/>
        </dgm:presLayoutVars>
      </dgm:prSet>
      <dgm:spPr/>
    </dgm:pt>
    <dgm:pt modelId="{8A61719B-4963-4FF4-8DAD-E49F192DC328}" type="pres">
      <dgm:prSet presAssocID="{1CDE814B-2863-4916-B690-FCEA88143691}" presName="parentNode1" presStyleLbl="node1" presStyleIdx="2" presStyleCnt="3">
        <dgm:presLayoutVars>
          <dgm:chMax val="1"/>
          <dgm:bulletEnabled val="1"/>
        </dgm:presLayoutVars>
      </dgm:prSet>
      <dgm:spPr/>
    </dgm:pt>
    <dgm:pt modelId="{B69EABE8-1B18-48C9-BD69-15BF5FE4D14B}" type="pres">
      <dgm:prSet presAssocID="{1CDE814B-2863-4916-B690-FCEA88143691}" presName="connSite1" presStyleCnt="0"/>
      <dgm:spPr/>
    </dgm:pt>
  </dgm:ptLst>
  <dgm:cxnLst>
    <dgm:cxn modelId="{86618D0D-6157-4E4E-912B-CA84B39B2175}" type="presOf" srcId="{1CDE814B-2863-4916-B690-FCEA88143691}" destId="{8A61719B-4963-4FF4-8DAD-E49F192DC328}" srcOrd="0" destOrd="0" presId="urn:microsoft.com/office/officeart/2005/8/layout/hProcess4"/>
    <dgm:cxn modelId="{CB3E0610-37AC-4C8D-B7AA-E52EA49B61A9}" type="presOf" srcId="{5D3521F1-6BB3-454B-BEB1-03267F9CF64A}" destId="{CBAE4D43-6F67-4B38-B8BA-B68D87CD4C4A}" srcOrd="0" destOrd="0" presId="urn:microsoft.com/office/officeart/2005/8/layout/hProcess4"/>
    <dgm:cxn modelId="{F8586014-D516-4BE2-BD06-5068E186EA92}" srcId="{1CDE814B-2863-4916-B690-FCEA88143691}" destId="{50E9157C-AF59-424B-A00C-1C7385084553}" srcOrd="0" destOrd="0" parTransId="{F0D7D95A-B521-4332-8D57-E3358F1CC51C}" sibTransId="{F5343A05-0108-4030-8024-7E03C038DCF5}"/>
    <dgm:cxn modelId="{433C901F-947F-454B-B13A-DCFAE33608D8}" type="presOf" srcId="{427780C0-5177-4DFA-BE72-AFCA5D28DE2D}" destId="{DC208A55-0AD1-4FF5-99E6-FD2E2C4A8F65}" srcOrd="0" destOrd="0" presId="urn:microsoft.com/office/officeart/2005/8/layout/hProcess4"/>
    <dgm:cxn modelId="{07D2BC31-881F-4081-8773-83CCA773353B}" type="presOf" srcId="{50E9157C-AF59-424B-A00C-1C7385084553}" destId="{EE751FB8-66D7-4AD3-BDE8-1710140E2013}" srcOrd="0" destOrd="0" presId="urn:microsoft.com/office/officeart/2005/8/layout/hProcess4"/>
    <dgm:cxn modelId="{6F5F2664-8A42-45EA-B41C-A64356700E2A}" type="presOf" srcId="{78C2E893-94AD-4FCE-ABD7-C2D39BCE5A18}" destId="{68567B0B-9995-465B-A102-702E9F638F9B}" srcOrd="0" destOrd="0" presId="urn:microsoft.com/office/officeart/2005/8/layout/hProcess4"/>
    <dgm:cxn modelId="{5C126E66-0B4C-46D4-B84A-63D97160BB7B}" type="presOf" srcId="{44049AD9-48C8-4295-B24D-9568186D0EE0}" destId="{57548BA4-C53E-46C5-AC3A-F3F1C7492607}" srcOrd="0" destOrd="0" presId="urn:microsoft.com/office/officeart/2005/8/layout/hProcess4"/>
    <dgm:cxn modelId="{DEB9C87C-998B-4E55-91D9-A9D21EC42838}" srcId="{78C2E893-94AD-4FCE-ABD7-C2D39BCE5A18}" destId="{1CDE814B-2863-4916-B690-FCEA88143691}" srcOrd="2" destOrd="0" parTransId="{7F52E673-163D-48B2-8C9C-114459800662}" sibTransId="{5B9546BE-3AC6-4CB6-A806-BCD8C00D15BA}"/>
    <dgm:cxn modelId="{2F874F83-C002-4384-93EE-599D3A4DE694}" srcId="{78C2E893-94AD-4FCE-ABD7-C2D39BCE5A18}" destId="{427780C0-5177-4DFA-BE72-AFCA5D28DE2D}" srcOrd="1" destOrd="0" parTransId="{A285729B-D217-4578-8F2C-B594DADF4E65}" sibTransId="{9C44B553-90E3-4FD3-9376-B975E479D892}"/>
    <dgm:cxn modelId="{C36DA491-8914-458B-B34B-221ADD695D39}" type="presOf" srcId="{44049AD9-48C8-4295-B24D-9568186D0EE0}" destId="{BD7CA0C5-2C60-49B3-9307-D879CD9941C1}" srcOrd="1" destOrd="0" presId="urn:microsoft.com/office/officeart/2005/8/layout/hProcess4"/>
    <dgm:cxn modelId="{84738593-301E-48F1-9D54-8123E531FFB8}" type="presOf" srcId="{C289A452-48E1-4456-8277-60D5EA498C8C}" destId="{C83030A6-655F-469D-9AE4-7380FFE33B9F}" srcOrd="0" destOrd="0" presId="urn:microsoft.com/office/officeart/2005/8/layout/hProcess4"/>
    <dgm:cxn modelId="{6666649E-2734-4FAE-86DC-B778BAE39D63}" srcId="{427780C0-5177-4DFA-BE72-AFCA5D28DE2D}" destId="{C289A452-48E1-4456-8277-60D5EA498C8C}" srcOrd="0" destOrd="0" parTransId="{66E5C409-8D12-4107-9305-2AA437D932B9}" sibTransId="{C76C43E0-8491-4CB0-8A89-1B59D5BCC09E}"/>
    <dgm:cxn modelId="{D709A3C7-072B-460B-BC12-CD3ACBA51F00}" srcId="{78C2E893-94AD-4FCE-ABD7-C2D39BCE5A18}" destId="{156553FF-8484-43FD-97D1-4CB55301C663}" srcOrd="0" destOrd="0" parTransId="{716554EF-A2B5-49E5-86D5-98E39654F516}" sibTransId="{5D3521F1-6BB3-454B-BEB1-03267F9CF64A}"/>
    <dgm:cxn modelId="{53B73CCA-6172-405E-91A8-C5401FC4C56F}" type="presOf" srcId="{50E9157C-AF59-424B-A00C-1C7385084553}" destId="{687D101B-43B8-4182-A170-A5152BDE0033}" srcOrd="1" destOrd="0" presId="urn:microsoft.com/office/officeart/2005/8/layout/hProcess4"/>
    <dgm:cxn modelId="{3767C7D5-970D-492C-8E52-2F2DEF22D8BB}" type="presOf" srcId="{9C44B553-90E3-4FD3-9376-B975E479D892}" destId="{2DE34197-9404-4F31-89BC-51E550A7C597}" srcOrd="0" destOrd="0" presId="urn:microsoft.com/office/officeart/2005/8/layout/hProcess4"/>
    <dgm:cxn modelId="{1657B2D8-635E-487D-8DF3-A02363146C2F}" type="presOf" srcId="{156553FF-8484-43FD-97D1-4CB55301C663}" destId="{9F5E755B-CAFF-4D0D-8B12-C4EFB1D7BB65}" srcOrd="0" destOrd="0" presId="urn:microsoft.com/office/officeart/2005/8/layout/hProcess4"/>
    <dgm:cxn modelId="{BC816FDE-97F3-436C-ACF8-1637FF40C2EB}" type="presOf" srcId="{C289A452-48E1-4456-8277-60D5EA498C8C}" destId="{3F4B8049-8C7D-4E8C-A63F-7EEA99DA0DB9}" srcOrd="1" destOrd="0" presId="urn:microsoft.com/office/officeart/2005/8/layout/hProcess4"/>
    <dgm:cxn modelId="{1CB83BFB-35D6-4EE7-9550-EDB554196138}" srcId="{156553FF-8484-43FD-97D1-4CB55301C663}" destId="{44049AD9-48C8-4295-B24D-9568186D0EE0}" srcOrd="0" destOrd="0" parTransId="{31B3F7B0-4158-44AE-84E3-16AF781D2DC6}" sibTransId="{0A03994B-EAC4-48F7-8556-C33002D592F9}"/>
    <dgm:cxn modelId="{0DBFD3C8-7DD2-40C1-AB95-B2BC37F3245F}" type="presParOf" srcId="{68567B0B-9995-465B-A102-702E9F638F9B}" destId="{7286D319-AFA4-44F5-95F0-FE3D1B63514B}" srcOrd="0" destOrd="0" presId="urn:microsoft.com/office/officeart/2005/8/layout/hProcess4"/>
    <dgm:cxn modelId="{F9ABC700-6374-4041-A98B-2080622FB4C0}" type="presParOf" srcId="{68567B0B-9995-465B-A102-702E9F638F9B}" destId="{BEA8BD3C-8748-42D2-8E9E-BD33211F9830}" srcOrd="1" destOrd="0" presId="urn:microsoft.com/office/officeart/2005/8/layout/hProcess4"/>
    <dgm:cxn modelId="{2618D185-6FF3-4C08-A49F-3D3181EBCC40}" type="presParOf" srcId="{68567B0B-9995-465B-A102-702E9F638F9B}" destId="{B57683D9-A6DB-4DA5-981D-F22127728F68}" srcOrd="2" destOrd="0" presId="urn:microsoft.com/office/officeart/2005/8/layout/hProcess4"/>
    <dgm:cxn modelId="{25984E06-07BC-4F1A-B216-AF4574C413BD}" type="presParOf" srcId="{B57683D9-A6DB-4DA5-981D-F22127728F68}" destId="{57A08C58-6880-49B7-9498-55102EFC12D1}" srcOrd="0" destOrd="0" presId="urn:microsoft.com/office/officeart/2005/8/layout/hProcess4"/>
    <dgm:cxn modelId="{6538A721-76D6-4777-A59E-4B755679A078}" type="presParOf" srcId="{57A08C58-6880-49B7-9498-55102EFC12D1}" destId="{9F177085-3002-4C13-B3C7-DEB6698A76DE}" srcOrd="0" destOrd="0" presId="urn:microsoft.com/office/officeart/2005/8/layout/hProcess4"/>
    <dgm:cxn modelId="{959D03BC-CBE5-4C6E-A4D1-D41E203A9E9C}" type="presParOf" srcId="{57A08C58-6880-49B7-9498-55102EFC12D1}" destId="{57548BA4-C53E-46C5-AC3A-F3F1C7492607}" srcOrd="1" destOrd="0" presId="urn:microsoft.com/office/officeart/2005/8/layout/hProcess4"/>
    <dgm:cxn modelId="{7242B96A-83D9-4C34-AA08-D5F87E8F54CA}" type="presParOf" srcId="{57A08C58-6880-49B7-9498-55102EFC12D1}" destId="{BD7CA0C5-2C60-49B3-9307-D879CD9941C1}" srcOrd="2" destOrd="0" presId="urn:microsoft.com/office/officeart/2005/8/layout/hProcess4"/>
    <dgm:cxn modelId="{5ED0E39F-2E15-4AF4-BB93-E1C13F305777}" type="presParOf" srcId="{57A08C58-6880-49B7-9498-55102EFC12D1}" destId="{9F5E755B-CAFF-4D0D-8B12-C4EFB1D7BB65}" srcOrd="3" destOrd="0" presId="urn:microsoft.com/office/officeart/2005/8/layout/hProcess4"/>
    <dgm:cxn modelId="{0F1BD648-E0BE-4905-AAC4-1CAAE4B9CA34}" type="presParOf" srcId="{57A08C58-6880-49B7-9498-55102EFC12D1}" destId="{0E39D2E3-B8FC-4B4A-A649-AC072A13EC01}" srcOrd="4" destOrd="0" presId="urn:microsoft.com/office/officeart/2005/8/layout/hProcess4"/>
    <dgm:cxn modelId="{17C3EBC0-941F-41C4-B6EB-5BEF89658900}" type="presParOf" srcId="{B57683D9-A6DB-4DA5-981D-F22127728F68}" destId="{CBAE4D43-6F67-4B38-B8BA-B68D87CD4C4A}" srcOrd="1" destOrd="0" presId="urn:microsoft.com/office/officeart/2005/8/layout/hProcess4"/>
    <dgm:cxn modelId="{B4C0C408-72E3-491C-88DB-B29D7FF8982B}" type="presParOf" srcId="{B57683D9-A6DB-4DA5-981D-F22127728F68}" destId="{BE96D065-A654-4396-98FC-F6D5A19DADDE}" srcOrd="2" destOrd="0" presId="urn:microsoft.com/office/officeart/2005/8/layout/hProcess4"/>
    <dgm:cxn modelId="{66EBA12C-8B60-4FD8-B010-95A855353BC3}" type="presParOf" srcId="{BE96D065-A654-4396-98FC-F6D5A19DADDE}" destId="{47E784C4-64B8-4A97-9BBE-3E30FCE24898}" srcOrd="0" destOrd="0" presId="urn:microsoft.com/office/officeart/2005/8/layout/hProcess4"/>
    <dgm:cxn modelId="{09CC5CE8-A1FD-4CF5-B46E-0F7935B22BF6}" type="presParOf" srcId="{BE96D065-A654-4396-98FC-F6D5A19DADDE}" destId="{C83030A6-655F-469D-9AE4-7380FFE33B9F}" srcOrd="1" destOrd="0" presId="urn:microsoft.com/office/officeart/2005/8/layout/hProcess4"/>
    <dgm:cxn modelId="{E748FC42-D58E-4093-9A96-E62ED81394C8}" type="presParOf" srcId="{BE96D065-A654-4396-98FC-F6D5A19DADDE}" destId="{3F4B8049-8C7D-4E8C-A63F-7EEA99DA0DB9}" srcOrd="2" destOrd="0" presId="urn:microsoft.com/office/officeart/2005/8/layout/hProcess4"/>
    <dgm:cxn modelId="{EE228728-4A7A-438A-83D9-8CD9BEDA5700}" type="presParOf" srcId="{BE96D065-A654-4396-98FC-F6D5A19DADDE}" destId="{DC208A55-0AD1-4FF5-99E6-FD2E2C4A8F65}" srcOrd="3" destOrd="0" presId="urn:microsoft.com/office/officeart/2005/8/layout/hProcess4"/>
    <dgm:cxn modelId="{8CA9BAFF-D6A7-41F7-99D4-5A0727A5EA33}" type="presParOf" srcId="{BE96D065-A654-4396-98FC-F6D5A19DADDE}" destId="{10C903CF-2E2D-4966-9D6F-C596BEB92220}" srcOrd="4" destOrd="0" presId="urn:microsoft.com/office/officeart/2005/8/layout/hProcess4"/>
    <dgm:cxn modelId="{D594C6AC-D9CD-4AD0-B0BE-BD318DFDA985}" type="presParOf" srcId="{B57683D9-A6DB-4DA5-981D-F22127728F68}" destId="{2DE34197-9404-4F31-89BC-51E550A7C597}" srcOrd="3" destOrd="0" presId="urn:microsoft.com/office/officeart/2005/8/layout/hProcess4"/>
    <dgm:cxn modelId="{1BB81C95-E047-40E2-82A6-580194C404EA}" type="presParOf" srcId="{B57683D9-A6DB-4DA5-981D-F22127728F68}" destId="{4CF8C692-0451-45DE-A0DA-152A090AFE88}" srcOrd="4" destOrd="0" presId="urn:microsoft.com/office/officeart/2005/8/layout/hProcess4"/>
    <dgm:cxn modelId="{897FED22-9E3C-4A77-828F-C79553DB48DD}" type="presParOf" srcId="{4CF8C692-0451-45DE-A0DA-152A090AFE88}" destId="{BC9F55DC-0764-4F71-9667-003079A6A63F}" srcOrd="0" destOrd="0" presId="urn:microsoft.com/office/officeart/2005/8/layout/hProcess4"/>
    <dgm:cxn modelId="{41A6296A-64CB-41BB-A9FE-BEEF9C6E14FD}" type="presParOf" srcId="{4CF8C692-0451-45DE-A0DA-152A090AFE88}" destId="{EE751FB8-66D7-4AD3-BDE8-1710140E2013}" srcOrd="1" destOrd="0" presId="urn:microsoft.com/office/officeart/2005/8/layout/hProcess4"/>
    <dgm:cxn modelId="{F36E7E82-7130-4AF9-A42B-5C2690389AFB}" type="presParOf" srcId="{4CF8C692-0451-45DE-A0DA-152A090AFE88}" destId="{687D101B-43B8-4182-A170-A5152BDE0033}" srcOrd="2" destOrd="0" presId="urn:microsoft.com/office/officeart/2005/8/layout/hProcess4"/>
    <dgm:cxn modelId="{ADA90463-B22C-46E4-A312-242A6F6F1242}" type="presParOf" srcId="{4CF8C692-0451-45DE-A0DA-152A090AFE88}" destId="{8A61719B-4963-4FF4-8DAD-E49F192DC328}" srcOrd="3" destOrd="0" presId="urn:microsoft.com/office/officeart/2005/8/layout/hProcess4"/>
    <dgm:cxn modelId="{09E07169-B3BD-423D-B94C-7AE07BDD223B}" type="presParOf" srcId="{4CF8C692-0451-45DE-A0DA-152A090AFE88}" destId="{B69EABE8-1B18-48C9-BD69-15BF5FE4D14B}"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936C3D-B01A-4DB2-93CF-6E2D1FAB686E}">
      <dsp:nvSpPr>
        <dsp:cNvPr id="0" name=""/>
        <dsp:cNvSpPr/>
      </dsp:nvSpPr>
      <dsp:spPr>
        <a:xfrm>
          <a:off x="-76205" y="0"/>
          <a:ext cx="10632985" cy="5418667"/>
        </a:xfrm>
        <a:prstGeom prst="swooshArrow">
          <a:avLst>
            <a:gd name="adj1" fmla="val 25000"/>
            <a:gd name="adj2" fmla="val 25000"/>
          </a:avLst>
        </a:prstGeom>
        <a:solidFill>
          <a:srgbClr val="FFC000"/>
        </a:solidFill>
        <a:ln>
          <a:noFill/>
        </a:ln>
        <a:effectLst/>
      </dsp:spPr>
      <dsp:style>
        <a:lnRef idx="0">
          <a:scrgbClr r="0" g="0" b="0"/>
        </a:lnRef>
        <a:fillRef idx="1">
          <a:scrgbClr r="0" g="0" b="0"/>
        </a:fillRef>
        <a:effectRef idx="0">
          <a:scrgbClr r="0" g="0" b="0"/>
        </a:effectRef>
        <a:fontRef idx="minor"/>
      </dsp:style>
    </dsp:sp>
    <dsp:sp modelId="{30007EFB-4AF7-4972-8AD0-18D6CC06F91C}">
      <dsp:nvSpPr>
        <dsp:cNvPr id="0" name=""/>
        <dsp:cNvSpPr/>
      </dsp:nvSpPr>
      <dsp:spPr>
        <a:xfrm>
          <a:off x="967276" y="4070703"/>
          <a:ext cx="199406" cy="199406"/>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EE5BE1-9258-4423-8514-1535EEBE1B87}">
      <dsp:nvSpPr>
        <dsp:cNvPr id="0" name=""/>
        <dsp:cNvSpPr/>
      </dsp:nvSpPr>
      <dsp:spPr>
        <a:xfrm>
          <a:off x="1066980" y="4129024"/>
          <a:ext cx="3015871" cy="1289642"/>
        </a:xfrm>
        <a:prstGeom prst="rect">
          <a:avLst/>
        </a:prstGeom>
        <a:solidFill>
          <a:schemeClr val="bg1">
            <a:alpha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05662" tIns="0" rIns="0" bIns="0" numCol="1" spcCol="1270" anchor="t" anchorCtr="0">
          <a:noAutofit/>
        </a:bodyPr>
        <a:lstStyle/>
        <a:p>
          <a:pPr marL="0" lvl="0" indent="0" algn="l" defTabSz="711200">
            <a:lnSpc>
              <a:spcPct val="100000"/>
            </a:lnSpc>
            <a:spcBef>
              <a:spcPct val="0"/>
            </a:spcBef>
            <a:spcAft>
              <a:spcPct val="35000"/>
            </a:spcAft>
            <a:buNone/>
          </a:pPr>
          <a:r>
            <a:rPr lang="en-US" sz="1600" b="1" i="1" kern="1200" dirty="0"/>
            <a:t>1994</a:t>
          </a:r>
        </a:p>
        <a:p>
          <a:pPr marL="0" lvl="0" indent="0" algn="l" defTabSz="711200">
            <a:lnSpc>
              <a:spcPct val="100000"/>
            </a:lnSpc>
            <a:spcBef>
              <a:spcPct val="0"/>
            </a:spcBef>
            <a:spcAft>
              <a:spcPct val="35000"/>
            </a:spcAft>
            <a:buNone/>
          </a:pPr>
          <a:r>
            <a:rPr lang="en-US" sz="1600" i="1" kern="1200" dirty="0"/>
            <a:t>Provide for </a:t>
          </a:r>
          <a:r>
            <a:rPr lang="en-US" sz="1600" b="1" i="1" kern="1200" dirty="0"/>
            <a:t>full disclosure </a:t>
          </a:r>
          <a:r>
            <a:rPr lang="en-US" sz="1600" i="1" kern="1200" dirty="0"/>
            <a:t>of all non-confidential information, and </a:t>
          </a:r>
          <a:r>
            <a:rPr lang="en-US" sz="1600" b="1" i="1" kern="1200" dirty="0"/>
            <a:t>consultation with, and participation</a:t>
          </a:r>
          <a:r>
            <a:rPr lang="en-US" sz="1600" i="1" kern="1200" dirty="0"/>
            <a:t> as appropriate </a:t>
          </a:r>
          <a:endParaRPr lang="en-US" sz="1600" kern="1200" dirty="0"/>
        </a:p>
      </dsp:txBody>
      <dsp:txXfrm>
        <a:off x="1066980" y="4129024"/>
        <a:ext cx="3015871" cy="1289642"/>
      </dsp:txXfrm>
    </dsp:sp>
    <dsp:sp modelId="{18822092-78F1-474C-9285-2FC7066E4DE0}">
      <dsp:nvSpPr>
        <dsp:cNvPr id="0" name=""/>
        <dsp:cNvSpPr/>
      </dsp:nvSpPr>
      <dsp:spPr>
        <a:xfrm>
          <a:off x="3201113" y="2608490"/>
          <a:ext cx="346794" cy="346794"/>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A89849-798C-40A6-BEB1-F20F56B11C80}">
      <dsp:nvSpPr>
        <dsp:cNvPr id="0" name=""/>
        <dsp:cNvSpPr/>
      </dsp:nvSpPr>
      <dsp:spPr>
        <a:xfrm>
          <a:off x="3391263" y="2804800"/>
          <a:ext cx="3139985" cy="1650078"/>
        </a:xfrm>
        <a:prstGeom prst="rect">
          <a:avLst/>
        </a:prstGeom>
        <a:solidFill>
          <a:schemeClr val="bg1">
            <a:alpha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83759" tIns="0" rIns="0" bIns="0" numCol="1" spcCol="1270" anchor="t" anchorCtr="0">
          <a:noAutofit/>
        </a:bodyPr>
        <a:lstStyle/>
        <a:p>
          <a:pPr marL="0" lvl="0" indent="0" algn="l" defTabSz="711200">
            <a:lnSpc>
              <a:spcPct val="100000"/>
            </a:lnSpc>
            <a:spcBef>
              <a:spcPct val="0"/>
            </a:spcBef>
            <a:spcAft>
              <a:spcPct val="35000"/>
            </a:spcAft>
            <a:buNone/>
          </a:pPr>
          <a:r>
            <a:rPr lang="en-US" sz="1600" b="1" kern="1200" dirty="0"/>
            <a:t>1996 </a:t>
          </a:r>
        </a:p>
        <a:p>
          <a:pPr marL="0" lvl="0" indent="0" algn="l" defTabSz="711200">
            <a:lnSpc>
              <a:spcPct val="100000"/>
            </a:lnSpc>
            <a:spcBef>
              <a:spcPct val="0"/>
            </a:spcBef>
            <a:spcAft>
              <a:spcPct val="35000"/>
            </a:spcAft>
            <a:buNone/>
          </a:pPr>
          <a:r>
            <a:rPr lang="en-US" sz="1600" kern="1200" dirty="0"/>
            <a:t>Policy on public involvement: effective public involvement “is critical to the success of GEF-financed projects”, and improves project performance and impact.</a:t>
          </a:r>
        </a:p>
      </dsp:txBody>
      <dsp:txXfrm>
        <a:off x="3391263" y="2804800"/>
        <a:ext cx="3139985" cy="1650078"/>
      </dsp:txXfrm>
    </dsp:sp>
    <dsp:sp modelId="{3F8D353B-EF91-4DCA-A7F9-546F195A2B46}">
      <dsp:nvSpPr>
        <dsp:cNvPr id="0" name=""/>
        <dsp:cNvSpPr/>
      </dsp:nvSpPr>
      <dsp:spPr>
        <a:xfrm>
          <a:off x="5676010" y="1766631"/>
          <a:ext cx="459502" cy="459502"/>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DC229F-07D2-4B09-98A5-C3FDD7B2FBF1}">
      <dsp:nvSpPr>
        <dsp:cNvPr id="0" name=""/>
        <dsp:cNvSpPr/>
      </dsp:nvSpPr>
      <dsp:spPr>
        <a:xfrm>
          <a:off x="5904505" y="2026899"/>
          <a:ext cx="2158843" cy="1468688"/>
        </a:xfrm>
        <a:prstGeom prst="rect">
          <a:avLst/>
        </a:prstGeom>
        <a:solidFill>
          <a:schemeClr val="bg1">
            <a:alpha val="5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243481" tIns="0" rIns="0" bIns="0" numCol="1" spcCol="1270" anchor="t" anchorCtr="0">
          <a:noAutofit/>
        </a:bodyPr>
        <a:lstStyle/>
        <a:p>
          <a:pPr marL="0" lvl="0" indent="0" algn="l" defTabSz="711200">
            <a:lnSpc>
              <a:spcPct val="100000"/>
            </a:lnSpc>
            <a:spcBef>
              <a:spcPct val="0"/>
            </a:spcBef>
            <a:spcAft>
              <a:spcPct val="35000"/>
            </a:spcAft>
            <a:buNone/>
          </a:pPr>
          <a:r>
            <a:rPr lang="en-US" sz="1600" b="1" kern="1200" dirty="0"/>
            <a:t>2014</a:t>
          </a:r>
        </a:p>
        <a:p>
          <a:pPr marL="0" lvl="0" indent="0" algn="l" defTabSz="711200">
            <a:lnSpc>
              <a:spcPct val="100000"/>
            </a:lnSpc>
            <a:spcBef>
              <a:spcPct val="0"/>
            </a:spcBef>
            <a:spcAft>
              <a:spcPct val="35000"/>
            </a:spcAft>
            <a:buNone/>
          </a:pPr>
          <a:r>
            <a:rPr lang="en-US" sz="1600" kern="1200" dirty="0"/>
            <a:t>Guidelines: Practical steps to implement the principles of the 1996 Policy</a:t>
          </a:r>
        </a:p>
      </dsp:txBody>
      <dsp:txXfrm>
        <a:off x="5904505" y="2026899"/>
        <a:ext cx="2158843" cy="1468688"/>
      </dsp:txXfrm>
    </dsp:sp>
    <dsp:sp modelId="{2964C028-55C8-4BB2-AEAC-2FA2D677D554}">
      <dsp:nvSpPr>
        <dsp:cNvPr id="0" name=""/>
        <dsp:cNvSpPr/>
      </dsp:nvSpPr>
      <dsp:spPr>
        <a:xfrm>
          <a:off x="7753304" y="1058590"/>
          <a:ext cx="615560" cy="615560"/>
        </a:xfrm>
        <a:prstGeom prst="ellipse">
          <a:avLst/>
        </a:prstGeom>
        <a:solidFill>
          <a:schemeClr val="accent1">
            <a:lumMod val="50000"/>
          </a:schemeClr>
        </a:solidFill>
        <a:ln w="12700" cap="flat" cmpd="sng" algn="ctr">
          <a:solidFill>
            <a:schemeClr val="accent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906EDF-70E4-43C3-8816-AF6200FD0937}">
      <dsp:nvSpPr>
        <dsp:cNvPr id="0" name=""/>
        <dsp:cNvSpPr/>
      </dsp:nvSpPr>
      <dsp:spPr>
        <a:xfrm>
          <a:off x="8066544" y="1364516"/>
          <a:ext cx="2414029" cy="1796664"/>
        </a:xfrm>
        <a:prstGeom prst="rect">
          <a:avLst/>
        </a:prstGeom>
        <a:solidFill>
          <a:schemeClr val="bg1">
            <a:alpha val="50000"/>
          </a:schemeClr>
        </a:solidFill>
        <a:ln>
          <a:noFill/>
          <a:prstDash val="dash"/>
        </a:ln>
        <a:effectLst/>
      </dsp:spPr>
      <dsp:style>
        <a:lnRef idx="0">
          <a:scrgbClr r="0" g="0" b="0"/>
        </a:lnRef>
        <a:fillRef idx="0">
          <a:scrgbClr r="0" g="0" b="0"/>
        </a:fillRef>
        <a:effectRef idx="0">
          <a:scrgbClr r="0" g="0" b="0"/>
        </a:effectRef>
        <a:fontRef idx="minor"/>
      </dsp:style>
      <dsp:txBody>
        <a:bodyPr spcFirstLastPara="0" vert="horz" wrap="square" lIns="326173" tIns="0" rIns="0" bIns="0" numCol="1" spcCol="1270" anchor="t" anchorCtr="0">
          <a:noAutofit/>
        </a:bodyPr>
        <a:lstStyle/>
        <a:p>
          <a:pPr marL="0" lvl="0" indent="0" algn="l" defTabSz="711200">
            <a:lnSpc>
              <a:spcPct val="100000"/>
            </a:lnSpc>
            <a:spcBef>
              <a:spcPct val="0"/>
            </a:spcBef>
            <a:spcAft>
              <a:spcPct val="35000"/>
            </a:spcAft>
            <a:buNone/>
          </a:pPr>
          <a:r>
            <a:rPr lang="en-US" sz="1600" b="1" kern="1200" dirty="0">
              <a:solidFill>
                <a:schemeClr val="accent1">
                  <a:lumMod val="50000"/>
                </a:schemeClr>
              </a:solidFill>
            </a:rPr>
            <a:t>2017</a:t>
          </a:r>
        </a:p>
        <a:p>
          <a:pPr marL="0" lvl="0" indent="0" algn="l" defTabSz="711200">
            <a:lnSpc>
              <a:spcPct val="100000"/>
            </a:lnSpc>
            <a:spcBef>
              <a:spcPct val="0"/>
            </a:spcBef>
            <a:spcAft>
              <a:spcPct val="35000"/>
            </a:spcAft>
            <a:buNone/>
          </a:pPr>
          <a:r>
            <a:rPr lang="en-US" sz="1600" kern="1200" dirty="0">
              <a:solidFill>
                <a:schemeClr val="accent1">
                  <a:lumMod val="50000"/>
                </a:schemeClr>
              </a:solidFill>
            </a:rPr>
            <a:t>Policy on stakeholder engagement: minimum requirements for agencies to engage stakeholders  and clear responsibilities for GEF Secretariat</a:t>
          </a:r>
        </a:p>
      </dsp:txBody>
      <dsp:txXfrm>
        <a:off x="8066544" y="1364516"/>
        <a:ext cx="2414029" cy="17966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84797-F66D-43BB-AE3E-21852A722E48}">
      <dsp:nvSpPr>
        <dsp:cNvPr id="0" name=""/>
        <dsp:cNvSpPr/>
      </dsp:nvSpPr>
      <dsp:spPr>
        <a:xfrm>
          <a:off x="259733" y="1289923"/>
          <a:ext cx="1442467" cy="2570740"/>
        </a:xfrm>
        <a:prstGeom prst="fram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E265B0-FA48-4942-AE09-3B221CEFE6E4}">
      <dsp:nvSpPr>
        <dsp:cNvPr id="0" name=""/>
        <dsp:cNvSpPr/>
      </dsp:nvSpPr>
      <dsp:spPr>
        <a:xfrm>
          <a:off x="44016" y="1134737"/>
          <a:ext cx="1591389" cy="10578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0" rIns="0" bIns="0" numCol="1" spcCol="1270" anchor="ctr" anchorCtr="0">
          <a:noAutofit/>
        </a:bodyPr>
        <a:lstStyle/>
        <a:p>
          <a:pPr marL="0" lvl="0" indent="0" algn="l" defTabSz="533400">
            <a:lnSpc>
              <a:spcPct val="100000"/>
            </a:lnSpc>
            <a:spcBef>
              <a:spcPct val="0"/>
            </a:spcBef>
            <a:spcAft>
              <a:spcPts val="0"/>
            </a:spcAft>
            <a:buNone/>
          </a:pPr>
          <a:endParaRPr lang="en-US" sz="1200" b="1" kern="1200" dirty="0">
            <a:latin typeface="Arial Black" panose="020B0A04020102020204" pitchFamily="34" charset="0"/>
          </a:endParaRPr>
        </a:p>
      </dsp:txBody>
      <dsp:txXfrm>
        <a:off x="44016" y="1134737"/>
        <a:ext cx="1591389" cy="1057874"/>
      </dsp:txXfrm>
    </dsp:sp>
    <dsp:sp modelId="{61C91A14-EA38-4DC8-AAEE-73A7BE09D4BF}">
      <dsp:nvSpPr>
        <dsp:cNvPr id="0" name=""/>
        <dsp:cNvSpPr/>
      </dsp:nvSpPr>
      <dsp:spPr>
        <a:xfrm>
          <a:off x="1924902" y="2322798"/>
          <a:ext cx="710742" cy="710742"/>
        </a:xfrm>
        <a:prstGeom prst="cube">
          <a:avLst/>
        </a:prstGeom>
        <a:solidFill>
          <a:schemeClr val="accent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982B9-C21B-4186-9A2A-6A3C6C637C47}">
      <dsp:nvSpPr>
        <dsp:cNvPr id="0" name=""/>
        <dsp:cNvSpPr/>
      </dsp:nvSpPr>
      <dsp:spPr>
        <a:xfrm rot="17700000">
          <a:off x="1190919" y="3567918"/>
          <a:ext cx="1472454" cy="709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r>
            <a:rPr lang="en-US" sz="3600" kern="1200" dirty="0"/>
            <a:t> </a:t>
          </a:r>
        </a:p>
      </dsp:txBody>
      <dsp:txXfrm>
        <a:off x="1190919" y="3567918"/>
        <a:ext cx="1472454" cy="709962"/>
      </dsp:txXfrm>
    </dsp:sp>
    <dsp:sp modelId="{ABE0B50A-AC67-44C3-8A8E-097F094EB1EC}">
      <dsp:nvSpPr>
        <dsp:cNvPr id="0" name=""/>
        <dsp:cNvSpPr/>
      </dsp:nvSpPr>
      <dsp:spPr>
        <a:xfrm rot="17700000">
          <a:off x="1673947" y="1424310"/>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D6478770-AF7C-4B16-B763-C09A6A5C5AC1}">
      <dsp:nvSpPr>
        <dsp:cNvPr id="0" name=""/>
        <dsp:cNvSpPr/>
      </dsp:nvSpPr>
      <dsp:spPr>
        <a:xfrm>
          <a:off x="2848890" y="1316446"/>
          <a:ext cx="1442467" cy="2570740"/>
        </a:xfrm>
        <a:prstGeom prst="fram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04371CA-D16E-4BDC-9186-661EF6DDDCAF}">
      <dsp:nvSpPr>
        <dsp:cNvPr id="0" name=""/>
        <dsp:cNvSpPr/>
      </dsp:nvSpPr>
      <dsp:spPr>
        <a:xfrm>
          <a:off x="2573207" y="1313996"/>
          <a:ext cx="1702166" cy="82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endParaRPr lang="en-US" sz="1400" b="1" kern="1200" dirty="0">
            <a:solidFill>
              <a:prstClr val="black">
                <a:hueOff val="0"/>
                <a:satOff val="0"/>
                <a:lumOff val="0"/>
                <a:alphaOff val="0"/>
              </a:prstClr>
            </a:solidFill>
            <a:latin typeface="Calibri" panose="020F0502020204030204"/>
            <a:ea typeface="+mn-ea"/>
            <a:cs typeface="+mn-cs"/>
          </a:endParaRPr>
        </a:p>
      </dsp:txBody>
      <dsp:txXfrm>
        <a:off x="2573207" y="1313996"/>
        <a:ext cx="1702166" cy="820312"/>
      </dsp:txXfrm>
    </dsp:sp>
    <dsp:sp modelId="{9D0436D6-1EAF-4522-932C-7A8F907C9A15}">
      <dsp:nvSpPr>
        <dsp:cNvPr id="0" name=""/>
        <dsp:cNvSpPr/>
      </dsp:nvSpPr>
      <dsp:spPr>
        <a:xfrm>
          <a:off x="4566395" y="2290928"/>
          <a:ext cx="710742" cy="710742"/>
        </a:xfrm>
        <a:prstGeom prst="cub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FDD145-6082-4B04-AC4D-1D7C382F0AF3}">
      <dsp:nvSpPr>
        <dsp:cNvPr id="0" name=""/>
        <dsp:cNvSpPr/>
      </dsp:nvSpPr>
      <dsp:spPr>
        <a:xfrm rot="17854439">
          <a:off x="4559794" y="3790232"/>
          <a:ext cx="1305796" cy="7370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80" bIns="0" numCol="1" spcCol="1270" anchor="ctr" anchorCtr="0">
          <a:noAutofit/>
        </a:bodyPr>
        <a:lstStyle/>
        <a:p>
          <a:pPr marL="0" lvl="0" indent="0" algn="r" defTabSz="533400">
            <a:lnSpc>
              <a:spcPct val="90000"/>
            </a:lnSpc>
            <a:spcBef>
              <a:spcPct val="0"/>
            </a:spcBef>
            <a:spcAft>
              <a:spcPct val="35000"/>
            </a:spcAft>
            <a:buNone/>
          </a:pPr>
          <a:endParaRPr lang="en-US" sz="1200" kern="1200" dirty="0">
            <a:latin typeface="Arial Rounded MT Bold" panose="020F0704030504030204" pitchFamily="34" charset="0"/>
          </a:endParaRPr>
        </a:p>
      </dsp:txBody>
      <dsp:txXfrm>
        <a:off x="4559794" y="3790232"/>
        <a:ext cx="1305796" cy="737064"/>
      </dsp:txXfrm>
    </dsp:sp>
    <dsp:sp modelId="{BB24032D-1070-47BD-AEAF-52148FAE926A}">
      <dsp:nvSpPr>
        <dsp:cNvPr id="0" name=""/>
        <dsp:cNvSpPr/>
      </dsp:nvSpPr>
      <dsp:spPr>
        <a:xfrm rot="17700000">
          <a:off x="3973907" y="1494104"/>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5B79A2C4-4678-4D2D-A840-31BA7E13CD06}">
      <dsp:nvSpPr>
        <dsp:cNvPr id="0" name=""/>
        <dsp:cNvSpPr/>
      </dsp:nvSpPr>
      <dsp:spPr>
        <a:xfrm>
          <a:off x="5309712" y="2290928"/>
          <a:ext cx="710742" cy="710742"/>
        </a:xfrm>
        <a:prstGeom prst="cub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3E3A89-845D-4C93-9F83-11FEEBC54883}">
      <dsp:nvSpPr>
        <dsp:cNvPr id="0" name=""/>
        <dsp:cNvSpPr/>
      </dsp:nvSpPr>
      <dsp:spPr>
        <a:xfrm rot="17700000">
          <a:off x="5082595" y="3834746"/>
          <a:ext cx="1472454" cy="709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0480" bIns="0" numCol="1" spcCol="1270" anchor="ctr" anchorCtr="0">
          <a:noAutofit/>
        </a:bodyPr>
        <a:lstStyle/>
        <a:p>
          <a:pPr marL="0" lvl="0" indent="0" algn="r" defTabSz="533400">
            <a:lnSpc>
              <a:spcPct val="90000"/>
            </a:lnSpc>
            <a:spcBef>
              <a:spcPct val="0"/>
            </a:spcBef>
            <a:spcAft>
              <a:spcPct val="35000"/>
            </a:spcAft>
            <a:buNone/>
          </a:pPr>
          <a:endParaRPr lang="en-US" sz="1200" kern="1200" dirty="0">
            <a:latin typeface="Arial Rounded MT Bold" panose="020F0704030504030204" pitchFamily="34" charset="0"/>
          </a:endParaRPr>
        </a:p>
      </dsp:txBody>
      <dsp:txXfrm>
        <a:off x="5082595" y="3834746"/>
        <a:ext cx="1472454" cy="709962"/>
      </dsp:txXfrm>
    </dsp:sp>
    <dsp:sp modelId="{3DC43A3F-582B-4559-9253-777063A2F836}">
      <dsp:nvSpPr>
        <dsp:cNvPr id="0" name=""/>
        <dsp:cNvSpPr/>
      </dsp:nvSpPr>
      <dsp:spPr>
        <a:xfrm rot="17700000">
          <a:off x="4787679" y="1424310"/>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61A176C8-9537-48EA-98FC-DADB67B4BE05}">
      <dsp:nvSpPr>
        <dsp:cNvPr id="0" name=""/>
        <dsp:cNvSpPr/>
      </dsp:nvSpPr>
      <dsp:spPr>
        <a:xfrm>
          <a:off x="6067592" y="2284510"/>
          <a:ext cx="710742" cy="710742"/>
        </a:xfrm>
        <a:prstGeom prst="cub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2CAE09-AEFA-4B47-BBF1-E45B645B5626}">
      <dsp:nvSpPr>
        <dsp:cNvPr id="0" name=""/>
        <dsp:cNvSpPr/>
      </dsp:nvSpPr>
      <dsp:spPr>
        <a:xfrm rot="17700000">
          <a:off x="4679608" y="3402013"/>
          <a:ext cx="1472454" cy="709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91440" bIns="0" numCol="1" spcCol="1270" anchor="ctr" anchorCtr="0">
          <a:noAutofit/>
        </a:bodyPr>
        <a:lstStyle/>
        <a:p>
          <a:pPr marL="0" lvl="0" indent="0" algn="r" defTabSz="1600200">
            <a:lnSpc>
              <a:spcPct val="90000"/>
            </a:lnSpc>
            <a:spcBef>
              <a:spcPct val="0"/>
            </a:spcBef>
            <a:spcAft>
              <a:spcPct val="35000"/>
            </a:spcAft>
            <a:buNone/>
          </a:pPr>
          <a:endParaRPr lang="en-US" sz="3600" kern="1200"/>
        </a:p>
      </dsp:txBody>
      <dsp:txXfrm>
        <a:off x="4679608" y="3402013"/>
        <a:ext cx="1472454" cy="709962"/>
      </dsp:txXfrm>
    </dsp:sp>
    <dsp:sp modelId="{38961C3F-76A3-4B0F-A181-CE70EB989D4C}">
      <dsp:nvSpPr>
        <dsp:cNvPr id="0" name=""/>
        <dsp:cNvSpPr/>
      </dsp:nvSpPr>
      <dsp:spPr>
        <a:xfrm rot="17700000">
          <a:off x="5601452" y="1424310"/>
          <a:ext cx="1472454" cy="709962"/>
        </a:xfrm>
        <a:prstGeom prst="rect">
          <a:avLst/>
        </a:prstGeom>
        <a:noFill/>
        <a:ln>
          <a:noFill/>
        </a:ln>
        <a:effectLst/>
      </dsp:spPr>
      <dsp:style>
        <a:lnRef idx="0">
          <a:scrgbClr r="0" g="0" b="0"/>
        </a:lnRef>
        <a:fillRef idx="0">
          <a:scrgbClr r="0" g="0" b="0"/>
        </a:fillRef>
        <a:effectRef idx="0">
          <a:scrgbClr r="0" g="0" b="0"/>
        </a:effectRef>
        <a:fontRef idx="minor"/>
      </dsp:style>
    </dsp:sp>
    <dsp:sp modelId="{C562ADA2-4C61-43B6-90DC-8F522636421C}">
      <dsp:nvSpPr>
        <dsp:cNvPr id="0" name=""/>
        <dsp:cNvSpPr/>
      </dsp:nvSpPr>
      <dsp:spPr>
        <a:xfrm>
          <a:off x="6994986" y="1289923"/>
          <a:ext cx="1442467" cy="2570740"/>
        </a:xfrm>
        <a:prstGeom prst="frame">
          <a:avLst/>
        </a:prstGeom>
        <a:solidFill>
          <a:schemeClr val="accent6">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F00F43-9B3E-424A-BBE5-33AB121837F0}">
      <dsp:nvSpPr>
        <dsp:cNvPr id="0" name=""/>
        <dsp:cNvSpPr/>
      </dsp:nvSpPr>
      <dsp:spPr>
        <a:xfrm rot="17700000">
          <a:off x="4579498" y="3652158"/>
          <a:ext cx="1702166" cy="820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0" rIns="0" bIns="0" numCol="1" spcCol="1270" anchor="ctr" anchorCtr="0">
          <a:noAutofit/>
        </a:bodyPr>
        <a:lstStyle/>
        <a:p>
          <a:pPr marL="0" lvl="0" indent="0" algn="r" defTabSz="533400">
            <a:lnSpc>
              <a:spcPct val="90000"/>
            </a:lnSpc>
            <a:spcBef>
              <a:spcPct val="0"/>
            </a:spcBef>
            <a:spcAft>
              <a:spcPct val="35000"/>
            </a:spcAft>
            <a:buNone/>
          </a:pPr>
          <a:endParaRPr lang="en-US" sz="1200" kern="1200" dirty="0">
            <a:latin typeface="Arial Rounded MT Bold" panose="020F0704030504030204" pitchFamily="34" charset="0"/>
            <a:ea typeface="+mn-ea"/>
            <a:cs typeface="+mn-cs"/>
          </a:endParaRPr>
        </a:p>
      </dsp:txBody>
      <dsp:txXfrm>
        <a:off x="4579498" y="3652158"/>
        <a:ext cx="1702166" cy="8203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CD2905-43AB-4275-A67D-A0452C54A614}">
      <dsp:nvSpPr>
        <dsp:cNvPr id="0" name=""/>
        <dsp:cNvSpPr/>
      </dsp:nvSpPr>
      <dsp:spPr>
        <a:xfrm>
          <a:off x="2797"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C479C30-C79C-45DE-878F-ED74B8B26064}">
      <dsp:nvSpPr>
        <dsp:cNvPr id="0" name=""/>
        <dsp:cNvSpPr/>
      </dsp:nvSpPr>
      <dsp:spPr>
        <a:xfrm rot="17700000">
          <a:off x="499136"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Accreditation pilot</a:t>
          </a:r>
        </a:p>
      </dsp:txBody>
      <dsp:txXfrm>
        <a:off x="499136" y="1159571"/>
        <a:ext cx="1630052" cy="785559"/>
      </dsp:txXfrm>
    </dsp:sp>
    <dsp:sp modelId="{302FD5B1-D21B-436D-960C-99A1A4C0F54B}">
      <dsp:nvSpPr>
        <dsp:cNvPr id="0" name=""/>
        <dsp:cNvSpPr/>
      </dsp:nvSpPr>
      <dsp:spPr>
        <a:xfrm>
          <a:off x="1412940"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B5A944-8728-4006-B254-61FF8CFA1BF0}">
      <dsp:nvSpPr>
        <dsp:cNvPr id="0" name=""/>
        <dsp:cNvSpPr/>
      </dsp:nvSpPr>
      <dsp:spPr>
        <a:xfrm rot="17700000">
          <a:off x="1874972"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b="0" kern="1200" dirty="0">
              <a:solidFill>
                <a:schemeClr val="bg1">
                  <a:lumMod val="95000"/>
                </a:schemeClr>
              </a:solidFill>
              <a:latin typeface="Arial" panose="020B0604020202020204" pitchFamily="34" charset="0"/>
              <a:cs typeface="Arial" panose="020B0604020202020204" pitchFamily="34" charset="0"/>
            </a:rPr>
            <a:t>ESS policy approved</a:t>
          </a:r>
        </a:p>
      </dsp:txBody>
      <dsp:txXfrm>
        <a:off x="1874972" y="1159571"/>
        <a:ext cx="1630052" cy="785559"/>
      </dsp:txXfrm>
    </dsp:sp>
    <dsp:sp modelId="{A7E02C4D-CC88-4F86-BF98-DB49596FB29A}">
      <dsp:nvSpPr>
        <dsp:cNvPr id="0" name=""/>
        <dsp:cNvSpPr/>
      </dsp:nvSpPr>
      <dsp:spPr>
        <a:xfrm>
          <a:off x="2822978" y="2773155"/>
          <a:ext cx="680631" cy="680631"/>
        </a:xfrm>
        <a:prstGeom prst="ellipse">
          <a:avLst/>
        </a:prstGeom>
        <a:solidFill>
          <a:schemeClr val="accent3">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D4779D-AC71-4943-A738-BB5A79B700BF}">
      <dsp:nvSpPr>
        <dsp:cNvPr id="0" name=""/>
        <dsp:cNvSpPr/>
      </dsp:nvSpPr>
      <dsp:spPr>
        <a:xfrm rot="17700000">
          <a:off x="2102850" y="3930690"/>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0640" bIns="0" numCol="1" spcCol="1270" anchor="ctr" anchorCtr="0">
          <a:noAutofit/>
        </a:bodyPr>
        <a:lstStyle/>
        <a:p>
          <a:pPr marL="0" lvl="0" indent="0" algn="r"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Assessment of Agencies</a:t>
          </a:r>
        </a:p>
      </dsp:txBody>
      <dsp:txXfrm>
        <a:off x="2102850" y="3930690"/>
        <a:ext cx="1410072" cy="679884"/>
      </dsp:txXfrm>
    </dsp:sp>
    <dsp:sp modelId="{B24C61EB-E72D-4DA7-89B2-9A47DE739B53}">
      <dsp:nvSpPr>
        <dsp:cNvPr id="0" name=""/>
        <dsp:cNvSpPr/>
      </dsp:nvSpPr>
      <dsp:spPr>
        <a:xfrm rot="17700000">
          <a:off x="2899652"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 modelId="{C419BB76-2D1A-4647-815E-07AE9A55572A}">
      <dsp:nvSpPr>
        <dsp:cNvPr id="0" name=""/>
        <dsp:cNvSpPr/>
      </dsp:nvSpPr>
      <dsp:spPr>
        <a:xfrm>
          <a:off x="3602379"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71D329-238E-4A1E-A090-A221A9CB2C07}">
      <dsp:nvSpPr>
        <dsp:cNvPr id="0" name=""/>
        <dsp:cNvSpPr/>
      </dsp:nvSpPr>
      <dsp:spPr>
        <a:xfrm rot="17700000">
          <a:off x="4064411"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Accreditation pilot completed</a:t>
          </a:r>
        </a:p>
      </dsp:txBody>
      <dsp:txXfrm>
        <a:off x="4064411" y="1159571"/>
        <a:ext cx="1630052" cy="785559"/>
      </dsp:txXfrm>
    </dsp:sp>
    <dsp:sp modelId="{FDB0500C-0537-4F76-96F6-6C82C702A7D7}">
      <dsp:nvSpPr>
        <dsp:cNvPr id="0" name=""/>
        <dsp:cNvSpPr/>
      </dsp:nvSpPr>
      <dsp:spPr>
        <a:xfrm>
          <a:off x="5012522"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E1AB7A-0FBC-4BEB-9BC9-4622FCABFCD2}">
      <dsp:nvSpPr>
        <dsp:cNvPr id="0" name=""/>
        <dsp:cNvSpPr/>
      </dsp:nvSpPr>
      <dsp:spPr>
        <a:xfrm rot="17700000">
          <a:off x="5474554"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IEO review of ESS policy and IP engagement</a:t>
          </a:r>
        </a:p>
      </dsp:txBody>
      <dsp:txXfrm>
        <a:off x="5474554" y="1159571"/>
        <a:ext cx="1630052" cy="785559"/>
      </dsp:txXfrm>
    </dsp:sp>
    <dsp:sp modelId="{36AE3F42-1AAF-4A8C-BD2A-F62A6912D2F8}">
      <dsp:nvSpPr>
        <dsp:cNvPr id="0" name=""/>
        <dsp:cNvSpPr/>
      </dsp:nvSpPr>
      <dsp:spPr>
        <a:xfrm>
          <a:off x="6422665" y="2457837"/>
          <a:ext cx="1311268" cy="1311268"/>
        </a:xfrm>
        <a:prstGeom prst="donut">
          <a:avLst>
            <a:gd name="adj" fmla="val 20000"/>
          </a:avLst>
        </a:prstGeom>
        <a:solidFill>
          <a:schemeClr val="accent4">
            <a:alpha val="52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4F5E2E-818F-47CF-A8F1-1246C3F60019}">
      <dsp:nvSpPr>
        <dsp:cNvPr id="0" name=""/>
        <dsp:cNvSpPr/>
      </dsp:nvSpPr>
      <dsp:spPr>
        <a:xfrm rot="17700000">
          <a:off x="6884697" y="1159571"/>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0" rIns="0" bIns="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bg1">
                  <a:lumMod val="95000"/>
                </a:schemeClr>
              </a:solidFill>
              <a:latin typeface="Arial" panose="020B0604020202020204" pitchFamily="34" charset="0"/>
              <a:cs typeface="Arial" panose="020B0604020202020204" pitchFamily="34" charset="0"/>
            </a:rPr>
            <a:t>GEFSEC plan to review and update the E&amp;S policy approved</a:t>
          </a:r>
        </a:p>
      </dsp:txBody>
      <dsp:txXfrm>
        <a:off x="6884697" y="1159571"/>
        <a:ext cx="1630052" cy="785559"/>
      </dsp:txXfrm>
    </dsp:sp>
    <dsp:sp modelId="{77615255-0D42-4DD4-814D-4C715854E6F4}">
      <dsp:nvSpPr>
        <dsp:cNvPr id="0" name=""/>
        <dsp:cNvSpPr/>
      </dsp:nvSpPr>
      <dsp:spPr>
        <a:xfrm>
          <a:off x="7832703" y="2773155"/>
          <a:ext cx="680631" cy="680631"/>
        </a:xfrm>
        <a:prstGeom prst="ellipse">
          <a:avLst/>
        </a:prstGeom>
        <a:solidFill>
          <a:schemeClr val="accent3">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E67E1D-11F1-449F-BCF6-F4708554C5AB}">
      <dsp:nvSpPr>
        <dsp:cNvPr id="0" name=""/>
        <dsp:cNvSpPr/>
      </dsp:nvSpPr>
      <dsp:spPr>
        <a:xfrm rot="17700000">
          <a:off x="7112575" y="3930690"/>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27940" bIns="0" numCol="1" spcCol="1270" anchor="ctr" anchorCtr="0">
          <a:noAutofit/>
        </a:bodyPr>
        <a:lstStyle/>
        <a:p>
          <a:pPr marL="0" lvl="0" indent="0" algn="r" defTabSz="488950">
            <a:lnSpc>
              <a:spcPct val="90000"/>
            </a:lnSpc>
            <a:spcBef>
              <a:spcPct val="0"/>
            </a:spcBef>
            <a:spcAft>
              <a:spcPct val="35000"/>
            </a:spcAft>
            <a:buNone/>
          </a:pPr>
          <a:endParaRPr lang="en-US" sz="1100" kern="1200" dirty="0">
            <a:solidFill>
              <a:schemeClr val="bg1">
                <a:lumMod val="95000"/>
              </a:schemeClr>
            </a:solidFill>
            <a:latin typeface="Arial" panose="020B0604020202020204" pitchFamily="34" charset="0"/>
            <a:cs typeface="Arial" panose="020B0604020202020204" pitchFamily="34" charset="0"/>
          </a:endParaRPr>
        </a:p>
      </dsp:txBody>
      <dsp:txXfrm>
        <a:off x="7112575" y="3930690"/>
        <a:ext cx="1410072" cy="679884"/>
      </dsp:txXfrm>
    </dsp:sp>
    <dsp:sp modelId="{FD529345-C695-44D3-A38C-5D77D946A180}">
      <dsp:nvSpPr>
        <dsp:cNvPr id="0" name=""/>
        <dsp:cNvSpPr/>
      </dsp:nvSpPr>
      <dsp:spPr>
        <a:xfrm rot="17700000">
          <a:off x="7909377"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 modelId="{90C10BD5-3A1B-4A91-93C5-564C981E347F}">
      <dsp:nvSpPr>
        <dsp:cNvPr id="0" name=""/>
        <dsp:cNvSpPr/>
      </dsp:nvSpPr>
      <dsp:spPr>
        <a:xfrm>
          <a:off x="8612104" y="2457837"/>
          <a:ext cx="1311268" cy="1311268"/>
        </a:xfrm>
        <a:prstGeom prst="donut">
          <a:avLst>
            <a:gd name="adj" fmla="val 20000"/>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53CC783-2E08-41E8-9765-875721FA275B}">
      <dsp:nvSpPr>
        <dsp:cNvPr id="0" name=""/>
        <dsp:cNvSpPr/>
      </dsp:nvSpPr>
      <dsp:spPr>
        <a:xfrm rot="17700000">
          <a:off x="9074136" y="1388885"/>
          <a:ext cx="1630052" cy="7855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0" rIns="0" bIns="0" numCol="1" spcCol="1270" anchor="ctr" anchorCtr="0">
          <a:noAutofit/>
        </a:bodyPr>
        <a:lstStyle/>
        <a:p>
          <a:pPr marL="0" lvl="0" indent="0" algn="l" defTabSz="622300">
            <a:lnSpc>
              <a:spcPct val="90000"/>
            </a:lnSpc>
            <a:spcBef>
              <a:spcPct val="0"/>
            </a:spcBef>
            <a:spcAft>
              <a:spcPct val="35000"/>
            </a:spcAft>
            <a:buNone/>
          </a:pPr>
          <a:r>
            <a:rPr lang="en-US" sz="1400" b="0" kern="1200" dirty="0">
              <a:solidFill>
                <a:schemeClr val="bg1"/>
              </a:solidFill>
              <a:latin typeface="Arial" panose="020B0604020202020204" pitchFamily="34" charset="0"/>
              <a:cs typeface="Arial" panose="020B0604020202020204" pitchFamily="34" charset="0"/>
            </a:rPr>
            <a:t>Updated policy approved by Council</a:t>
          </a:r>
        </a:p>
      </dsp:txBody>
      <dsp:txXfrm>
        <a:off x="9074136" y="1388885"/>
        <a:ext cx="1630052" cy="785559"/>
      </dsp:txXfrm>
    </dsp:sp>
    <dsp:sp modelId="{61E0A242-A994-45AB-84C0-EFFD9C248793}">
      <dsp:nvSpPr>
        <dsp:cNvPr id="0" name=""/>
        <dsp:cNvSpPr/>
      </dsp:nvSpPr>
      <dsp:spPr>
        <a:xfrm>
          <a:off x="10022142" y="2773155"/>
          <a:ext cx="680631" cy="680631"/>
        </a:xfrm>
        <a:prstGeom prst="ellipse">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982588E-3956-4A9B-B35B-662833B6B339}">
      <dsp:nvSpPr>
        <dsp:cNvPr id="0" name=""/>
        <dsp:cNvSpPr/>
      </dsp:nvSpPr>
      <dsp:spPr>
        <a:xfrm rot="17700000">
          <a:off x="9378595" y="3836162"/>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en-US" sz="1400" b="0" kern="1200" dirty="0">
              <a:solidFill>
                <a:schemeClr val="bg1"/>
              </a:solidFill>
              <a:latin typeface="Arial" panose="020B0604020202020204" pitchFamily="34" charset="0"/>
              <a:cs typeface="Arial" panose="020B0604020202020204" pitchFamily="34" charset="0"/>
            </a:rPr>
            <a:t>by June 2019: guidelines</a:t>
          </a:r>
        </a:p>
      </dsp:txBody>
      <dsp:txXfrm>
        <a:off x="9378595" y="3836162"/>
        <a:ext cx="1410072" cy="679884"/>
      </dsp:txXfrm>
    </dsp:sp>
    <dsp:sp modelId="{77BE3222-0A8B-4FAC-B8C6-EF34667D9D91}">
      <dsp:nvSpPr>
        <dsp:cNvPr id="0" name=""/>
        <dsp:cNvSpPr/>
      </dsp:nvSpPr>
      <dsp:spPr>
        <a:xfrm rot="17700000">
          <a:off x="10098816"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 modelId="{35A6E219-83EB-4CF7-932F-4D1CAE1A9036}">
      <dsp:nvSpPr>
        <dsp:cNvPr id="0" name=""/>
        <dsp:cNvSpPr/>
      </dsp:nvSpPr>
      <dsp:spPr>
        <a:xfrm>
          <a:off x="10801438" y="2773155"/>
          <a:ext cx="680631" cy="680631"/>
        </a:xfrm>
        <a:prstGeom prst="ellipse">
          <a:avLst/>
        </a:prstGeom>
        <a:solidFill>
          <a:srgbClr val="92D050"/>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E4ADEA2-823A-4AA2-A403-3AC55112D9D1}">
      <dsp:nvSpPr>
        <dsp:cNvPr id="0" name=""/>
        <dsp:cNvSpPr/>
      </dsp:nvSpPr>
      <dsp:spPr>
        <a:xfrm rot="17700000">
          <a:off x="10232739" y="3907257"/>
          <a:ext cx="1410072" cy="6798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35560" bIns="0" numCol="1" spcCol="1270" anchor="ctr" anchorCtr="0">
          <a:noAutofit/>
        </a:bodyPr>
        <a:lstStyle/>
        <a:p>
          <a:pPr marL="0" lvl="0" indent="0" algn="r" defTabSz="622300">
            <a:lnSpc>
              <a:spcPct val="90000"/>
            </a:lnSpc>
            <a:spcBef>
              <a:spcPct val="0"/>
            </a:spcBef>
            <a:spcAft>
              <a:spcPct val="35000"/>
            </a:spcAft>
            <a:buNone/>
          </a:pPr>
          <a:r>
            <a:rPr lang="en-US" sz="1400" b="0" kern="1200" dirty="0">
              <a:solidFill>
                <a:schemeClr val="bg1"/>
              </a:solidFill>
              <a:latin typeface="Arial" panose="020B0604020202020204" pitchFamily="34" charset="0"/>
              <a:cs typeface="Arial" panose="020B0604020202020204" pitchFamily="34" charset="0"/>
            </a:rPr>
            <a:t>by Nov 2019: assessment of Agencies</a:t>
          </a:r>
        </a:p>
      </dsp:txBody>
      <dsp:txXfrm>
        <a:off x="10232739" y="3907257"/>
        <a:ext cx="1410072" cy="679884"/>
      </dsp:txXfrm>
    </dsp:sp>
    <dsp:sp modelId="{19185DBF-E5B3-4120-BE7B-4A4E37E1D3FD}">
      <dsp:nvSpPr>
        <dsp:cNvPr id="0" name=""/>
        <dsp:cNvSpPr/>
      </dsp:nvSpPr>
      <dsp:spPr>
        <a:xfrm rot="17700000">
          <a:off x="10878112" y="1826571"/>
          <a:ext cx="1410072" cy="679884"/>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7F949-C869-490B-B021-E4DCCC7E5472}">
      <dsp:nvSpPr>
        <dsp:cNvPr id="0" name=""/>
        <dsp:cNvSpPr/>
      </dsp:nvSpPr>
      <dsp:spPr>
        <a:xfrm>
          <a:off x="5759353" y="3086100"/>
          <a:ext cx="3771900" cy="3771900"/>
        </a:xfrm>
        <a:prstGeom prst="gear9">
          <a:avLst/>
        </a:prstGeom>
        <a:solidFill>
          <a:srgbClr val="92D050">
            <a:alpha val="7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b="0" kern="1200" dirty="0">
              <a:solidFill>
                <a:schemeClr val="bg1"/>
              </a:solidFill>
              <a:latin typeface="Arial" panose="020B0604020202020204" pitchFamily="34" charset="0"/>
              <a:cs typeface="Arial" panose="020B0604020202020204" pitchFamily="34" charset="0"/>
            </a:rPr>
            <a:t>agency minimum standards</a:t>
          </a:r>
        </a:p>
      </dsp:txBody>
      <dsp:txXfrm>
        <a:off x="6517673" y="3969650"/>
        <a:ext cx="2255260" cy="1938834"/>
      </dsp:txXfrm>
    </dsp:sp>
    <dsp:sp modelId="{84C59906-DE38-48E7-BCB2-947BAF4F1DA2}">
      <dsp:nvSpPr>
        <dsp:cNvPr id="0" name=""/>
        <dsp:cNvSpPr/>
      </dsp:nvSpPr>
      <dsp:spPr>
        <a:xfrm>
          <a:off x="3564793" y="2194560"/>
          <a:ext cx="2743200" cy="2743200"/>
        </a:xfrm>
        <a:prstGeom prst="gear6">
          <a:avLst/>
        </a:prstGeom>
        <a:solidFill>
          <a:schemeClr val="accent4">
            <a:alpha val="7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bg1"/>
              </a:solidFill>
              <a:latin typeface="Arial" panose="020B0604020202020204" pitchFamily="34" charset="0"/>
              <a:cs typeface="Arial" panose="020B0604020202020204" pitchFamily="34" charset="0"/>
            </a:rPr>
            <a:t>portfolio monitoring and reporting</a:t>
          </a:r>
        </a:p>
      </dsp:txBody>
      <dsp:txXfrm>
        <a:off x="4255402" y="2889343"/>
        <a:ext cx="1361982" cy="1353634"/>
      </dsp:txXfrm>
    </dsp:sp>
    <dsp:sp modelId="{385D9F9A-E3D9-454E-B10B-0C2FDE677898}">
      <dsp:nvSpPr>
        <dsp:cNvPr id="0" name=""/>
        <dsp:cNvSpPr/>
      </dsp:nvSpPr>
      <dsp:spPr>
        <a:xfrm rot="20700000">
          <a:off x="5101265" y="302031"/>
          <a:ext cx="2687776" cy="2687776"/>
        </a:xfrm>
        <a:prstGeom prst="gear6">
          <a:avLst/>
        </a:prstGeom>
        <a:solidFill>
          <a:srgbClr val="00B0F0">
            <a:alpha val="7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0" kern="1200" dirty="0">
              <a:solidFill>
                <a:schemeClr val="bg1"/>
              </a:solidFill>
              <a:latin typeface="Arial" panose="020B0604020202020204" pitchFamily="34" charset="0"/>
              <a:cs typeface="Arial" panose="020B0604020202020204" pitchFamily="34" charset="0"/>
            </a:rPr>
            <a:t>projects and programs</a:t>
          </a:r>
        </a:p>
      </dsp:txBody>
      <dsp:txXfrm rot="-20700000">
        <a:off x="5690773" y="891540"/>
        <a:ext cx="1508760" cy="1508760"/>
      </dsp:txXfrm>
    </dsp:sp>
    <dsp:sp modelId="{619B894B-6BDE-492C-B7F6-A29F8E752472}">
      <dsp:nvSpPr>
        <dsp:cNvPr id="0" name=""/>
        <dsp:cNvSpPr/>
      </dsp:nvSpPr>
      <dsp:spPr>
        <a:xfrm>
          <a:off x="5499514" y="2499588"/>
          <a:ext cx="4828032" cy="4828032"/>
        </a:xfrm>
        <a:prstGeom prst="circularArrow">
          <a:avLst>
            <a:gd name="adj1" fmla="val 4687"/>
            <a:gd name="adj2" fmla="val 299029"/>
            <a:gd name="adj3" fmla="val 2556741"/>
            <a:gd name="adj4" fmla="val 15776484"/>
            <a:gd name="adj5" fmla="val 5469"/>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F13F82B7-6E4A-47AF-A4FC-0F136D33A1CC}">
      <dsp:nvSpPr>
        <dsp:cNvPr id="0" name=""/>
        <dsp:cNvSpPr/>
      </dsp:nvSpPr>
      <dsp:spPr>
        <a:xfrm>
          <a:off x="3078978" y="1576162"/>
          <a:ext cx="3507867" cy="3507867"/>
        </a:xfrm>
        <a:prstGeom prst="leftCircularArrow">
          <a:avLst>
            <a:gd name="adj1" fmla="val 6452"/>
            <a:gd name="adj2" fmla="val 429999"/>
            <a:gd name="adj3" fmla="val 10489124"/>
            <a:gd name="adj4" fmla="val 14837806"/>
            <a:gd name="adj5" fmla="val 7527"/>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4893B901-8AA6-4CF9-B362-1F93E83A1038}">
      <dsp:nvSpPr>
        <dsp:cNvPr id="0" name=""/>
        <dsp:cNvSpPr/>
      </dsp:nvSpPr>
      <dsp:spPr>
        <a:xfrm>
          <a:off x="4479555" y="-298123"/>
          <a:ext cx="3782187" cy="3782187"/>
        </a:xfrm>
        <a:prstGeom prst="circularArrow">
          <a:avLst>
            <a:gd name="adj1" fmla="val 5984"/>
            <a:gd name="adj2" fmla="val 394124"/>
            <a:gd name="adj3" fmla="val 13313824"/>
            <a:gd name="adj4" fmla="val 10508221"/>
            <a:gd name="adj5" fmla="val 6981"/>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085714-61E7-42E4-BBE2-C56195D71B10}">
      <dsp:nvSpPr>
        <dsp:cNvPr id="0" name=""/>
        <dsp:cNvSpPr/>
      </dsp:nvSpPr>
      <dsp:spPr>
        <a:xfrm>
          <a:off x="0" y="2528"/>
          <a:ext cx="12192000" cy="0"/>
        </a:xfrm>
        <a:prstGeom prst="line">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2">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49A1907-AC19-465A-9825-DC7B0C9E0872}">
      <dsp:nvSpPr>
        <dsp:cNvPr id="0" name=""/>
        <dsp:cNvSpPr/>
      </dsp:nvSpPr>
      <dsp:spPr>
        <a:xfrm>
          <a:off x="0" y="2528"/>
          <a:ext cx="877846" cy="5173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vert"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latin typeface="+mj-lt"/>
              <a:cs typeface="Arial" panose="020B0604020202020204" pitchFamily="34" charset="0"/>
            </a:rPr>
            <a:t>Minimum Standards</a:t>
          </a:r>
          <a:endParaRPr lang="en-US" sz="4400" b="1" kern="1200" dirty="0"/>
        </a:p>
      </dsp:txBody>
      <dsp:txXfrm>
        <a:off x="0" y="2528"/>
        <a:ext cx="877846" cy="5173367"/>
      </dsp:txXfrm>
    </dsp:sp>
    <dsp:sp modelId="{A6ED4388-7792-401A-AA9F-14819EF0C2E5}">
      <dsp:nvSpPr>
        <dsp:cNvPr id="0" name=""/>
        <dsp:cNvSpPr/>
      </dsp:nvSpPr>
      <dsp:spPr>
        <a:xfrm>
          <a:off x="1050189" y="29746"/>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Clr>
              <a:schemeClr val="accent6">
                <a:lumMod val="50000"/>
              </a:schemeClr>
            </a:buClr>
            <a:buSzPct val="110000"/>
            <a:buFont typeface="+mj-lt"/>
            <a:buNone/>
          </a:pPr>
          <a:r>
            <a:rPr lang="en-US" sz="2400" b="1" kern="1200" dirty="0">
              <a:latin typeface="Arial Rounded MT Bold" panose="020F0704030504030204" pitchFamily="34" charset="0"/>
            </a:rPr>
            <a:t>1:  </a:t>
          </a:r>
          <a:r>
            <a:rPr lang="en-US" sz="1800" b="1" kern="1200" dirty="0">
              <a:latin typeface="Arial Rounded MT Bold" panose="020F0704030504030204" pitchFamily="34" charset="0"/>
            </a:rPr>
            <a:t>Environmental and Social Assessment, Management and Monitoring</a:t>
          </a:r>
          <a:endParaRPr lang="en-US" sz="1800" kern="1200" dirty="0">
            <a:latin typeface="Arial Rounded MT Bold" panose="020F0704030504030204" pitchFamily="34" charset="0"/>
          </a:endParaRPr>
        </a:p>
      </dsp:txBody>
      <dsp:txXfrm>
        <a:off x="1050189" y="29746"/>
        <a:ext cx="9019282" cy="544365"/>
      </dsp:txXfrm>
    </dsp:sp>
    <dsp:sp modelId="{BC619F25-3C81-40DB-96C4-A08D5764D0CE}">
      <dsp:nvSpPr>
        <dsp:cNvPr id="0" name=""/>
        <dsp:cNvSpPr/>
      </dsp:nvSpPr>
      <dsp:spPr>
        <a:xfrm>
          <a:off x="877846" y="574112"/>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CAE0A7D3-5142-4EB6-967C-4D9FD57CDA95}">
      <dsp:nvSpPr>
        <dsp:cNvPr id="0" name=""/>
        <dsp:cNvSpPr/>
      </dsp:nvSpPr>
      <dsp:spPr>
        <a:xfrm>
          <a:off x="1050189" y="601330"/>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2:  </a:t>
          </a:r>
          <a:r>
            <a:rPr lang="en-US" sz="1800" b="1" kern="1200" dirty="0">
              <a:latin typeface="Arial Rounded MT Bold" panose="020F0704030504030204" pitchFamily="34" charset="0"/>
            </a:rPr>
            <a:t>Accountability, Grievance and Conflict Resolution</a:t>
          </a:r>
          <a:endParaRPr lang="en-US" sz="1800" kern="1200" dirty="0">
            <a:latin typeface="Arial Rounded MT Bold" panose="020F0704030504030204" pitchFamily="34" charset="0"/>
          </a:endParaRPr>
        </a:p>
      </dsp:txBody>
      <dsp:txXfrm>
        <a:off x="1050189" y="601330"/>
        <a:ext cx="9019282" cy="544365"/>
      </dsp:txXfrm>
    </dsp:sp>
    <dsp:sp modelId="{DA5A2F6C-0AB9-4BB2-9B46-E7C583F4DE18}">
      <dsp:nvSpPr>
        <dsp:cNvPr id="0" name=""/>
        <dsp:cNvSpPr/>
      </dsp:nvSpPr>
      <dsp:spPr>
        <a:xfrm>
          <a:off x="877846" y="1145696"/>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D7C467B9-6601-4D74-B942-23F15F366930}">
      <dsp:nvSpPr>
        <dsp:cNvPr id="0" name=""/>
        <dsp:cNvSpPr/>
      </dsp:nvSpPr>
      <dsp:spPr>
        <a:xfrm>
          <a:off x="1050189" y="1172914"/>
          <a:ext cx="11129974"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461963">
            <a:lnSpc>
              <a:spcPct val="90000"/>
            </a:lnSpc>
            <a:spcBef>
              <a:spcPct val="0"/>
            </a:spcBef>
            <a:spcAft>
              <a:spcPct val="35000"/>
            </a:spcAft>
            <a:buFont typeface="+mj-lt"/>
            <a:buNone/>
          </a:pPr>
          <a:r>
            <a:rPr lang="en-US" sz="2400" b="1" kern="1200" dirty="0">
              <a:latin typeface="Arial Rounded MT Bold" panose="020F0704030504030204" pitchFamily="34" charset="0"/>
            </a:rPr>
            <a:t>3:  </a:t>
          </a:r>
          <a:r>
            <a:rPr lang="en-US" sz="1800" b="1" kern="1200" dirty="0">
              <a:latin typeface="Arial Rounded MT Bold" panose="020F0704030504030204" pitchFamily="34" charset="0"/>
            </a:rPr>
            <a:t>Biodiversity Conservation and the Sustainable Management of Living Natural Resources</a:t>
          </a:r>
          <a:endParaRPr lang="en-US" sz="1800" kern="1200" dirty="0">
            <a:latin typeface="Arial Rounded MT Bold" panose="020F0704030504030204" pitchFamily="34" charset="0"/>
          </a:endParaRPr>
        </a:p>
      </dsp:txBody>
      <dsp:txXfrm>
        <a:off x="1050189" y="1172914"/>
        <a:ext cx="11129974" cy="544365"/>
      </dsp:txXfrm>
    </dsp:sp>
    <dsp:sp modelId="{F68A8712-1799-4F16-927B-B1F52D26F466}">
      <dsp:nvSpPr>
        <dsp:cNvPr id="0" name=""/>
        <dsp:cNvSpPr/>
      </dsp:nvSpPr>
      <dsp:spPr>
        <a:xfrm>
          <a:off x="877846" y="1717280"/>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BE123950-8CA5-4B01-AEAE-1CDA24F8F239}">
      <dsp:nvSpPr>
        <dsp:cNvPr id="0" name=""/>
        <dsp:cNvSpPr/>
      </dsp:nvSpPr>
      <dsp:spPr>
        <a:xfrm>
          <a:off x="1050189" y="1744498"/>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4:  </a:t>
          </a:r>
          <a:r>
            <a:rPr lang="en-US" sz="1800" b="1" kern="1200" dirty="0">
              <a:latin typeface="Arial Rounded MT Bold" panose="020F0704030504030204" pitchFamily="34" charset="0"/>
            </a:rPr>
            <a:t>Restrictions on Land Use and Involuntary Resettlement</a:t>
          </a:r>
          <a:endParaRPr lang="en-US" sz="1800" kern="1200" dirty="0">
            <a:latin typeface="Arial Rounded MT Bold" panose="020F0704030504030204" pitchFamily="34" charset="0"/>
          </a:endParaRPr>
        </a:p>
      </dsp:txBody>
      <dsp:txXfrm>
        <a:off x="1050189" y="1744498"/>
        <a:ext cx="9019282" cy="544365"/>
      </dsp:txXfrm>
    </dsp:sp>
    <dsp:sp modelId="{38706353-1C9C-46BD-B08B-F38A60C4BFF6}">
      <dsp:nvSpPr>
        <dsp:cNvPr id="0" name=""/>
        <dsp:cNvSpPr/>
      </dsp:nvSpPr>
      <dsp:spPr>
        <a:xfrm>
          <a:off x="877846" y="2288864"/>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D0B8ED7A-4673-40B9-9DA4-BE97A7F7ED9F}">
      <dsp:nvSpPr>
        <dsp:cNvPr id="0" name=""/>
        <dsp:cNvSpPr/>
      </dsp:nvSpPr>
      <dsp:spPr>
        <a:xfrm>
          <a:off x="1050189" y="2316082"/>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5:  </a:t>
          </a:r>
          <a:r>
            <a:rPr lang="en-US" sz="1800" b="1" kern="1200" dirty="0">
              <a:latin typeface="Arial Rounded MT Bold" panose="020F0704030504030204" pitchFamily="34" charset="0"/>
            </a:rPr>
            <a:t>Indigenous Peoples</a:t>
          </a:r>
        </a:p>
      </dsp:txBody>
      <dsp:txXfrm>
        <a:off x="1050189" y="2316082"/>
        <a:ext cx="9019282" cy="544365"/>
      </dsp:txXfrm>
    </dsp:sp>
    <dsp:sp modelId="{D69F2FE7-D8F1-465F-A0B4-6B8EF1703CD0}">
      <dsp:nvSpPr>
        <dsp:cNvPr id="0" name=""/>
        <dsp:cNvSpPr/>
      </dsp:nvSpPr>
      <dsp:spPr>
        <a:xfrm>
          <a:off x="877846" y="2860448"/>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A940CF7F-71CE-4572-857E-1CFE488DBB68}">
      <dsp:nvSpPr>
        <dsp:cNvPr id="0" name=""/>
        <dsp:cNvSpPr/>
      </dsp:nvSpPr>
      <dsp:spPr>
        <a:xfrm>
          <a:off x="1050189" y="2887666"/>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6:  </a:t>
          </a:r>
          <a:r>
            <a:rPr lang="en-US" sz="1800" b="1" kern="1200" dirty="0">
              <a:latin typeface="Arial Rounded MT Bold" panose="020F0704030504030204" pitchFamily="34" charset="0"/>
            </a:rPr>
            <a:t>Cultural Heritage</a:t>
          </a:r>
        </a:p>
      </dsp:txBody>
      <dsp:txXfrm>
        <a:off x="1050189" y="2887666"/>
        <a:ext cx="9019282" cy="544365"/>
      </dsp:txXfrm>
    </dsp:sp>
    <dsp:sp modelId="{F81B1F73-1266-4160-9675-ACF19A4E4C68}">
      <dsp:nvSpPr>
        <dsp:cNvPr id="0" name=""/>
        <dsp:cNvSpPr/>
      </dsp:nvSpPr>
      <dsp:spPr>
        <a:xfrm>
          <a:off x="877846" y="3432031"/>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F9042680-1565-40EA-AFEA-9503200188E3}">
      <dsp:nvSpPr>
        <dsp:cNvPr id="0" name=""/>
        <dsp:cNvSpPr/>
      </dsp:nvSpPr>
      <dsp:spPr>
        <a:xfrm>
          <a:off x="1050189" y="3459250"/>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7:  </a:t>
          </a:r>
          <a:r>
            <a:rPr lang="en-US" sz="1800" b="1" kern="1200" dirty="0">
              <a:latin typeface="Arial Rounded MT Bold" panose="020F0704030504030204" pitchFamily="34" charset="0"/>
            </a:rPr>
            <a:t>Resource Efficiency and Pollution Prevention</a:t>
          </a:r>
        </a:p>
      </dsp:txBody>
      <dsp:txXfrm>
        <a:off x="1050189" y="3459250"/>
        <a:ext cx="9019282" cy="544365"/>
      </dsp:txXfrm>
    </dsp:sp>
    <dsp:sp modelId="{A7104C5F-68E5-47EE-84B1-BDF41D2C0B57}">
      <dsp:nvSpPr>
        <dsp:cNvPr id="0" name=""/>
        <dsp:cNvSpPr/>
      </dsp:nvSpPr>
      <dsp:spPr>
        <a:xfrm>
          <a:off x="877846" y="4003615"/>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C5E177A9-E11E-4C2F-9AF8-1D086257CC59}">
      <dsp:nvSpPr>
        <dsp:cNvPr id="0" name=""/>
        <dsp:cNvSpPr/>
      </dsp:nvSpPr>
      <dsp:spPr>
        <a:xfrm>
          <a:off x="1050189" y="4030834"/>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cs typeface="Arial" panose="020B0604020202020204" pitchFamily="34" charset="0"/>
            </a:rPr>
            <a:t>8:  </a:t>
          </a:r>
          <a:r>
            <a:rPr lang="en-US" sz="1800" b="1" kern="1200" dirty="0">
              <a:latin typeface="Arial Rounded MT Bold" panose="020F0704030504030204" pitchFamily="34" charset="0"/>
              <a:cs typeface="Arial" panose="020B0604020202020204" pitchFamily="34" charset="0"/>
            </a:rPr>
            <a:t>Labor </a:t>
          </a:r>
          <a:r>
            <a:rPr lang="en-US" sz="1800" b="1" kern="1200" dirty="0">
              <a:latin typeface="Arial Rounded MT Bold" panose="020F0704030504030204" pitchFamily="34" charset="0"/>
            </a:rPr>
            <a:t>and Working Conditions</a:t>
          </a:r>
        </a:p>
      </dsp:txBody>
      <dsp:txXfrm>
        <a:off x="1050189" y="4030834"/>
        <a:ext cx="9019282" cy="544365"/>
      </dsp:txXfrm>
    </dsp:sp>
    <dsp:sp modelId="{9B1B3209-9A34-4392-A7AE-AB53D1FA8499}">
      <dsp:nvSpPr>
        <dsp:cNvPr id="0" name=""/>
        <dsp:cNvSpPr/>
      </dsp:nvSpPr>
      <dsp:spPr>
        <a:xfrm>
          <a:off x="877846" y="4575199"/>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 modelId="{8BB3EBB2-43F1-451A-BAF4-C0803A97BF35}">
      <dsp:nvSpPr>
        <dsp:cNvPr id="0" name=""/>
        <dsp:cNvSpPr/>
      </dsp:nvSpPr>
      <dsp:spPr>
        <a:xfrm>
          <a:off x="1050189" y="4602418"/>
          <a:ext cx="9019282" cy="5443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Font typeface="+mj-lt"/>
            <a:buNone/>
          </a:pPr>
          <a:r>
            <a:rPr lang="en-US" sz="2400" b="1" kern="1200" dirty="0">
              <a:latin typeface="Arial Rounded MT Bold" panose="020F0704030504030204" pitchFamily="34" charset="0"/>
            </a:rPr>
            <a:t>9: </a:t>
          </a:r>
          <a:r>
            <a:rPr lang="en-US" sz="1800" b="1" kern="1200" dirty="0">
              <a:latin typeface="Arial Rounded MT Bold" panose="020F0704030504030204" pitchFamily="34" charset="0"/>
            </a:rPr>
            <a:t>Community Health, Safety and Security</a:t>
          </a:r>
        </a:p>
      </dsp:txBody>
      <dsp:txXfrm>
        <a:off x="1050189" y="4602418"/>
        <a:ext cx="9019282" cy="544365"/>
      </dsp:txXfrm>
    </dsp:sp>
    <dsp:sp modelId="{EDA96264-D976-432D-BB15-CA9CBBA855CE}">
      <dsp:nvSpPr>
        <dsp:cNvPr id="0" name=""/>
        <dsp:cNvSpPr/>
      </dsp:nvSpPr>
      <dsp:spPr>
        <a:xfrm>
          <a:off x="877846" y="5146783"/>
          <a:ext cx="9191624"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a:sp3d z="127000" prstMaterial="matte"/>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548BA4-C53E-46C5-AC3A-F3F1C7492607}">
      <dsp:nvSpPr>
        <dsp:cNvPr id="0" name=""/>
        <dsp:cNvSpPr/>
      </dsp:nvSpPr>
      <dsp:spPr>
        <a:xfrm>
          <a:off x="1367" y="1784103"/>
          <a:ext cx="3116096" cy="2570127"/>
        </a:xfrm>
        <a:prstGeom prst="roundRect">
          <a:avLst>
            <a:gd name="adj" fmla="val 10000"/>
          </a:avLst>
        </a:prstGeom>
        <a:solidFill>
          <a:srgbClr val="92D050">
            <a:alpha val="2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195" tIns="36195" rIns="36195" bIns="36195"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ü"/>
          </a:pPr>
          <a:r>
            <a:rPr lang="en-US" sz="1900" b="1" kern="1200" dirty="0">
              <a:solidFill>
                <a:schemeClr val="bg1"/>
              </a:solidFill>
              <a:latin typeface="Arial" panose="020B0604020202020204" pitchFamily="34" charset="0"/>
              <a:cs typeface="Arial" panose="020B0604020202020204" pitchFamily="34" charset="0"/>
            </a:rPr>
            <a:t>indicative information</a:t>
          </a:r>
          <a:r>
            <a:rPr lang="en-US" sz="1900" b="0" kern="1200" dirty="0">
              <a:solidFill>
                <a:schemeClr val="bg1"/>
              </a:solidFill>
              <a:latin typeface="Arial" panose="020B0604020202020204" pitchFamily="34" charset="0"/>
              <a:cs typeface="Arial" panose="020B0604020202020204" pitchFamily="34" charset="0"/>
            </a:rPr>
            <a:t> on E&amp;S risks and potential impacts; and any measures to address such risks and impacts</a:t>
          </a:r>
        </a:p>
      </dsp:txBody>
      <dsp:txXfrm>
        <a:off x="60513" y="1843249"/>
        <a:ext cx="2997804" cy="1901094"/>
      </dsp:txXfrm>
    </dsp:sp>
    <dsp:sp modelId="{CBAE4D43-6F67-4B38-B8BA-B68D87CD4C4A}">
      <dsp:nvSpPr>
        <dsp:cNvPr id="0" name=""/>
        <dsp:cNvSpPr/>
      </dsp:nvSpPr>
      <dsp:spPr>
        <a:xfrm>
          <a:off x="1768427" y="2114017"/>
          <a:ext cx="3940407" cy="3940407"/>
        </a:xfrm>
        <a:prstGeom prst="leftCircularArrow">
          <a:avLst>
            <a:gd name="adj1" fmla="val 2776"/>
            <a:gd name="adj2" fmla="val 338610"/>
            <a:gd name="adj3" fmla="val 2310976"/>
            <a:gd name="adj4" fmla="val 9221344"/>
            <a:gd name="adj5" fmla="val 3239"/>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9F5E755B-CAFF-4D0D-8B12-C4EFB1D7BB65}">
      <dsp:nvSpPr>
        <dsp:cNvPr id="0" name=""/>
        <dsp:cNvSpPr/>
      </dsp:nvSpPr>
      <dsp:spPr>
        <a:xfrm>
          <a:off x="693832" y="3803489"/>
          <a:ext cx="2769863" cy="1101483"/>
        </a:xfrm>
        <a:prstGeom prst="roundRect">
          <a:avLst>
            <a:gd name="adj" fmla="val 10000"/>
          </a:avLst>
        </a:prstGeom>
        <a:solidFill>
          <a:srgbClr val="92D05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Arial" panose="020B0604020202020204" pitchFamily="34" charset="0"/>
              <a:cs typeface="Arial" panose="020B0604020202020204" pitchFamily="34" charset="0"/>
            </a:rPr>
            <a:t>PIF/PFD</a:t>
          </a:r>
        </a:p>
      </dsp:txBody>
      <dsp:txXfrm>
        <a:off x="726093" y="3835750"/>
        <a:ext cx="2705341" cy="1036961"/>
      </dsp:txXfrm>
    </dsp:sp>
    <dsp:sp modelId="{C83030A6-655F-469D-9AE4-7380FFE33B9F}">
      <dsp:nvSpPr>
        <dsp:cNvPr id="0" name=""/>
        <dsp:cNvSpPr/>
      </dsp:nvSpPr>
      <dsp:spPr>
        <a:xfrm>
          <a:off x="3925326" y="1807644"/>
          <a:ext cx="4087321" cy="2887127"/>
        </a:xfrm>
        <a:prstGeom prst="roundRect">
          <a:avLst>
            <a:gd name="adj" fmla="val 10000"/>
          </a:avLst>
        </a:prstGeom>
        <a:solidFill>
          <a:schemeClr val="accent4">
            <a:alpha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195" tIns="36195" rIns="36195" bIns="36195"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ü"/>
          </a:pPr>
          <a:r>
            <a:rPr lang="en-US" sz="1900" b="0" kern="1200" dirty="0">
              <a:solidFill>
                <a:schemeClr val="bg1"/>
              </a:solidFill>
              <a:latin typeface="Arial" panose="020B0604020202020204" pitchFamily="34" charset="0"/>
              <a:cs typeface="Arial" panose="020B0604020202020204" pitchFamily="34" charset="0"/>
            </a:rPr>
            <a:t>additional information on E&amp;S risks and impacts, and measures to address these, </a:t>
          </a:r>
          <a:r>
            <a:rPr lang="en-US" sz="1900" b="1" kern="1200" dirty="0">
              <a:solidFill>
                <a:schemeClr val="bg1"/>
              </a:solidFill>
              <a:latin typeface="Arial" panose="020B0604020202020204" pitchFamily="34" charset="0"/>
              <a:cs typeface="Arial" panose="020B0604020202020204" pitchFamily="34" charset="0"/>
            </a:rPr>
            <a:t>including any environmental and social assessments carried out, and any Environmental and Social Management Plans or the equivalent</a:t>
          </a:r>
        </a:p>
      </dsp:txBody>
      <dsp:txXfrm>
        <a:off x="3991767" y="2492755"/>
        <a:ext cx="3954439" cy="2135575"/>
      </dsp:txXfrm>
    </dsp:sp>
    <dsp:sp modelId="{2DE34197-9404-4F31-89BC-51E550A7C597}">
      <dsp:nvSpPr>
        <dsp:cNvPr id="0" name=""/>
        <dsp:cNvSpPr/>
      </dsp:nvSpPr>
      <dsp:spPr>
        <a:xfrm>
          <a:off x="5691169" y="-3253"/>
          <a:ext cx="4677664" cy="4677664"/>
        </a:xfrm>
        <a:prstGeom prst="circularArrow">
          <a:avLst>
            <a:gd name="adj1" fmla="val 2339"/>
            <a:gd name="adj2" fmla="val 282358"/>
            <a:gd name="adj3" fmla="val 19531833"/>
            <a:gd name="adj4" fmla="val 12565212"/>
            <a:gd name="adj5" fmla="val 2728"/>
          </a:avLst>
        </a:prstGeom>
        <a:solidFill>
          <a:schemeClr val="accent3">
            <a:alpha val="25000"/>
          </a:schemeClr>
        </a:solidFill>
        <a:ln>
          <a:noFill/>
        </a:ln>
        <a:effectLst/>
      </dsp:spPr>
      <dsp:style>
        <a:lnRef idx="0">
          <a:scrgbClr r="0" g="0" b="0"/>
        </a:lnRef>
        <a:fillRef idx="1">
          <a:scrgbClr r="0" g="0" b="0"/>
        </a:fillRef>
        <a:effectRef idx="0">
          <a:scrgbClr r="0" g="0" b="0"/>
        </a:effectRef>
        <a:fontRef idx="minor">
          <a:schemeClr val="lt1"/>
        </a:fontRef>
      </dsp:style>
    </dsp:sp>
    <dsp:sp modelId="{DC208A55-0AD1-4FF5-99E6-FD2E2C4A8F65}">
      <dsp:nvSpPr>
        <dsp:cNvPr id="0" name=""/>
        <dsp:cNvSpPr/>
      </dsp:nvSpPr>
      <dsp:spPr>
        <a:xfrm>
          <a:off x="4436206" y="1244929"/>
          <a:ext cx="3319598" cy="1101483"/>
        </a:xfrm>
        <a:prstGeom prst="roundRect">
          <a:avLst>
            <a:gd name="adj" fmla="val 10000"/>
          </a:avLst>
        </a:prstGeom>
        <a:solidFill>
          <a:schemeClr val="accent4">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Arial" panose="020B0604020202020204" pitchFamily="34" charset="0"/>
              <a:cs typeface="Arial" panose="020B0604020202020204" pitchFamily="34" charset="0"/>
            </a:rPr>
            <a:t>CEO Endorsement/ Approval</a:t>
          </a:r>
        </a:p>
      </dsp:txBody>
      <dsp:txXfrm>
        <a:off x="4468467" y="1277190"/>
        <a:ext cx="3255076" cy="1036961"/>
      </dsp:txXfrm>
    </dsp:sp>
    <dsp:sp modelId="{EE751FB8-66D7-4AD3-BDE8-1710140E2013}">
      <dsp:nvSpPr>
        <dsp:cNvPr id="0" name=""/>
        <dsp:cNvSpPr/>
      </dsp:nvSpPr>
      <dsp:spPr>
        <a:xfrm>
          <a:off x="8728301" y="1784103"/>
          <a:ext cx="3116096" cy="2570127"/>
        </a:xfrm>
        <a:prstGeom prst="roundRect">
          <a:avLst>
            <a:gd name="adj" fmla="val 10000"/>
          </a:avLst>
        </a:prstGeom>
        <a:solidFill>
          <a:srgbClr val="00B0F0">
            <a:alpha val="25000"/>
          </a:srgb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195" tIns="36195" rIns="36195" bIns="36195"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ü"/>
          </a:pPr>
          <a:r>
            <a:rPr lang="en-US" sz="1900" b="0" kern="1200" dirty="0">
              <a:solidFill>
                <a:schemeClr val="bg1"/>
              </a:solidFill>
              <a:latin typeface="Arial" panose="020B0604020202020204" pitchFamily="34" charset="0"/>
              <a:cs typeface="Arial" panose="020B0604020202020204" pitchFamily="34" charset="0"/>
            </a:rPr>
            <a:t>information on the </a:t>
          </a:r>
          <a:r>
            <a:rPr lang="en-US" sz="1900" b="1" kern="1200" dirty="0">
              <a:solidFill>
                <a:schemeClr val="bg1"/>
              </a:solidFill>
              <a:latin typeface="Arial" panose="020B0604020202020204" pitchFamily="34" charset="0"/>
              <a:cs typeface="Arial" panose="020B0604020202020204" pitchFamily="34" charset="0"/>
            </a:rPr>
            <a:t>implementation of relevant environmental and social management measures </a:t>
          </a:r>
          <a:r>
            <a:rPr lang="en-US" sz="1900" b="0" kern="1200" dirty="0">
              <a:solidFill>
                <a:schemeClr val="bg1"/>
              </a:solidFill>
              <a:latin typeface="Arial" panose="020B0604020202020204" pitchFamily="34" charset="0"/>
              <a:cs typeface="Arial" panose="020B0604020202020204" pitchFamily="34" charset="0"/>
            </a:rPr>
            <a:t>at project mid-term, if applicable, and at project completion</a:t>
          </a:r>
        </a:p>
      </dsp:txBody>
      <dsp:txXfrm>
        <a:off x="8787447" y="1843249"/>
        <a:ext cx="2997804" cy="1901094"/>
      </dsp:txXfrm>
    </dsp:sp>
    <dsp:sp modelId="{8A61719B-4963-4FF4-8DAD-E49F192DC328}">
      <dsp:nvSpPr>
        <dsp:cNvPr id="0" name=""/>
        <dsp:cNvSpPr/>
      </dsp:nvSpPr>
      <dsp:spPr>
        <a:xfrm>
          <a:off x="9420767" y="3803489"/>
          <a:ext cx="2769863" cy="1101483"/>
        </a:xfrm>
        <a:prstGeom prst="roundRect">
          <a:avLst>
            <a:gd name="adj" fmla="val 10000"/>
          </a:avLst>
        </a:prstGeom>
        <a:solidFill>
          <a:srgbClr val="00B0F0">
            <a:alpha val="90000"/>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bg1"/>
              </a:solidFill>
              <a:latin typeface="Arial" panose="020B0604020202020204" pitchFamily="34" charset="0"/>
              <a:cs typeface="Arial" panose="020B0604020202020204" pitchFamily="34" charset="0"/>
            </a:rPr>
            <a:t>post-approval</a:t>
          </a:r>
        </a:p>
      </dsp:txBody>
      <dsp:txXfrm>
        <a:off x="9453028" y="3835750"/>
        <a:ext cx="2705341" cy="103696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4463" y="0"/>
            <a:ext cx="3024187" cy="458788"/>
          </a:xfrm>
          <a:prstGeom prst="rect">
            <a:avLst/>
          </a:prstGeom>
        </p:spPr>
        <p:txBody>
          <a:bodyPr vert="horz" lIns="91440" tIns="45720" rIns="91440" bIns="45720" rtlCol="0"/>
          <a:lstStyle>
            <a:lvl1pPr algn="r">
              <a:defRPr sz="1200"/>
            </a:lvl1pPr>
          </a:lstStyle>
          <a:p>
            <a:fld id="{18000D59-05D3-4950-8132-E3A370F831BF}" type="datetimeFigureOut">
              <a:rPr lang="en-US" smtClean="0"/>
              <a:t>2/6/2019</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00550"/>
            <a:ext cx="5583238"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302418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4463" y="8685213"/>
            <a:ext cx="3024187" cy="458787"/>
          </a:xfrm>
          <a:prstGeom prst="rect">
            <a:avLst/>
          </a:prstGeom>
        </p:spPr>
        <p:txBody>
          <a:bodyPr vert="horz" lIns="91440" tIns="45720" rIns="91440" bIns="45720" rtlCol="0" anchor="b"/>
          <a:lstStyle>
            <a:lvl1pPr algn="r">
              <a:defRPr sz="1200"/>
            </a:lvl1pPr>
          </a:lstStyle>
          <a:p>
            <a:fld id="{6B05F65F-C3D5-47CF-A899-F265C002B40C}" type="slidenum">
              <a:rPr lang="en-US" smtClean="0"/>
              <a:t>‹#›</a:t>
            </a:fld>
            <a:endParaRPr lang="en-US"/>
          </a:p>
        </p:txBody>
      </p:sp>
    </p:spTree>
    <p:extLst>
      <p:ext uri="{BB962C8B-B14F-4D97-AF65-F5344CB8AC3E}">
        <p14:creationId xmlns:p14="http://schemas.microsoft.com/office/powerpoint/2010/main" val="1597438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AC269C-F241-42B3-9AA1-A6190FA253DD}" type="slidenum">
              <a:rPr lang="en-US" smtClean="0"/>
              <a:t>3</a:t>
            </a:fld>
            <a:endParaRPr lang="en-US"/>
          </a:p>
        </p:txBody>
      </p:sp>
    </p:spTree>
    <p:extLst>
      <p:ext uri="{BB962C8B-B14F-4D97-AF65-F5344CB8AC3E}">
        <p14:creationId xmlns:p14="http://schemas.microsoft.com/office/powerpoint/2010/main" val="3006117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The Council approved a Provisional Policy on Environmental and Social Safeguard Standards in May 2011, in connection with its decision to pilot an expansion of the GEF Partnership. This policy was introduced with a view to ensuring that all Agencies that implement GEF-financed activities – including any new Agencies accredited as part of the pilot to broaden the Partnership – have robust systems in place to avoid, minimize and mitigate any potentially adverse environmental and social impacts.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In 2017, the Independent Evaluation Office (IEO) presented the findings, conclusions and recommendations of its Review of the GEF Policy on Agency Minimum Standards on Environmental and Social Safeguards. The review found that: (a) GEF Safeguards have served as a catalyst among many Agencies to strengthen existing safeguard policies and, in a number of cases, adopt comprehensive safeguard policy frameworks. (b) Unlike some peer institutions, the GEF does not have requirements in place for monitoring and reporting on safeguards implementation. (c) A high-level comparison of the GEF’s policy with more recently adopted frameworks (</a:t>
            </a:r>
            <a:r>
              <a:rPr lang="en-US" dirty="0" err="1"/>
              <a:t>incl</a:t>
            </a:r>
            <a:r>
              <a:rPr lang="en-US" dirty="0"/>
              <a:t> World Bank) suggests that there are several, possible gaps and/or areas that could merit greater emphasis, including: climate and disaster risks; community health, safety and security; disability inclusion, disadvantaged or vulnerable individuals and </a:t>
            </a:r>
            <a:r>
              <a:rPr lang="en-US" dirty="0" err="1"/>
              <a:t>groups;cultural</a:t>
            </a:r>
            <a:r>
              <a:rPr lang="en-US" dirty="0"/>
              <a:t> heritage; and labor and working conditions.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In light of the above findings, IEO recommended that the GEF’s minimum standards on environmental and social safeguards be reviewed to fill critical gaps while avoiding an excessive burden on Agencies. The review further recommended that safeguards monitoring and reporting be improved at the project and portfolio levels, and that capacity development and knowledge sharing be strengthened to enable a more effective dissemination of safeguards related expertise and experience across the GEF Partnership. </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Review of the GEF's Engagement with Indigenous Peoples recommended that the GEF update relevant policies and guidelines to reflect best practice standards concerning indigenous peoples. Specifically, it recommended that attention be given to “the right to self- determination and to free, prior and informed consent (FPIC) as they pertain to consultations with indigenous peoples concerning GEF projects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The new Policy </a:t>
            </a:r>
            <a:r>
              <a:rPr lang="en-US" dirty="0" err="1"/>
              <a:t>taked</a:t>
            </a:r>
            <a:r>
              <a:rPr lang="en-US" dirty="0"/>
              <a:t> into account the findings, conclusions and recommendations of the IEO reviews, the additional analysis carried out by the Secretariat in collaboration with the multi-stakeholder Working Group, as well as the input provided by stakeholders</a:t>
            </a:r>
          </a:p>
        </p:txBody>
      </p:sp>
      <p:sp>
        <p:nvSpPr>
          <p:cNvPr id="4" name="Slide Number Placeholder 3"/>
          <p:cNvSpPr>
            <a:spLocks noGrp="1"/>
          </p:cNvSpPr>
          <p:nvPr>
            <p:ph type="sldNum" sz="quarter" idx="10"/>
          </p:nvPr>
        </p:nvSpPr>
        <p:spPr/>
        <p:txBody>
          <a:bodyPr/>
          <a:lstStyle/>
          <a:p>
            <a:fld id="{D252BF1A-FD99-4214-AA27-C5BF9725D2A0}" type="slidenum">
              <a:rPr lang="en-US" smtClean="0"/>
              <a:t>22</a:t>
            </a:fld>
            <a:endParaRPr lang="en-US" dirty="0"/>
          </a:p>
        </p:txBody>
      </p:sp>
    </p:spTree>
    <p:extLst>
      <p:ext uri="{BB962C8B-B14F-4D97-AF65-F5344CB8AC3E}">
        <p14:creationId xmlns:p14="http://schemas.microsoft.com/office/powerpoint/2010/main" val="3672741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proposed policy includes </a:t>
            </a:r>
          </a:p>
          <a:p>
            <a:endParaRPr lang="en-US" dirty="0"/>
          </a:p>
          <a:p>
            <a:pPr marL="228600" indent="-228600">
              <a:buAutoNum type="arabicParenBoth"/>
            </a:pPr>
            <a:r>
              <a:rPr lang="en-US" dirty="0"/>
              <a:t>new requirements for the documentation of and reporting on environmental and social risks and impacts, and their management, throughout the GEF project and program cycle. These requirements are intended to enhance the flow of information on safeguards implementation across GEF-financed projects and programs.</a:t>
            </a:r>
          </a:p>
          <a:p>
            <a:pPr marL="228600" indent="-228600">
              <a:buAutoNum type="arabicParenBoth"/>
            </a:pPr>
            <a:r>
              <a:rPr lang="en-US" dirty="0"/>
              <a:t>Role for the Secretariat to review projects and programs for the availability, clarity and completeness of the information requested at the various stages od the project cycle, and the monitoring of and reporting on safeguards implementation at the portfolio level</a:t>
            </a:r>
          </a:p>
          <a:p>
            <a:pPr marL="228600" indent="-228600">
              <a:buAutoNum type="arabicParenBoth"/>
            </a:pPr>
            <a:r>
              <a:rPr lang="en-US" dirty="0"/>
              <a:t>Expanded and strengthened standards in line good international practices ( and recommendations of the IEO) </a:t>
            </a:r>
          </a:p>
          <a:p>
            <a:pPr marL="228600" indent="-228600">
              <a:buAutoNum type="arabicParenBoth"/>
            </a:pPr>
            <a:r>
              <a:rPr lang="en-US" dirty="0"/>
              <a:t>Provisions related to the GEF conflict Resolution Commissioner.</a:t>
            </a:r>
          </a:p>
        </p:txBody>
      </p:sp>
      <p:sp>
        <p:nvSpPr>
          <p:cNvPr id="4" name="Slide Number Placeholder 3"/>
          <p:cNvSpPr>
            <a:spLocks noGrp="1"/>
          </p:cNvSpPr>
          <p:nvPr>
            <p:ph type="sldNum" sz="quarter" idx="10"/>
          </p:nvPr>
        </p:nvSpPr>
        <p:spPr/>
        <p:txBody>
          <a:bodyPr/>
          <a:lstStyle/>
          <a:p>
            <a:fld id="{6B05F65F-C3D5-47CF-A899-F265C002B40C}" type="slidenum">
              <a:rPr lang="en-US" smtClean="0"/>
              <a:t>23</a:t>
            </a:fld>
            <a:endParaRPr lang="en-US"/>
          </a:p>
        </p:txBody>
      </p:sp>
    </p:spTree>
    <p:extLst>
      <p:ext uri="{BB962C8B-B14F-4D97-AF65-F5344CB8AC3E}">
        <p14:creationId xmlns:p14="http://schemas.microsoft.com/office/powerpoint/2010/main" val="149819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news policy expands and sharpens the minimum standards in line with good international practice. </a:t>
            </a:r>
          </a:p>
          <a:p>
            <a:r>
              <a:rPr lang="en-US" dirty="0"/>
              <a:t>New areas addressed in the proposed policy include, labor and working conditions; community health, safety, and security; climate and disaster risks; disability inclusion; disadvantaged or vulnerable individuals or groups; adverse gender-related impacts, including gender-based violence and sexual exploitation and abuse. The proposed policy also strengthens protections for the rights of indigenous peoples. </a:t>
            </a:r>
          </a:p>
          <a:p>
            <a:endParaRPr lang="en-US" dirty="0"/>
          </a:p>
        </p:txBody>
      </p:sp>
      <p:sp>
        <p:nvSpPr>
          <p:cNvPr id="4" name="Slide Number Placeholder 3"/>
          <p:cNvSpPr>
            <a:spLocks noGrp="1"/>
          </p:cNvSpPr>
          <p:nvPr>
            <p:ph type="sldNum" sz="quarter" idx="10"/>
          </p:nvPr>
        </p:nvSpPr>
        <p:spPr/>
        <p:txBody>
          <a:bodyPr/>
          <a:lstStyle/>
          <a:p>
            <a:fld id="{538A0941-8ED6-4506-920E-CA71D19A2808}" type="slidenum">
              <a:rPr lang="en-US" smtClean="0"/>
              <a:t>24</a:t>
            </a:fld>
            <a:endParaRPr lang="en-US" dirty="0"/>
          </a:p>
        </p:txBody>
      </p:sp>
    </p:spTree>
    <p:extLst>
      <p:ext uri="{BB962C8B-B14F-4D97-AF65-F5344CB8AC3E}">
        <p14:creationId xmlns:p14="http://schemas.microsoft.com/office/powerpoint/2010/main" val="1741660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1AB2E7A-DADB-46F9-B3FC-53D848671645}" type="slidenum">
              <a:rPr lang="en-US" smtClean="0"/>
              <a:t>25</a:t>
            </a:fld>
            <a:endParaRPr lang="en-US" dirty="0"/>
          </a:p>
        </p:txBody>
      </p:sp>
    </p:spTree>
    <p:extLst>
      <p:ext uri="{BB962C8B-B14F-4D97-AF65-F5344CB8AC3E}">
        <p14:creationId xmlns:p14="http://schemas.microsoft.com/office/powerpoint/2010/main" val="907235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AB2E7A-DADB-46F9-B3FC-53D848671645}" type="slidenum">
              <a:rPr lang="en-US" smtClean="0"/>
              <a:t>27</a:t>
            </a:fld>
            <a:endParaRPr lang="en-US" dirty="0"/>
          </a:p>
        </p:txBody>
      </p:sp>
    </p:spTree>
    <p:extLst>
      <p:ext uri="{BB962C8B-B14F-4D97-AF65-F5344CB8AC3E}">
        <p14:creationId xmlns:p14="http://schemas.microsoft.com/office/powerpoint/2010/main" val="1005783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Since its beginnings in the early 1990’s, the GEF has recognized that effective and meaningful stakeholder engagement is essential to its work and fundamental to the success of its efforts to help protect the global environment. </a:t>
            </a:r>
          </a:p>
          <a:p>
            <a:pPr lvl="0"/>
            <a:r>
              <a:rPr lang="en-US" sz="1200" kern="1200" dirty="0">
                <a:solidFill>
                  <a:schemeClr val="tx1"/>
                </a:solidFill>
                <a:effectLst/>
                <a:latin typeface="+mn-lt"/>
                <a:ea typeface="+mn-ea"/>
                <a:cs typeface="+mn-cs"/>
              </a:rPr>
              <a:t>The Instrument for the Establishment of the Restructured GEF (1994) states in paragraph 5 that with respect to GEF-financed projects, GEF’s operational policies “</a:t>
            </a:r>
            <a:r>
              <a:rPr lang="en-US" sz="1200" i="1" kern="1200" dirty="0">
                <a:solidFill>
                  <a:schemeClr val="tx1"/>
                </a:solidFill>
                <a:effectLst/>
                <a:latin typeface="+mn-lt"/>
                <a:ea typeface="+mn-ea"/>
                <a:cs typeface="+mn-cs"/>
              </a:rPr>
              <a:t>shall provide for full disclosure of all non-confidential information, and consultation with, and participation as appropriate of, major groups and local communities, throughout the project cycle</a:t>
            </a:r>
            <a:r>
              <a:rPr lang="en-US" sz="1200" kern="1200" dirty="0">
                <a:solidFill>
                  <a:schemeClr val="tx1"/>
                </a:solidFill>
                <a:effectLst/>
                <a:latin typeface="+mn-lt"/>
                <a:ea typeface="+mn-ea"/>
                <a:cs typeface="+mn-cs"/>
              </a:rPr>
              <a:t>.”  In 1996, the GEF Council approved the </a:t>
            </a:r>
            <a:r>
              <a:rPr lang="en-US" sz="1200" i="1" kern="1200" dirty="0">
                <a:solidFill>
                  <a:schemeClr val="tx1"/>
                </a:solidFill>
                <a:effectLst/>
                <a:latin typeface="+mn-lt"/>
                <a:ea typeface="+mn-ea"/>
                <a:cs typeface="+mn-cs"/>
              </a:rPr>
              <a:t>Policy on Public Involvement in GEF Projects </a:t>
            </a:r>
            <a:r>
              <a:rPr lang="en-US" sz="1200" kern="1200" dirty="0">
                <a:solidFill>
                  <a:schemeClr val="tx1"/>
                </a:solidFill>
                <a:effectLst/>
                <a:latin typeface="+mn-lt"/>
                <a:ea typeface="+mn-ea"/>
                <a:cs typeface="+mn-cs"/>
              </a:rPr>
              <a:t>(1996). The principles stipulated are: Effective public involvement should enhance the social, environmental, and financial sustainability of projects and programs.</a:t>
            </a:r>
          </a:p>
          <a:p>
            <a:pPr lvl="0"/>
            <a:r>
              <a:rPr lang="en-US" sz="1200" kern="1200" dirty="0">
                <a:solidFill>
                  <a:schemeClr val="tx1"/>
                </a:solidFill>
                <a:effectLst/>
                <a:latin typeface="+mn-lt"/>
                <a:ea typeface="+mn-ea"/>
                <a:cs typeface="+mn-cs"/>
              </a:rPr>
              <a:t>Responsibility for assuring public involvement rests within the country, normally with the government and project executing agency or agencies, with the support of the GEF Partner Agencies. Public involvement activities should be designed and implemented in a flexible manner, adapting and responding to recipient countries’ national and local conditions and to project requirements.</a:t>
            </a:r>
          </a:p>
          <a:p>
            <a:pPr lvl="0"/>
            <a:r>
              <a:rPr lang="en-US" sz="1200" kern="1200" dirty="0">
                <a:solidFill>
                  <a:schemeClr val="tx1"/>
                </a:solidFill>
                <a:effectLst/>
                <a:latin typeface="+mn-lt"/>
                <a:ea typeface="+mn-ea"/>
                <a:cs typeface="+mn-cs"/>
              </a:rPr>
              <a:t>To be effective, public involvement activities should be broad-based and sustainable. GEF Partner Agencies will include in project budgets, as needed, the necessary financial and technical assistance to recipient governments and project executing agencies to ensure effective public involvement.</a:t>
            </a:r>
          </a:p>
          <a:p>
            <a:r>
              <a:rPr lang="en-US" sz="1200" kern="1200" dirty="0">
                <a:solidFill>
                  <a:schemeClr val="tx1"/>
                </a:solidFill>
                <a:effectLst/>
                <a:latin typeface="+mn-lt"/>
                <a:ea typeface="+mn-ea"/>
                <a:cs typeface="+mn-cs"/>
              </a:rPr>
              <a:t>Public involvement activities will be carried out in a transparent and open manner. All GEF-financed projects and programs should have full documentation of public involvement</a:t>
            </a:r>
          </a:p>
          <a:p>
            <a:r>
              <a:rPr lang="en-US" sz="1200" kern="1200" dirty="0">
                <a:solidFill>
                  <a:schemeClr val="tx1"/>
                </a:solidFill>
                <a:effectLst/>
                <a:latin typeface="+mn-lt"/>
                <a:ea typeface="+mn-ea"/>
                <a:cs typeface="+mn-cs"/>
              </a:rPr>
              <a:t>Updated Policy: introduces a set of minimum requirements for Agencies’ policies, procedures and capabilities related to stakeholder engagement</a:t>
            </a:r>
          </a:p>
        </p:txBody>
      </p:sp>
      <p:sp>
        <p:nvSpPr>
          <p:cNvPr id="4" name="Slide Number Placeholder 3"/>
          <p:cNvSpPr>
            <a:spLocks noGrp="1"/>
          </p:cNvSpPr>
          <p:nvPr>
            <p:ph type="sldNum" sz="quarter" idx="10"/>
          </p:nvPr>
        </p:nvSpPr>
        <p:spPr/>
        <p:txBody>
          <a:bodyPr/>
          <a:lstStyle/>
          <a:p>
            <a:fld id="{9FAC269C-F241-42B3-9AA1-A6190FA253DD}" type="slidenum">
              <a:rPr lang="en-US" smtClean="0"/>
              <a:t>4</a:t>
            </a:fld>
            <a:endParaRPr lang="en-US"/>
          </a:p>
        </p:txBody>
      </p:sp>
    </p:spTree>
    <p:extLst>
      <p:ext uri="{BB962C8B-B14F-4D97-AF65-F5344CB8AC3E}">
        <p14:creationId xmlns:p14="http://schemas.microsoft.com/office/powerpoint/2010/main" val="371614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purpose of the Updated Policy was to reinforce and enhance stakeholder engagement in GEF’s work and operations, and to reflect the evolution of other GEF policies, principles and practices regarding stakeholder engagement, including among many GEF Agencies</a:t>
            </a:r>
            <a:endParaRPr lang="en-US" dirty="0"/>
          </a:p>
        </p:txBody>
      </p:sp>
      <p:sp>
        <p:nvSpPr>
          <p:cNvPr id="4" name="Slide Number Placeholder 3"/>
          <p:cNvSpPr>
            <a:spLocks noGrp="1"/>
          </p:cNvSpPr>
          <p:nvPr>
            <p:ph type="sldNum" sz="quarter" idx="10"/>
          </p:nvPr>
        </p:nvSpPr>
        <p:spPr/>
        <p:txBody>
          <a:bodyPr/>
          <a:lstStyle/>
          <a:p>
            <a:fld id="{9FAC269C-F241-42B3-9AA1-A6190FA253DD}" type="slidenum">
              <a:rPr lang="en-US" smtClean="0"/>
              <a:t>5</a:t>
            </a:fld>
            <a:endParaRPr lang="en-US"/>
          </a:p>
        </p:txBody>
      </p:sp>
    </p:spTree>
    <p:extLst>
      <p:ext uri="{BB962C8B-B14F-4D97-AF65-F5344CB8AC3E}">
        <p14:creationId xmlns:p14="http://schemas.microsoft.com/office/powerpoint/2010/main" val="2071158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AC269C-F241-42B3-9AA1-A6190FA253DD}" type="slidenum">
              <a:rPr lang="en-US" smtClean="0"/>
              <a:t>8</a:t>
            </a:fld>
            <a:endParaRPr lang="en-US"/>
          </a:p>
        </p:txBody>
      </p:sp>
    </p:spTree>
    <p:extLst>
      <p:ext uri="{BB962C8B-B14F-4D97-AF65-F5344CB8AC3E}">
        <p14:creationId xmlns:p14="http://schemas.microsoft.com/office/powerpoint/2010/main" val="411788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1">
                    <a:lumMod val="75000"/>
                  </a:schemeClr>
                </a:solidFill>
              </a:rPr>
              <a:t>The Policy </a:t>
            </a:r>
            <a:r>
              <a:rPr lang="en-US" sz="1200" i="1" dirty="0">
                <a:solidFill>
                  <a:schemeClr val="accent1">
                    <a:lumMod val="75000"/>
                  </a:schemeClr>
                </a:solidFill>
              </a:rPr>
              <a:t>sets out the core principles and mandatory requirements for stakeholder engagement in GEF governance and operations.</a:t>
            </a:r>
          </a:p>
          <a:p>
            <a:endParaRPr lang="en-US" dirty="0"/>
          </a:p>
        </p:txBody>
      </p:sp>
      <p:sp>
        <p:nvSpPr>
          <p:cNvPr id="4" name="Slide Number Placeholder 3"/>
          <p:cNvSpPr>
            <a:spLocks noGrp="1"/>
          </p:cNvSpPr>
          <p:nvPr>
            <p:ph type="sldNum" sz="quarter" idx="10"/>
          </p:nvPr>
        </p:nvSpPr>
        <p:spPr/>
        <p:txBody>
          <a:bodyPr/>
          <a:lstStyle/>
          <a:p>
            <a:fld id="{9FAC269C-F241-42B3-9AA1-A6190FA253DD}" type="slidenum">
              <a:rPr lang="en-US" smtClean="0"/>
              <a:t>9</a:t>
            </a:fld>
            <a:endParaRPr lang="en-US"/>
          </a:p>
        </p:txBody>
      </p:sp>
    </p:spTree>
    <p:extLst>
      <p:ext uri="{BB962C8B-B14F-4D97-AF65-F5344CB8AC3E}">
        <p14:creationId xmlns:p14="http://schemas.microsoft.com/office/powerpoint/2010/main" val="3865231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B7CF3E40-8558-4071-8913-B0651FCB35BA}"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909757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9080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term “Environmental and Social Safeguards (or Standards)” is used by development institutions, international treaties and agencies to refer to policies, standards and operational procedures designed to first identify and then try to avoid, mitigate and minimize adverse environmental and social impacts that may arise in the implementation of development projects. </a:t>
            </a:r>
          </a:p>
          <a:p>
            <a:endParaRPr lang="en-US" dirty="0"/>
          </a:p>
          <a:p>
            <a:r>
              <a:rPr lang="en-US" dirty="0"/>
              <a:t>ESS also have a pro-active dimension to try to increase chances that development projects deliver better outcomes for people and the environment. </a:t>
            </a:r>
          </a:p>
        </p:txBody>
      </p:sp>
      <p:sp>
        <p:nvSpPr>
          <p:cNvPr id="4" name="Slide Number Placeholder 3"/>
          <p:cNvSpPr>
            <a:spLocks noGrp="1"/>
          </p:cNvSpPr>
          <p:nvPr>
            <p:ph type="sldNum" sz="quarter" idx="10"/>
          </p:nvPr>
        </p:nvSpPr>
        <p:spPr/>
        <p:txBody>
          <a:bodyPr/>
          <a:lstStyle/>
          <a:p>
            <a:fld id="{6B05F65F-C3D5-47CF-A899-F265C002B40C}" type="slidenum">
              <a:rPr lang="en-US" smtClean="0"/>
              <a:t>20</a:t>
            </a:fld>
            <a:endParaRPr lang="en-US"/>
          </a:p>
        </p:txBody>
      </p:sp>
    </p:spTree>
    <p:extLst>
      <p:ext uri="{BB962C8B-B14F-4D97-AF65-F5344CB8AC3E}">
        <p14:creationId xmlns:p14="http://schemas.microsoft.com/office/powerpoint/2010/main" val="2143195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In accordance with the purpose of the GEF and relevant provisions of the Instrument, GEF’s E&amp;S Safeguards Policy sets out the GEF’s approach to anticipating, and then avoiding, preventing, minimizing, mitigating, managing, offsetting or compensating any adverse impacts that GEF financed projects and programs may have on people or the environment throughout the project or program cycle - thereby enhancing the environmental and social outcomes of such projects and programs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In addition to this Policy, the GEF’s approach to identifying and addressing relevant Environmental and Social Risks and Impacts is supported by the Policy on Stakeholder Engagement, the Policy on Gender Equality, and the Minimum Fiduciary Standards for GEF Partner Agencies.</a:t>
            </a:r>
          </a:p>
        </p:txBody>
      </p:sp>
      <p:sp>
        <p:nvSpPr>
          <p:cNvPr id="4" name="Slide Number Placeholder 3"/>
          <p:cNvSpPr>
            <a:spLocks noGrp="1"/>
          </p:cNvSpPr>
          <p:nvPr>
            <p:ph type="sldNum" sz="quarter" idx="10"/>
          </p:nvPr>
        </p:nvSpPr>
        <p:spPr/>
        <p:txBody>
          <a:bodyPr/>
          <a:lstStyle/>
          <a:p>
            <a:fld id="{31AB2E7A-DADB-46F9-B3FC-53D848671645}" type="slidenum">
              <a:rPr lang="en-US" smtClean="0"/>
              <a:t>21</a:t>
            </a:fld>
            <a:endParaRPr lang="en-US" dirty="0"/>
          </a:p>
        </p:txBody>
      </p:sp>
    </p:spTree>
    <p:extLst>
      <p:ext uri="{BB962C8B-B14F-4D97-AF65-F5344CB8AC3E}">
        <p14:creationId xmlns:p14="http://schemas.microsoft.com/office/powerpoint/2010/main" val="172296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50C5E-5C82-459A-A7F3-ABF552833F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9D57F1-D492-41B2-8BC5-145F6CDD4C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3DFE65-A640-4184-B092-F4DFA71D075F}"/>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5" name="Footer Placeholder 4">
            <a:extLst>
              <a:ext uri="{FF2B5EF4-FFF2-40B4-BE49-F238E27FC236}">
                <a16:creationId xmlns:a16="http://schemas.microsoft.com/office/drawing/2014/main" id="{17A5CC5B-90A9-4D49-9229-593CEFA8DB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E42683-331C-4D7A-A6A4-131613C40998}"/>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295165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E12E6-EDEC-47E6-8B40-DC54F81DD2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2303265-49A0-48FC-AD9C-E60B242833A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2363E2E-4E66-45CF-BE66-0B201C83FC5F}"/>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5" name="Footer Placeholder 4">
            <a:extLst>
              <a:ext uri="{FF2B5EF4-FFF2-40B4-BE49-F238E27FC236}">
                <a16:creationId xmlns:a16="http://schemas.microsoft.com/office/drawing/2014/main" id="{294E107A-8671-49F4-AAE0-7129352FA0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188861-C230-4F01-B53C-D01FCA244015}"/>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3252157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65A4B85-C587-49AE-AFD5-E295DAE6DDB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BD2DF0-45EC-4ED3-91C6-CF56F000790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737B5-FF5F-494A-90A9-B2D425888DBA}"/>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5" name="Footer Placeholder 4">
            <a:extLst>
              <a:ext uri="{FF2B5EF4-FFF2-40B4-BE49-F238E27FC236}">
                <a16:creationId xmlns:a16="http://schemas.microsoft.com/office/drawing/2014/main" id="{C5286F9C-A7E8-4357-A768-1A5B764C39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5791CF-A417-4E08-88A1-36A38C18BE74}"/>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21214582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98B01CF-7A02-478A-B352-365B9B4F56A7}"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3520919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8B01CF-7A02-478A-B352-365B9B4F56A7}"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2546483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98B01CF-7A02-478A-B352-365B9B4F56A7}"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10604900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8B01CF-7A02-478A-B352-365B9B4F56A7}"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40578959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8B01CF-7A02-478A-B352-365B9B4F56A7}" type="datetimeFigureOut">
              <a:rPr lang="en-US" smtClean="0"/>
              <a:t>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2042884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98B01CF-7A02-478A-B352-365B9B4F56A7}" type="datetimeFigureOut">
              <a:rPr lang="en-US" smtClean="0"/>
              <a:t>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17475773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8B01CF-7A02-478A-B352-365B9B4F56A7}" type="datetimeFigureOut">
              <a:rPr lang="en-US" smtClean="0"/>
              <a:t>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1588388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8B01CF-7A02-478A-B352-365B9B4F56A7}"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2929168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29361-E9DE-43D7-9BF0-8CE39F5652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321255-C30D-4CF9-BB2E-1C9E2F348FE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0FF191-03A5-40A3-92D9-7C226FFA4EE8}"/>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5" name="Footer Placeholder 4">
            <a:extLst>
              <a:ext uri="{FF2B5EF4-FFF2-40B4-BE49-F238E27FC236}">
                <a16:creationId xmlns:a16="http://schemas.microsoft.com/office/drawing/2014/main" id="{765E1914-C486-42C7-BE30-696DBE18B8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C82D8C-5FFA-4678-A879-26639AA634CE}"/>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293456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98B01CF-7A02-478A-B352-365B9B4F56A7}" type="datetimeFigureOut">
              <a:rPr lang="en-US" smtClean="0"/>
              <a:t>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31604550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8B01CF-7A02-478A-B352-365B9B4F56A7}"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6864045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8B01CF-7A02-478A-B352-365B9B4F56A7}" type="datetimeFigureOut">
              <a:rPr lang="en-US" smtClean="0"/>
              <a:t>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6E014F-526C-45F0-A0E6-1877F453AF63}" type="slidenum">
              <a:rPr lang="en-US" smtClean="0"/>
              <a:t>‹#›</a:t>
            </a:fld>
            <a:endParaRPr lang="en-US"/>
          </a:p>
        </p:txBody>
      </p:sp>
    </p:spTree>
    <p:extLst>
      <p:ext uri="{BB962C8B-B14F-4D97-AF65-F5344CB8AC3E}">
        <p14:creationId xmlns:p14="http://schemas.microsoft.com/office/powerpoint/2010/main" val="4085254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BFCE0-3742-48D7-B916-64B8BCAE94E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7D9DEF0-533A-40FD-9ECE-015E94346A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5BB32A3-AB60-443F-B9D4-6D133BCB00D5}"/>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5" name="Footer Placeholder 4">
            <a:extLst>
              <a:ext uri="{FF2B5EF4-FFF2-40B4-BE49-F238E27FC236}">
                <a16:creationId xmlns:a16="http://schemas.microsoft.com/office/drawing/2014/main" id="{1B9B37CD-61E2-44C8-B1B2-1775D78973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D471E5-83E8-48DE-9045-D00111F58F2C}"/>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3287959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AECE2-B78A-41DD-AA62-EF6FBFACDF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BC1FA6-7D21-40C9-BF67-D317773C118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1CA17B-6CAC-433C-B5DA-81213D8FB37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D5AE8BF-9769-47B6-861B-91DDDBE3B6C7}"/>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6" name="Footer Placeholder 5">
            <a:extLst>
              <a:ext uri="{FF2B5EF4-FFF2-40B4-BE49-F238E27FC236}">
                <a16:creationId xmlns:a16="http://schemas.microsoft.com/office/drawing/2014/main" id="{0528FDBC-6037-4F1E-BBC4-D911779285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FCAF2D-E696-4385-ABC7-ED14145BC440}"/>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3586828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DF157-99D2-4C96-83B2-2BBD43455C2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FC9292F-8E03-446E-97FC-7FD48177F3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4BA8A9-A3DD-45D6-BE5E-8DC212B5257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1A6C79-A166-4102-ABB1-EEBDEE23AF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5193A7-8890-40F1-9566-E7D7595F3B9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48F6540-6BBF-4853-8B1C-53BA25C0608F}"/>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8" name="Footer Placeholder 7">
            <a:extLst>
              <a:ext uri="{FF2B5EF4-FFF2-40B4-BE49-F238E27FC236}">
                <a16:creationId xmlns:a16="http://schemas.microsoft.com/office/drawing/2014/main" id="{AD488B46-F6BD-4AA5-B59A-F43FA364D8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669BE4-2DB1-40B9-9518-3178F3DA9A20}"/>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3351838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6C9D92-60B9-4DE9-AF5C-8B7B4F4B621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4D54CF4-D7F6-4390-B222-45C620A6A62B}"/>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4" name="Footer Placeholder 3">
            <a:extLst>
              <a:ext uri="{FF2B5EF4-FFF2-40B4-BE49-F238E27FC236}">
                <a16:creationId xmlns:a16="http://schemas.microsoft.com/office/drawing/2014/main" id="{0BF805ED-3316-4045-91C8-7A090B66597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5DAF396-4FEC-4551-A42A-CE431E07499F}"/>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2917794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ECAD0A-E93F-4CAC-A0CC-0C215084275E}"/>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3" name="Footer Placeholder 2">
            <a:extLst>
              <a:ext uri="{FF2B5EF4-FFF2-40B4-BE49-F238E27FC236}">
                <a16:creationId xmlns:a16="http://schemas.microsoft.com/office/drawing/2014/main" id="{52FE6C95-2E46-46F4-AA27-0E19DD72C0F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F63B40-DBA9-4D2E-882F-217AF5743C7F}"/>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2954245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12B83-550B-41B8-9C42-6A46DBF7A8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2E56D3C-0AA9-4738-A4EA-4F611CE699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09BC1A5-F1F9-48CB-8830-4C05D0FF0A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394810D-5025-4896-9FEB-F50CB41969AB}"/>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6" name="Footer Placeholder 5">
            <a:extLst>
              <a:ext uri="{FF2B5EF4-FFF2-40B4-BE49-F238E27FC236}">
                <a16:creationId xmlns:a16="http://schemas.microsoft.com/office/drawing/2014/main" id="{F9698425-0525-489E-B680-A0481D1A05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F4D9AD-DF36-4D59-A931-0F025AB3E370}"/>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154778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0F765-9F68-4252-9141-7908494681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328185-04C6-4171-B62C-D657C655D6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469443-3C7D-4F3C-AB2D-C8BE1B9FC3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DE64CE5-9337-491C-B1A0-4CEF607B90E3}"/>
              </a:ext>
            </a:extLst>
          </p:cNvPr>
          <p:cNvSpPr>
            <a:spLocks noGrp="1"/>
          </p:cNvSpPr>
          <p:nvPr>
            <p:ph type="dt" sz="half" idx="10"/>
          </p:nvPr>
        </p:nvSpPr>
        <p:spPr/>
        <p:txBody>
          <a:bodyPr/>
          <a:lstStyle/>
          <a:p>
            <a:fld id="{023F075A-D936-424B-908B-0F7F7C8C3FEC}" type="datetimeFigureOut">
              <a:rPr lang="en-US" smtClean="0"/>
              <a:t>2/6/2019</a:t>
            </a:fld>
            <a:endParaRPr lang="en-US"/>
          </a:p>
        </p:txBody>
      </p:sp>
      <p:sp>
        <p:nvSpPr>
          <p:cNvPr id="6" name="Footer Placeholder 5">
            <a:extLst>
              <a:ext uri="{FF2B5EF4-FFF2-40B4-BE49-F238E27FC236}">
                <a16:creationId xmlns:a16="http://schemas.microsoft.com/office/drawing/2014/main" id="{665010FD-79CB-41FB-96BC-CC979EAAF0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A5DA3D-E2A4-4013-A16C-F8E163F73293}"/>
              </a:ext>
            </a:extLst>
          </p:cNvPr>
          <p:cNvSpPr>
            <a:spLocks noGrp="1"/>
          </p:cNvSpPr>
          <p:nvPr>
            <p:ph type="sldNum" sz="quarter" idx="12"/>
          </p:nvPr>
        </p:nvSpPr>
        <p:spPr/>
        <p:txBody>
          <a:bodyPr/>
          <a:lstStyle/>
          <a:p>
            <a:fld id="{26E4EC85-9172-47BF-9753-4E1816094F25}" type="slidenum">
              <a:rPr lang="en-US" smtClean="0"/>
              <a:t>‹#›</a:t>
            </a:fld>
            <a:endParaRPr lang="en-US"/>
          </a:p>
        </p:txBody>
      </p:sp>
    </p:spTree>
    <p:extLst>
      <p:ext uri="{BB962C8B-B14F-4D97-AF65-F5344CB8AC3E}">
        <p14:creationId xmlns:p14="http://schemas.microsoft.com/office/powerpoint/2010/main" val="3417650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467E8D-C775-4B00-AC5C-0F82F70C1F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AA0914-2DCE-4A63-B571-1CE829C75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16956E-4BD3-4F8A-B9B8-1C9D836C15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3F075A-D936-424B-908B-0F7F7C8C3FEC}" type="datetimeFigureOut">
              <a:rPr lang="en-US" smtClean="0"/>
              <a:t>2/6/2019</a:t>
            </a:fld>
            <a:endParaRPr lang="en-US"/>
          </a:p>
        </p:txBody>
      </p:sp>
      <p:sp>
        <p:nvSpPr>
          <p:cNvPr id="5" name="Footer Placeholder 4">
            <a:extLst>
              <a:ext uri="{FF2B5EF4-FFF2-40B4-BE49-F238E27FC236}">
                <a16:creationId xmlns:a16="http://schemas.microsoft.com/office/drawing/2014/main" id="{590381A6-DA40-450B-AF79-3E09F20328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F774C3-629E-4C89-875D-F5B74D957D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E4EC85-9172-47BF-9753-4E1816094F25}" type="slidenum">
              <a:rPr lang="en-US" smtClean="0"/>
              <a:t>‹#›</a:t>
            </a:fld>
            <a:endParaRPr lang="en-US"/>
          </a:p>
        </p:txBody>
      </p:sp>
    </p:spTree>
    <p:extLst>
      <p:ext uri="{BB962C8B-B14F-4D97-AF65-F5344CB8AC3E}">
        <p14:creationId xmlns:p14="http://schemas.microsoft.com/office/powerpoint/2010/main" val="3545638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B01CF-7A02-478A-B352-365B9B4F56A7}" type="datetimeFigureOut">
              <a:rPr lang="en-US" smtClean="0"/>
              <a:t>2/6/2019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E014F-526C-45F0-A0E6-1877F453AF63}" type="slidenum">
              <a:rPr lang="en-US" smtClean="0"/>
              <a:t>‹#›</a:t>
            </a:fld>
            <a:endParaRPr lang="en-US"/>
          </a:p>
        </p:txBody>
      </p:sp>
    </p:spTree>
    <p:extLst>
      <p:ext uri="{BB962C8B-B14F-4D97-AF65-F5344CB8AC3E}">
        <p14:creationId xmlns:p14="http://schemas.microsoft.com/office/powerpoint/2010/main" val="2945214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www.thegef.org/sites/default/files/council-meeting-documents/EN_GEF.C.55_Inf.08_Guidelines_Stakeholder_Engagement.pdf"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mailto:pbarrera@thegef.org" TargetMode="External"/><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 Id="rId5" Type="http://schemas.openxmlformats.org/officeDocument/2006/relationships/hyperlink" Target="https://www.uncclearn.org/course-gender-and-environment" TargetMode="External"/><Relationship Id="rId4" Type="http://schemas.openxmlformats.org/officeDocument/2006/relationships/hyperlink" Target="https://www.thegef.org/sites/default/files/publications/GEF%20Guidance%20on%20Gender.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mailto:grichardsontemm@thegef.org" TargetMode="External"/><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hyperlink" Target="http://www.thegef.org/sites/default/files/council-meeting-documents/EN_GEF.C.55.07.Rev_.01_ES_Safeguards.pdf"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5" Type="http://schemas.openxmlformats.org/officeDocument/2006/relationships/image" Target="../media/image1.png"/><Relationship Id="rId4" Type="http://schemas.openxmlformats.org/officeDocument/2006/relationships/hyperlink" Target="mailto:ksundstrom@thegef.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thegef.org/sites/default/files/publications/GEFPolicySeries_StakeholderEngagement_r4.pdf"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F2FF767D-772E-418B-96F9-B0210A0FEE4F}"/>
              </a:ext>
            </a:extLst>
          </p:cNvPr>
          <p:cNvSpPr>
            <a:spLocks noChangeAspect="1"/>
          </p:cNvSpPr>
          <p:nvPr/>
        </p:nvSpPr>
        <p:spPr>
          <a:xfrm rot="947584">
            <a:off x="661206" y="2930163"/>
            <a:ext cx="3307141" cy="3420177"/>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7CDCD8CF-55C8-480C-B1BD-13079BCE5484}"/>
              </a:ext>
            </a:extLst>
          </p:cNvPr>
          <p:cNvSpPr txBox="1">
            <a:spLocks noChangeAspect="1"/>
          </p:cNvSpPr>
          <p:nvPr/>
        </p:nvSpPr>
        <p:spPr>
          <a:xfrm>
            <a:off x="228984" y="5042296"/>
            <a:ext cx="4247343" cy="1538883"/>
          </a:xfrm>
          <a:prstGeom prst="rect">
            <a:avLst/>
          </a:prstGeom>
          <a:solidFill>
            <a:schemeClr val="bg1"/>
          </a:solidFill>
          <a:ln w="76200">
            <a:solidFill>
              <a:schemeClr val="bg1"/>
            </a:solidFill>
          </a:ln>
        </p:spPr>
        <p:txBody>
          <a:bodyPr wrap="square" rtlCol="0">
            <a:spAutoFit/>
          </a:bodyPr>
          <a:lstStyle/>
          <a:p>
            <a:pPr lvl="0" algn="ctr">
              <a:defRPr/>
            </a:pPr>
            <a:r>
              <a:rPr lang="en-US" sz="2400" b="1" dirty="0">
                <a:solidFill>
                  <a:schemeClr val="accent1">
                    <a:lumMod val="50000"/>
                  </a:schemeClr>
                </a:solidFill>
                <a:latin typeface="Arial Rounded MT Bold" panose="020F0704030504030204" pitchFamily="34" charset="0"/>
              </a:rPr>
              <a:t>Stakeholder </a:t>
            </a:r>
          </a:p>
          <a:p>
            <a:pPr lvl="0" algn="ctr">
              <a:defRPr/>
            </a:pPr>
            <a:r>
              <a:rPr lang="en-US" sz="2400" b="1" dirty="0">
                <a:solidFill>
                  <a:schemeClr val="accent1">
                    <a:lumMod val="50000"/>
                  </a:schemeClr>
                </a:solidFill>
                <a:latin typeface="Arial Rounded MT Bold" panose="020F0704030504030204" pitchFamily="34" charset="0"/>
              </a:rPr>
              <a:t>Engagement </a:t>
            </a:r>
          </a:p>
          <a:p>
            <a:pPr lvl="0" algn="ctr">
              <a:defRPr/>
            </a:pP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lgn="ctr">
              <a:defRPr/>
            </a:pPr>
            <a:endParaRPr lang="en-US" sz="1400" b="1" dirty="0">
              <a:solidFill>
                <a:schemeClr val="accent2">
                  <a:lumMod val="50000"/>
                </a:schemeClr>
              </a:solidFill>
            </a:endParaRPr>
          </a:p>
        </p:txBody>
      </p:sp>
      <p:sp>
        <p:nvSpPr>
          <p:cNvPr id="6" name="Circle: Hollow 5">
            <a:extLst>
              <a:ext uri="{FF2B5EF4-FFF2-40B4-BE49-F238E27FC236}">
                <a16:creationId xmlns:a16="http://schemas.microsoft.com/office/drawing/2014/main" id="{13EF2280-8DAF-4CE9-A65C-392ED3791657}"/>
              </a:ext>
            </a:extLst>
          </p:cNvPr>
          <p:cNvSpPr>
            <a:spLocks noChangeAspect="1"/>
          </p:cNvSpPr>
          <p:nvPr/>
        </p:nvSpPr>
        <p:spPr>
          <a:xfrm rot="947584">
            <a:off x="4410266" y="2930163"/>
            <a:ext cx="3307141" cy="3420177"/>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2B6F84B0-73A5-4C43-A7F5-8458F3BB43C6}"/>
              </a:ext>
            </a:extLst>
          </p:cNvPr>
          <p:cNvSpPr txBox="1">
            <a:spLocks noChangeAspect="1"/>
          </p:cNvSpPr>
          <p:nvPr/>
        </p:nvSpPr>
        <p:spPr>
          <a:xfrm>
            <a:off x="3851952" y="5081684"/>
            <a:ext cx="4717399" cy="1538883"/>
          </a:xfrm>
          <a:prstGeom prst="rect">
            <a:avLst/>
          </a:prstGeom>
          <a:solidFill>
            <a:schemeClr val="bg1"/>
          </a:solidFill>
          <a:ln w="76200">
            <a:solidFill>
              <a:schemeClr val="bg1"/>
            </a:solidFill>
          </a:ln>
        </p:spPr>
        <p:txBody>
          <a:bodyPr wrap="square" rtlCol="0">
            <a:spAutoFit/>
          </a:bodyPr>
          <a:lstStyle/>
          <a:p>
            <a:pPr lvl="0" algn="ctr">
              <a:defRPr/>
            </a:pPr>
            <a:r>
              <a:rPr lang="en-US" sz="2400" b="1" dirty="0">
                <a:solidFill>
                  <a:schemeClr val="accent6">
                    <a:lumMod val="50000"/>
                  </a:schemeClr>
                </a:solidFill>
                <a:latin typeface="Arial Rounded MT Bold" panose="020F0704030504030204" pitchFamily="34" charset="0"/>
              </a:rPr>
              <a:t>Gender Equality &amp; </a:t>
            </a:r>
          </a:p>
          <a:p>
            <a:pPr lvl="0" algn="ctr">
              <a:defRPr/>
            </a:pPr>
            <a:r>
              <a:rPr lang="en-US" sz="2400" b="1" dirty="0">
                <a:solidFill>
                  <a:schemeClr val="accent6">
                    <a:lumMod val="50000"/>
                  </a:schemeClr>
                </a:solidFill>
                <a:latin typeface="Arial Rounded MT Bold" panose="020F0704030504030204" pitchFamily="34" charset="0"/>
              </a:rPr>
              <a:t>Women’s Empowerment</a:t>
            </a:r>
          </a:p>
          <a:p>
            <a:pPr lvl="0" algn="ctr">
              <a:defRPr/>
            </a:pP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lgn="ctr">
              <a:defRPr/>
            </a:pPr>
            <a:endParaRPr lang="en-US" sz="1400" b="1" dirty="0">
              <a:solidFill>
                <a:schemeClr val="accent2">
                  <a:lumMod val="50000"/>
                </a:schemeClr>
              </a:solidFill>
            </a:endParaRPr>
          </a:p>
        </p:txBody>
      </p:sp>
      <p:sp>
        <p:nvSpPr>
          <p:cNvPr id="8" name="Circle: Hollow 7">
            <a:extLst>
              <a:ext uri="{FF2B5EF4-FFF2-40B4-BE49-F238E27FC236}">
                <a16:creationId xmlns:a16="http://schemas.microsoft.com/office/drawing/2014/main" id="{42EFDC13-E712-48A0-A14A-65194573EB65}"/>
              </a:ext>
            </a:extLst>
          </p:cNvPr>
          <p:cNvSpPr>
            <a:spLocks noChangeAspect="1"/>
          </p:cNvSpPr>
          <p:nvPr/>
        </p:nvSpPr>
        <p:spPr>
          <a:xfrm rot="947584">
            <a:off x="8389221" y="2930164"/>
            <a:ext cx="3307141" cy="3420177"/>
          </a:xfrm>
          <a:prstGeom prst="donu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TextBox 8">
            <a:extLst>
              <a:ext uri="{FF2B5EF4-FFF2-40B4-BE49-F238E27FC236}">
                <a16:creationId xmlns:a16="http://schemas.microsoft.com/office/drawing/2014/main" id="{ED5D1C80-0AED-4478-A001-67974128F8A9}"/>
              </a:ext>
            </a:extLst>
          </p:cNvPr>
          <p:cNvSpPr txBox="1">
            <a:spLocks noChangeAspect="1"/>
          </p:cNvSpPr>
          <p:nvPr/>
        </p:nvSpPr>
        <p:spPr>
          <a:xfrm>
            <a:off x="8217285" y="5070493"/>
            <a:ext cx="3670407" cy="1538883"/>
          </a:xfrm>
          <a:prstGeom prst="rect">
            <a:avLst/>
          </a:prstGeom>
          <a:solidFill>
            <a:schemeClr val="bg1"/>
          </a:solidFill>
          <a:ln w="76200">
            <a:noFill/>
          </a:ln>
        </p:spPr>
        <p:txBody>
          <a:bodyPr wrap="square" rtlCol="0">
            <a:spAutoFit/>
          </a:bodyPr>
          <a:lstStyle/>
          <a:p>
            <a:pPr lvl="0" algn="ctr">
              <a:defRPr/>
            </a:pPr>
            <a:r>
              <a:rPr lang="en-US" sz="2400" b="1" dirty="0">
                <a:solidFill>
                  <a:schemeClr val="tx1">
                    <a:lumMod val="85000"/>
                    <a:lumOff val="15000"/>
                  </a:schemeClr>
                </a:solidFill>
                <a:latin typeface="Arial Rounded MT Bold" panose="020F0704030504030204" pitchFamily="34" charset="0"/>
              </a:rPr>
              <a:t>Environmental &amp;</a:t>
            </a:r>
          </a:p>
          <a:p>
            <a:pPr lvl="0" algn="ctr">
              <a:defRPr/>
            </a:pPr>
            <a:r>
              <a:rPr lang="en-US" sz="2400" b="1" dirty="0">
                <a:solidFill>
                  <a:schemeClr val="tx1">
                    <a:lumMod val="85000"/>
                    <a:lumOff val="15000"/>
                  </a:schemeClr>
                </a:solidFill>
                <a:latin typeface="Arial Rounded MT Bold" panose="020F0704030504030204" pitchFamily="34" charset="0"/>
              </a:rPr>
              <a:t>Social Safeguards</a:t>
            </a:r>
          </a:p>
          <a:p>
            <a:pPr lvl="0" algn="ctr">
              <a:defRPr/>
            </a:pPr>
            <a:r>
              <a:rPr lang="en-US" sz="3200" b="1" dirty="0">
                <a:solidFill>
                  <a:schemeClr val="tx1">
                    <a:lumMod val="85000"/>
                    <a:lumOff val="15000"/>
                  </a:schemeClr>
                </a:solidFill>
                <a:latin typeface="Arial Rounded MT Bold" panose="020F0704030504030204" pitchFamily="34" charset="0"/>
              </a:rPr>
              <a:t> </a:t>
            </a:r>
          </a:p>
          <a:p>
            <a:pPr lvl="0" algn="ctr">
              <a:defRPr/>
            </a:pPr>
            <a:endParaRPr lang="en-US" sz="1400" b="1" dirty="0">
              <a:solidFill>
                <a:schemeClr val="tx1">
                  <a:lumMod val="85000"/>
                  <a:lumOff val="15000"/>
                </a:schemeClr>
              </a:solidFill>
            </a:endParaRPr>
          </a:p>
        </p:txBody>
      </p:sp>
      <p:pic>
        <p:nvPicPr>
          <p:cNvPr id="10" name="Picture 9">
            <a:extLst>
              <a:ext uri="{FF2B5EF4-FFF2-40B4-BE49-F238E27FC236}">
                <a16:creationId xmlns:a16="http://schemas.microsoft.com/office/drawing/2014/main" id="{5102A2A3-421D-4451-AF9C-1098007CF1A6}"/>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649011" y="477640"/>
            <a:ext cx="1484655" cy="1737360"/>
          </a:xfrm>
          <a:prstGeom prst="rect">
            <a:avLst/>
          </a:prstGeom>
        </p:spPr>
      </p:pic>
      <p:sp>
        <p:nvSpPr>
          <p:cNvPr id="11" name="TextBox 10">
            <a:extLst>
              <a:ext uri="{FF2B5EF4-FFF2-40B4-BE49-F238E27FC236}">
                <a16:creationId xmlns:a16="http://schemas.microsoft.com/office/drawing/2014/main" id="{3A0F4565-C872-4B7C-AF4B-2FA8D6A3C5EE}"/>
              </a:ext>
            </a:extLst>
          </p:cNvPr>
          <p:cNvSpPr txBox="1"/>
          <p:nvPr/>
        </p:nvSpPr>
        <p:spPr>
          <a:xfrm>
            <a:off x="4007262" y="1610192"/>
            <a:ext cx="4113149" cy="646331"/>
          </a:xfrm>
          <a:prstGeom prst="rect">
            <a:avLst/>
          </a:prstGeom>
          <a:noFill/>
        </p:spPr>
        <p:txBody>
          <a:bodyPr wrap="square" rtlCol="0">
            <a:spAutoFit/>
          </a:bodyPr>
          <a:lstStyle/>
          <a:p>
            <a:r>
              <a:rPr lang="en-US" sz="3600" dirty="0">
                <a:latin typeface="Arial Rounded MT Bold" panose="020F0704030504030204" pitchFamily="34" charset="0"/>
              </a:rPr>
              <a:t> GEF Approaches</a:t>
            </a:r>
          </a:p>
        </p:txBody>
      </p:sp>
      <p:sp>
        <p:nvSpPr>
          <p:cNvPr id="12" name="Oval 11">
            <a:extLst>
              <a:ext uri="{FF2B5EF4-FFF2-40B4-BE49-F238E27FC236}">
                <a16:creationId xmlns:a16="http://schemas.microsoft.com/office/drawing/2014/main" id="{923968BB-47C0-4317-896B-D313C9D3A190}"/>
              </a:ext>
            </a:extLst>
          </p:cNvPr>
          <p:cNvSpPr/>
          <p:nvPr/>
        </p:nvSpPr>
        <p:spPr>
          <a:xfrm>
            <a:off x="5833315" y="4332490"/>
            <a:ext cx="461042" cy="461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accent6">
                    <a:lumMod val="50000"/>
                  </a:schemeClr>
                </a:solidFill>
                <a:latin typeface="Arial Rounded MT Bold" panose="020F0704030504030204" pitchFamily="34" charset="0"/>
              </a:rPr>
              <a:t>2</a:t>
            </a:r>
          </a:p>
        </p:txBody>
      </p:sp>
      <p:sp>
        <p:nvSpPr>
          <p:cNvPr id="13" name="Oval 12">
            <a:extLst>
              <a:ext uri="{FF2B5EF4-FFF2-40B4-BE49-F238E27FC236}">
                <a16:creationId xmlns:a16="http://schemas.microsoft.com/office/drawing/2014/main" id="{F44BE492-DFA0-40FB-AAE9-146F0436F927}"/>
              </a:ext>
            </a:extLst>
          </p:cNvPr>
          <p:cNvSpPr/>
          <p:nvPr/>
        </p:nvSpPr>
        <p:spPr>
          <a:xfrm>
            <a:off x="2084255" y="4332490"/>
            <a:ext cx="461042" cy="461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accent1">
                    <a:lumMod val="50000"/>
                  </a:schemeClr>
                </a:solidFill>
                <a:latin typeface="Arial Rounded MT Bold" panose="020F0704030504030204" pitchFamily="34" charset="0"/>
              </a:rPr>
              <a:t>1</a:t>
            </a:r>
          </a:p>
        </p:txBody>
      </p:sp>
      <p:sp>
        <p:nvSpPr>
          <p:cNvPr id="14" name="Oval 13">
            <a:extLst>
              <a:ext uri="{FF2B5EF4-FFF2-40B4-BE49-F238E27FC236}">
                <a16:creationId xmlns:a16="http://schemas.microsoft.com/office/drawing/2014/main" id="{1FB6662B-7597-4B64-B532-0C7EC564C7FE}"/>
              </a:ext>
            </a:extLst>
          </p:cNvPr>
          <p:cNvSpPr/>
          <p:nvPr/>
        </p:nvSpPr>
        <p:spPr>
          <a:xfrm>
            <a:off x="9804247" y="4332490"/>
            <a:ext cx="461042" cy="461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a:solidFill>
                  <a:schemeClr val="bg2">
                    <a:lumMod val="25000"/>
                  </a:schemeClr>
                </a:solidFill>
                <a:latin typeface="Arial Rounded MT Bold" panose="020F0704030504030204" pitchFamily="34" charset="0"/>
              </a:rPr>
              <a:t>3</a:t>
            </a:r>
          </a:p>
        </p:txBody>
      </p:sp>
    </p:spTree>
    <p:extLst>
      <p:ext uri="{BB962C8B-B14F-4D97-AF65-F5344CB8AC3E}">
        <p14:creationId xmlns:p14="http://schemas.microsoft.com/office/powerpoint/2010/main" val="4099445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ame 19">
            <a:extLst>
              <a:ext uri="{FF2B5EF4-FFF2-40B4-BE49-F238E27FC236}">
                <a16:creationId xmlns:a16="http://schemas.microsoft.com/office/drawing/2014/main" id="{DCB924AE-2D6E-4D0D-A304-96BCA7EE6137}"/>
              </a:ext>
            </a:extLst>
          </p:cNvPr>
          <p:cNvSpPr/>
          <p:nvPr/>
        </p:nvSpPr>
        <p:spPr>
          <a:xfrm>
            <a:off x="10084667" y="1788986"/>
            <a:ext cx="1659425" cy="936764"/>
          </a:xfrm>
          <a:prstGeom prst="fram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81A6DAB4-5F8F-4AE6-A16D-455FFB6BB785}"/>
              </a:ext>
            </a:extLst>
          </p:cNvPr>
          <p:cNvSpPr/>
          <p:nvPr/>
        </p:nvSpPr>
        <p:spPr>
          <a:xfrm>
            <a:off x="320671" y="1833591"/>
            <a:ext cx="1659425" cy="936764"/>
          </a:xfrm>
          <a:prstGeom prst="fram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Frame 17">
            <a:extLst>
              <a:ext uri="{FF2B5EF4-FFF2-40B4-BE49-F238E27FC236}">
                <a16:creationId xmlns:a16="http://schemas.microsoft.com/office/drawing/2014/main" id="{07ED45EA-2769-4013-9C3E-5CF672947B85}"/>
              </a:ext>
            </a:extLst>
          </p:cNvPr>
          <p:cNvSpPr/>
          <p:nvPr/>
        </p:nvSpPr>
        <p:spPr>
          <a:xfrm>
            <a:off x="603315" y="1921752"/>
            <a:ext cx="10793691" cy="4677011"/>
          </a:xfrm>
          <a:prstGeom prst="fram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TextBox 16">
            <a:extLst>
              <a:ext uri="{FF2B5EF4-FFF2-40B4-BE49-F238E27FC236}">
                <a16:creationId xmlns:a16="http://schemas.microsoft.com/office/drawing/2014/main" id="{D43B4FC8-3F92-47F7-BDC8-3345BEDB2FB4}"/>
              </a:ext>
            </a:extLst>
          </p:cNvPr>
          <p:cNvSpPr txBox="1"/>
          <p:nvPr/>
        </p:nvSpPr>
        <p:spPr>
          <a:xfrm>
            <a:off x="2262740" y="1833591"/>
            <a:ext cx="8361255" cy="4431983"/>
          </a:xfrm>
          <a:prstGeom prst="rect">
            <a:avLst/>
          </a:prstGeom>
          <a:solidFill>
            <a:schemeClr val="bg1"/>
          </a:solidFill>
        </p:spPr>
        <p:txBody>
          <a:bodyPr wrap="square" rtlCol="0">
            <a:spAutoFit/>
          </a:bodyPr>
          <a:lstStyle/>
          <a:p>
            <a:pPr lvl="0"/>
            <a:endParaRPr lang="en-US" sz="1600" dirty="0"/>
          </a:p>
          <a:p>
            <a:r>
              <a:rPr lang="en-US" sz="3600" b="1" dirty="0">
                <a:solidFill>
                  <a:schemeClr val="accent1">
                    <a:lumMod val="50000"/>
                  </a:schemeClr>
                </a:solidFill>
              </a:rPr>
              <a:t>Guidelines</a:t>
            </a:r>
            <a:r>
              <a:rPr lang="en-US" sz="2400" b="1" dirty="0">
                <a:solidFill>
                  <a:schemeClr val="accent1">
                    <a:lumMod val="50000"/>
                  </a:schemeClr>
                </a:solidFill>
              </a:rPr>
              <a:t>  </a:t>
            </a:r>
            <a:r>
              <a:rPr lang="en-US" sz="2800" dirty="0"/>
              <a:t>provide guidance and information on how to implement the Policy, including best practices and useful tools that can be used to conduct meaningful stakeholder engagement throughout the GEF program and project cycles. </a:t>
            </a:r>
          </a:p>
          <a:p>
            <a:endParaRPr lang="en-US" sz="2000" i="1" dirty="0"/>
          </a:p>
          <a:p>
            <a:endParaRPr lang="en-US" sz="1400" i="1" dirty="0">
              <a:solidFill>
                <a:srgbClr val="FF0000"/>
              </a:solidFill>
            </a:endParaRPr>
          </a:p>
          <a:p>
            <a:endParaRPr lang="en-US" sz="1400" i="1" dirty="0">
              <a:solidFill>
                <a:srgbClr val="FF0000"/>
              </a:solidFill>
            </a:endParaRPr>
          </a:p>
          <a:p>
            <a:endParaRPr lang="en-US" sz="1400" i="1" dirty="0">
              <a:solidFill>
                <a:srgbClr val="FF0000"/>
              </a:solidFill>
            </a:endParaRPr>
          </a:p>
          <a:p>
            <a:pPr algn="r"/>
            <a:r>
              <a:rPr lang="en-US" sz="1400" i="1" dirty="0">
                <a:solidFill>
                  <a:srgbClr val="FF0000"/>
                </a:solidFill>
                <a:hlinkClick r:id="rId2"/>
              </a:rPr>
              <a:t>https://www.thegef.org/sites/default/files/council-meeting-documents/EN_GEF.C.55_Inf.08_Guidelines_Stakeholder_Engagement.pdf</a:t>
            </a:r>
            <a:r>
              <a:rPr lang="en-US" sz="1400" i="1" dirty="0">
                <a:solidFill>
                  <a:srgbClr val="FF0000"/>
                </a:solidFill>
              </a:rPr>
              <a:t> </a:t>
            </a:r>
          </a:p>
          <a:p>
            <a:endParaRPr lang="en-US" sz="1400" i="1" dirty="0">
              <a:solidFill>
                <a:srgbClr val="FF0000"/>
              </a:solidFill>
            </a:endParaRPr>
          </a:p>
          <a:p>
            <a:endParaRPr lang="en-US" sz="1400" i="1" dirty="0"/>
          </a:p>
        </p:txBody>
      </p:sp>
      <p:sp>
        <p:nvSpPr>
          <p:cNvPr id="7" name="Circle: Hollow 6">
            <a:extLst>
              <a:ext uri="{FF2B5EF4-FFF2-40B4-BE49-F238E27FC236}">
                <a16:creationId xmlns:a16="http://schemas.microsoft.com/office/drawing/2014/main" id="{13034FAE-9147-439C-A4AE-FFCB5D523EBC}"/>
              </a:ext>
            </a:extLst>
          </p:cNvPr>
          <p:cNvSpPr/>
          <p:nvPr/>
        </p:nvSpPr>
        <p:spPr>
          <a:xfrm>
            <a:off x="645090" y="15095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TextBox 8">
            <a:extLst>
              <a:ext uri="{FF2B5EF4-FFF2-40B4-BE49-F238E27FC236}">
                <a16:creationId xmlns:a16="http://schemas.microsoft.com/office/drawing/2014/main" id="{BCA169B5-C415-4C6F-B7C5-6C59C38777EF}"/>
              </a:ext>
            </a:extLst>
          </p:cNvPr>
          <p:cNvSpPr txBox="1"/>
          <p:nvPr/>
        </p:nvSpPr>
        <p:spPr>
          <a:xfrm>
            <a:off x="0" y="575140"/>
            <a:ext cx="10731062" cy="461665"/>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Guidelines for the Implementation of the Policy</a:t>
            </a:r>
            <a:endParaRPr lang="en-US" sz="2800" b="1" dirty="0">
              <a:solidFill>
                <a:schemeClr val="bg1"/>
              </a:solidFill>
              <a:latin typeface="Calibri" panose="020F0502020204030204"/>
            </a:endParaRPr>
          </a:p>
        </p:txBody>
      </p:sp>
    </p:spTree>
    <p:extLst>
      <p:ext uri="{BB962C8B-B14F-4D97-AF65-F5344CB8AC3E}">
        <p14:creationId xmlns:p14="http://schemas.microsoft.com/office/powerpoint/2010/main" val="2904135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ircle: Hollow 5">
            <a:extLst>
              <a:ext uri="{FF2B5EF4-FFF2-40B4-BE49-F238E27FC236}">
                <a16:creationId xmlns:a16="http://schemas.microsoft.com/office/drawing/2014/main" id="{2E2EBF57-6FE7-437F-979D-E248970E782C}"/>
              </a:ext>
            </a:extLst>
          </p:cNvPr>
          <p:cNvSpPr>
            <a:spLocks noChangeAspect="1"/>
          </p:cNvSpPr>
          <p:nvPr/>
        </p:nvSpPr>
        <p:spPr>
          <a:xfrm rot="947584">
            <a:off x="581823" y="606860"/>
            <a:ext cx="4774568" cy="493776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FD2DA7EB-4AF5-4A8A-931B-F8439FBC82C0}"/>
              </a:ext>
            </a:extLst>
          </p:cNvPr>
          <p:cNvSpPr txBox="1"/>
          <p:nvPr/>
        </p:nvSpPr>
        <p:spPr>
          <a:xfrm>
            <a:off x="3636403" y="2797558"/>
            <a:ext cx="7977352" cy="800219"/>
          </a:xfrm>
          <a:prstGeom prst="rect">
            <a:avLst/>
          </a:prstGeom>
          <a:solidFill>
            <a:schemeClr val="bg1"/>
          </a:solidFill>
          <a:ln w="76200">
            <a:solidFill>
              <a:schemeClr val="bg1"/>
            </a:solidFill>
          </a:ln>
        </p:spPr>
        <p:txBody>
          <a:bodyPr wrap="square" rtlCol="0" anchor="ctr">
            <a:spAutoFit/>
          </a:bodyPr>
          <a:lstStyle/>
          <a:p>
            <a:r>
              <a:rPr lang="en-US" sz="3200" b="1" dirty="0">
                <a:solidFill>
                  <a:schemeClr val="accent1">
                    <a:lumMod val="50000"/>
                  </a:schemeClr>
                </a:solidFill>
                <a:latin typeface="Arial Rounded MT Bold" panose="020F0704030504030204" pitchFamily="34" charset="0"/>
              </a:rPr>
              <a:t>      Stakeholder Engagement</a:t>
            </a: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defRPr/>
            </a:pPr>
            <a:endParaRPr lang="en-US" sz="1400" b="1" dirty="0">
              <a:solidFill>
                <a:schemeClr val="accent2">
                  <a:lumMod val="50000"/>
                </a:schemeClr>
              </a:solidFill>
            </a:endParaRPr>
          </a:p>
        </p:txBody>
      </p:sp>
      <p:pic>
        <p:nvPicPr>
          <p:cNvPr id="8" name="Picture 7">
            <a:extLst>
              <a:ext uri="{FF2B5EF4-FFF2-40B4-BE49-F238E27FC236}">
                <a16:creationId xmlns:a16="http://schemas.microsoft.com/office/drawing/2014/main" id="{719927FC-35E3-4129-A626-4551C239AFA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151748" y="2114031"/>
            <a:ext cx="1484655" cy="1737360"/>
          </a:xfrm>
          <a:prstGeom prst="rect">
            <a:avLst/>
          </a:prstGeom>
        </p:spPr>
      </p:pic>
      <p:sp>
        <p:nvSpPr>
          <p:cNvPr id="2" name="TextBox 1">
            <a:extLst>
              <a:ext uri="{FF2B5EF4-FFF2-40B4-BE49-F238E27FC236}">
                <a16:creationId xmlns:a16="http://schemas.microsoft.com/office/drawing/2014/main" id="{9F2E0D42-EA12-4F6B-B024-1451527787E9}"/>
              </a:ext>
            </a:extLst>
          </p:cNvPr>
          <p:cNvSpPr txBox="1"/>
          <p:nvPr/>
        </p:nvSpPr>
        <p:spPr>
          <a:xfrm>
            <a:off x="3384115" y="5105882"/>
            <a:ext cx="5423769" cy="307777"/>
          </a:xfrm>
          <a:prstGeom prst="rect">
            <a:avLst/>
          </a:prstGeom>
          <a:noFill/>
        </p:spPr>
        <p:txBody>
          <a:bodyPr wrap="square" rtlCol="0">
            <a:spAutoFit/>
          </a:bodyPr>
          <a:lstStyle/>
          <a:p>
            <a:pPr algn="ctr"/>
            <a:endParaRPr lang="en-US" sz="1400" dirty="0">
              <a:solidFill>
                <a:srgbClr val="002060"/>
              </a:solidFill>
              <a:latin typeface="Arial Rounded MT Bold" panose="020F0704030504030204" pitchFamily="34" charset="0"/>
            </a:endParaRPr>
          </a:p>
        </p:txBody>
      </p:sp>
      <p:sp>
        <p:nvSpPr>
          <p:cNvPr id="9" name="TextBox 8">
            <a:extLst>
              <a:ext uri="{FF2B5EF4-FFF2-40B4-BE49-F238E27FC236}">
                <a16:creationId xmlns:a16="http://schemas.microsoft.com/office/drawing/2014/main" id="{12C57EA6-61A1-4A8A-B7D6-A5500817DB78}"/>
              </a:ext>
            </a:extLst>
          </p:cNvPr>
          <p:cNvSpPr txBox="1"/>
          <p:nvPr/>
        </p:nvSpPr>
        <p:spPr>
          <a:xfrm>
            <a:off x="5390084" y="3771204"/>
            <a:ext cx="4268745" cy="1815882"/>
          </a:xfrm>
          <a:prstGeom prst="rect">
            <a:avLst/>
          </a:prstGeom>
          <a:solidFill>
            <a:schemeClr val="bg1"/>
          </a:solidFill>
          <a:ln w="76200">
            <a:solidFill>
              <a:schemeClr val="bg1"/>
            </a:solidFill>
          </a:ln>
        </p:spPr>
        <p:txBody>
          <a:bodyPr wrap="square" rtlCol="0">
            <a:spAutoFit/>
          </a:bodyPr>
          <a:lstStyle/>
          <a:p>
            <a:pPr lvl="0" algn="ctr">
              <a:defRPr/>
            </a:pPr>
            <a:r>
              <a:rPr lang="en-US" sz="1600" b="1" dirty="0">
                <a:solidFill>
                  <a:schemeClr val="accent1">
                    <a:lumMod val="50000"/>
                  </a:schemeClr>
                </a:solidFill>
                <a:latin typeface="Arial Rounded MT Bold" panose="020F0704030504030204" pitchFamily="34" charset="0"/>
              </a:rPr>
              <a:t>for further information please contact</a:t>
            </a:r>
          </a:p>
          <a:p>
            <a:pPr algn="ctr"/>
            <a:r>
              <a:rPr lang="en-US" sz="1600" dirty="0">
                <a:latin typeface="Arial Rounded MT Bold" panose="020F0704030504030204" pitchFamily="34" charset="0"/>
              </a:rPr>
              <a:t>Pilar Barrera</a:t>
            </a:r>
          </a:p>
          <a:p>
            <a:pPr algn="ctr"/>
            <a:r>
              <a:rPr lang="en-US" sz="1600" dirty="0">
                <a:latin typeface="Arial Rounded MT Bold" panose="020F0704030504030204" pitchFamily="34" charset="0"/>
              </a:rPr>
              <a:t>Senior Operations Officer, Partnerships</a:t>
            </a:r>
          </a:p>
          <a:p>
            <a:pPr algn="ctr"/>
            <a:r>
              <a:rPr lang="en-US" sz="1600" dirty="0">
                <a:latin typeface="Arial Rounded MT Bold" panose="020F0704030504030204" pitchFamily="34" charset="0"/>
              </a:rPr>
              <a:t>Partnerships Coordinator</a:t>
            </a:r>
          </a:p>
          <a:p>
            <a:pPr algn="ctr"/>
            <a:endParaRPr lang="en-US" sz="2000" dirty="0">
              <a:latin typeface="Arial Rounded MT Bold" panose="020F0704030504030204" pitchFamily="34" charset="0"/>
            </a:endParaRPr>
          </a:p>
          <a:p>
            <a:pPr algn="ctr"/>
            <a:r>
              <a:rPr lang="en-US" sz="1400" dirty="0">
                <a:solidFill>
                  <a:srgbClr val="002060"/>
                </a:solidFill>
                <a:latin typeface="Arial Rounded MT Bold" panose="020F0704030504030204" pitchFamily="34" charset="0"/>
                <a:hlinkClick r:id="rId3"/>
              </a:rPr>
              <a:t>pbarrera@thegef.org</a:t>
            </a:r>
            <a:r>
              <a:rPr lang="en-US" sz="1400" dirty="0">
                <a:solidFill>
                  <a:srgbClr val="002060"/>
                </a:solidFill>
                <a:latin typeface="Arial Rounded MT Bold" panose="020F0704030504030204" pitchFamily="34" charset="0"/>
              </a:rPr>
              <a:t>   </a:t>
            </a:r>
          </a:p>
          <a:p>
            <a:pPr lvl="0" algn="ctr">
              <a:defRPr/>
            </a:pPr>
            <a:endParaRPr lang="en-US" sz="1400" b="1" dirty="0">
              <a:solidFill>
                <a:schemeClr val="accent2">
                  <a:lumMod val="50000"/>
                </a:schemeClr>
              </a:solidFill>
            </a:endParaRPr>
          </a:p>
        </p:txBody>
      </p:sp>
    </p:spTree>
    <p:extLst>
      <p:ext uri="{BB962C8B-B14F-4D97-AF65-F5344CB8AC3E}">
        <p14:creationId xmlns:p14="http://schemas.microsoft.com/office/powerpoint/2010/main" val="3198542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ircle: Hollow 5">
            <a:extLst>
              <a:ext uri="{FF2B5EF4-FFF2-40B4-BE49-F238E27FC236}">
                <a16:creationId xmlns:a16="http://schemas.microsoft.com/office/drawing/2014/main" id="{2E2EBF57-6FE7-437F-979D-E248970E782C}"/>
              </a:ext>
            </a:extLst>
          </p:cNvPr>
          <p:cNvSpPr>
            <a:spLocks noChangeAspect="1"/>
          </p:cNvSpPr>
          <p:nvPr/>
        </p:nvSpPr>
        <p:spPr>
          <a:xfrm rot="947584">
            <a:off x="3418966" y="601283"/>
            <a:ext cx="4774568" cy="493776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FD2DA7EB-4AF5-4A8A-931B-F8439FBC82C0}"/>
              </a:ext>
            </a:extLst>
          </p:cNvPr>
          <p:cNvSpPr txBox="1"/>
          <p:nvPr/>
        </p:nvSpPr>
        <p:spPr>
          <a:xfrm>
            <a:off x="2526345" y="3884588"/>
            <a:ext cx="6559807" cy="1785104"/>
          </a:xfrm>
          <a:prstGeom prst="rect">
            <a:avLst/>
          </a:prstGeom>
          <a:solidFill>
            <a:schemeClr val="bg1"/>
          </a:solidFill>
          <a:ln w="76200">
            <a:solidFill>
              <a:schemeClr val="bg1"/>
            </a:solidFill>
          </a:ln>
        </p:spPr>
        <p:txBody>
          <a:bodyPr wrap="square" rtlCol="0">
            <a:spAutoFit/>
          </a:bodyPr>
          <a:lstStyle/>
          <a:p>
            <a:pPr lvl="0" algn="ctr">
              <a:defRPr/>
            </a:pPr>
            <a:r>
              <a:rPr lang="en-US" sz="3200" b="1" dirty="0">
                <a:solidFill>
                  <a:schemeClr val="accent6">
                    <a:lumMod val="50000"/>
                  </a:schemeClr>
                </a:solidFill>
                <a:latin typeface="Arial Rounded MT Bold" panose="020F0704030504030204" pitchFamily="34" charset="0"/>
              </a:rPr>
              <a:t>Gender Equality and </a:t>
            </a:r>
          </a:p>
          <a:p>
            <a:pPr lvl="0" algn="ctr">
              <a:defRPr/>
            </a:pPr>
            <a:r>
              <a:rPr lang="en-US" sz="3200" b="1" dirty="0">
                <a:solidFill>
                  <a:schemeClr val="accent6">
                    <a:lumMod val="50000"/>
                  </a:schemeClr>
                </a:solidFill>
                <a:latin typeface="Arial Rounded MT Bold" panose="020F0704030504030204" pitchFamily="34" charset="0"/>
              </a:rPr>
              <a:t>Women’s Empowerment</a:t>
            </a:r>
          </a:p>
          <a:p>
            <a:pPr lvl="0">
              <a:defRPr/>
            </a:pPr>
            <a:r>
              <a:rPr lang="en-US" sz="3200" b="1" dirty="0">
                <a:solidFill>
                  <a:schemeClr val="accent6">
                    <a:lumMod val="50000"/>
                  </a:schemeClr>
                </a:solidFill>
                <a:latin typeface="Arial Rounded MT Bold" panose="020F0704030504030204" pitchFamily="34" charset="0"/>
              </a:rPr>
              <a:t> </a:t>
            </a:r>
            <a:r>
              <a:rPr lang="en-US" sz="3200" b="1" dirty="0">
                <a:solidFill>
                  <a:schemeClr val="accent2">
                    <a:lumMod val="50000"/>
                  </a:schemeClr>
                </a:solidFill>
                <a:latin typeface="Arial Rounded MT Bold" panose="020F0704030504030204" pitchFamily="34" charset="0"/>
              </a:rPr>
              <a:t>  </a:t>
            </a:r>
          </a:p>
          <a:p>
            <a:pPr lvl="0">
              <a:defRPr/>
            </a:pPr>
            <a:endParaRPr lang="en-US" sz="1400" b="1" dirty="0">
              <a:solidFill>
                <a:schemeClr val="accent2">
                  <a:lumMod val="50000"/>
                </a:schemeClr>
              </a:solidFill>
            </a:endParaRPr>
          </a:p>
        </p:txBody>
      </p:sp>
      <p:pic>
        <p:nvPicPr>
          <p:cNvPr id="8" name="Picture 7">
            <a:extLst>
              <a:ext uri="{FF2B5EF4-FFF2-40B4-BE49-F238E27FC236}">
                <a16:creationId xmlns:a16="http://schemas.microsoft.com/office/drawing/2014/main" id="{719927FC-35E3-4129-A626-4551C239AFA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063922" y="2147228"/>
            <a:ext cx="1484655" cy="1737360"/>
          </a:xfrm>
          <a:prstGeom prst="rect">
            <a:avLst/>
          </a:prstGeom>
        </p:spPr>
      </p:pic>
      <p:sp>
        <p:nvSpPr>
          <p:cNvPr id="5" name="TextBox 4">
            <a:extLst>
              <a:ext uri="{FF2B5EF4-FFF2-40B4-BE49-F238E27FC236}">
                <a16:creationId xmlns:a16="http://schemas.microsoft.com/office/drawing/2014/main" id="{ED774BFC-2DC0-43C6-800F-75EC554F2703}"/>
              </a:ext>
            </a:extLst>
          </p:cNvPr>
          <p:cNvSpPr txBox="1"/>
          <p:nvPr/>
        </p:nvSpPr>
        <p:spPr>
          <a:xfrm>
            <a:off x="471949" y="452283"/>
            <a:ext cx="1150480" cy="1107996"/>
          </a:xfrm>
          <a:prstGeom prst="rect">
            <a:avLst/>
          </a:prstGeom>
          <a:noFill/>
        </p:spPr>
        <p:txBody>
          <a:bodyPr wrap="square" rtlCol="0">
            <a:spAutoFit/>
          </a:bodyPr>
          <a:lstStyle/>
          <a:p>
            <a:r>
              <a:rPr lang="en-US" sz="6600" dirty="0">
                <a:solidFill>
                  <a:schemeClr val="accent6">
                    <a:lumMod val="50000"/>
                  </a:schemeClr>
                </a:solidFill>
                <a:latin typeface="Arial Black" panose="020B0A04020102020204" pitchFamily="34" charset="0"/>
              </a:rPr>
              <a:t>2.</a:t>
            </a:r>
          </a:p>
        </p:txBody>
      </p:sp>
    </p:spTree>
    <p:extLst>
      <p:ext uri="{BB962C8B-B14F-4D97-AF65-F5344CB8AC3E}">
        <p14:creationId xmlns:p14="http://schemas.microsoft.com/office/powerpoint/2010/main" val="84866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8424748" y="414038"/>
            <a:ext cx="3121292" cy="3143789"/>
          </a:xfrm>
          <a:prstGeom prst="rect">
            <a:avLst/>
          </a:prstGeom>
        </p:spPr>
      </p:pic>
      <p:sp>
        <p:nvSpPr>
          <p:cNvPr id="14" name="TextBox 13"/>
          <p:cNvSpPr txBox="1"/>
          <p:nvPr/>
        </p:nvSpPr>
        <p:spPr>
          <a:xfrm>
            <a:off x="10586530" y="3160650"/>
            <a:ext cx="1441299" cy="2616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sysClr val="windowText" lastClr="000000"/>
                </a:solidFill>
                <a:effectLst/>
                <a:uLnTx/>
                <a:uFillTx/>
              </a:rPr>
              <a:t>Source: FAO, 2015</a:t>
            </a:r>
          </a:p>
        </p:txBody>
      </p:sp>
      <p:grpSp>
        <p:nvGrpSpPr>
          <p:cNvPr id="13" name="Group 12">
            <a:extLst>
              <a:ext uri="{FF2B5EF4-FFF2-40B4-BE49-F238E27FC236}">
                <a16:creationId xmlns:a16="http://schemas.microsoft.com/office/drawing/2014/main" id="{22B49887-ABF4-4E85-B68C-CF450EA985C4}"/>
              </a:ext>
            </a:extLst>
          </p:cNvPr>
          <p:cNvGrpSpPr/>
          <p:nvPr/>
        </p:nvGrpSpPr>
        <p:grpSpPr>
          <a:xfrm>
            <a:off x="3820466" y="3297362"/>
            <a:ext cx="6430945" cy="3455194"/>
            <a:chOff x="703385" y="3277202"/>
            <a:chExt cx="6430945" cy="3455194"/>
          </a:xfrm>
        </p:grpSpPr>
        <p:sp>
          <p:nvSpPr>
            <p:cNvPr id="17" name="Rectangle 16">
              <a:extLst>
                <a:ext uri="{FF2B5EF4-FFF2-40B4-BE49-F238E27FC236}">
                  <a16:creationId xmlns:a16="http://schemas.microsoft.com/office/drawing/2014/main" id="{C7DBA4E3-B061-430E-8281-5EFA46520BDD}"/>
                </a:ext>
              </a:extLst>
            </p:cNvPr>
            <p:cNvSpPr/>
            <p:nvPr/>
          </p:nvSpPr>
          <p:spPr>
            <a:xfrm>
              <a:off x="703385" y="3727938"/>
              <a:ext cx="6430945" cy="300445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6751848-416F-455E-A278-8E473E2554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979" t="5802" r="17245" b="5589"/>
            <a:stretch/>
          </p:blipFill>
          <p:spPr>
            <a:xfrm rot="752410">
              <a:off x="951270" y="3887834"/>
              <a:ext cx="2585125" cy="2443559"/>
            </a:xfrm>
            <a:prstGeom prst="rect">
              <a:avLst/>
            </a:prstGeom>
          </p:spPr>
        </p:pic>
        <p:grpSp>
          <p:nvGrpSpPr>
            <p:cNvPr id="20" name="Group 19">
              <a:extLst>
                <a:ext uri="{FF2B5EF4-FFF2-40B4-BE49-F238E27FC236}">
                  <a16:creationId xmlns:a16="http://schemas.microsoft.com/office/drawing/2014/main" id="{206E4B55-B8E3-4C3D-8FCD-9968E8828102}"/>
                </a:ext>
              </a:extLst>
            </p:cNvPr>
            <p:cNvGrpSpPr/>
            <p:nvPr/>
          </p:nvGrpSpPr>
          <p:grpSpPr>
            <a:xfrm>
              <a:off x="3612229" y="3782818"/>
              <a:ext cx="3458994" cy="865304"/>
              <a:chOff x="4065940" y="3809338"/>
              <a:chExt cx="3458994" cy="865304"/>
            </a:xfrm>
          </p:grpSpPr>
          <p:sp>
            <p:nvSpPr>
              <p:cNvPr id="34" name="Rectangle 33">
                <a:extLst>
                  <a:ext uri="{FF2B5EF4-FFF2-40B4-BE49-F238E27FC236}">
                    <a16:creationId xmlns:a16="http://schemas.microsoft.com/office/drawing/2014/main" id="{1153E90D-C838-4448-A1D6-E51BD7A0CFC3}"/>
                  </a:ext>
                </a:extLst>
              </p:cNvPr>
              <p:cNvSpPr/>
              <p:nvPr/>
            </p:nvSpPr>
            <p:spPr>
              <a:xfrm>
                <a:off x="4302483" y="3809338"/>
                <a:ext cx="3222451" cy="865304"/>
              </a:xfrm>
              <a:prstGeom prst="rect">
                <a:avLst/>
              </a:prstGeom>
              <a:solidFill>
                <a:schemeClr val="bg1">
                  <a:lumMod val="95000"/>
                  <a:alpha val="88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5" name="Rectangle 34">
                <a:extLst>
                  <a:ext uri="{FF2B5EF4-FFF2-40B4-BE49-F238E27FC236}">
                    <a16:creationId xmlns:a16="http://schemas.microsoft.com/office/drawing/2014/main" id="{55C9478F-BF61-4AF2-B99A-8404B822CA67}"/>
                  </a:ext>
                </a:extLst>
              </p:cNvPr>
              <p:cNvSpPr/>
              <p:nvPr/>
            </p:nvSpPr>
            <p:spPr>
              <a:xfrm>
                <a:off x="4944050" y="3816127"/>
                <a:ext cx="2500393" cy="792525"/>
              </a:xfrm>
              <a:prstGeom prst="rect">
                <a:avLst/>
              </a:prstGeom>
            </p:spPr>
            <p:txBody>
              <a:bodyPr wrap="square">
                <a:spAutoFit/>
              </a:bodyPr>
              <a:lstStyle/>
              <a:p>
                <a:r>
                  <a:rPr lang="en-US" sz="1400" b="1" dirty="0">
                    <a:solidFill>
                      <a:schemeClr val="tx1">
                        <a:lumMod val="50000"/>
                        <a:lumOff val="50000"/>
                      </a:schemeClr>
                    </a:solidFill>
                  </a:rPr>
                  <a:t>EQUAL LAND RIGHTS</a:t>
                </a:r>
                <a:r>
                  <a:rPr lang="en-US" sz="1400" dirty="0">
                    <a:solidFill>
                      <a:schemeClr val="tx1">
                        <a:lumMod val="50000"/>
                        <a:lumOff val="50000"/>
                      </a:schemeClr>
                    </a:solidFill>
                  </a:rPr>
                  <a:t>: </a:t>
                </a:r>
                <a:br>
                  <a:rPr lang="en-US" sz="1400" dirty="0">
                    <a:solidFill>
                      <a:schemeClr val="tx1">
                        <a:lumMod val="50000"/>
                        <a:lumOff val="50000"/>
                      </a:schemeClr>
                    </a:solidFill>
                  </a:rPr>
                </a:br>
                <a:r>
                  <a:rPr lang="en-US" sz="1050" dirty="0">
                    <a:solidFill>
                      <a:schemeClr val="tx1">
                        <a:lumMod val="50000"/>
                        <a:lumOff val="50000"/>
                      </a:schemeClr>
                    </a:solidFill>
                  </a:rPr>
                  <a:t>The law guarantees the same rights to own, use and control land to both women and men.</a:t>
                </a:r>
                <a:endParaRPr lang="en-US" sz="1400" dirty="0">
                  <a:solidFill>
                    <a:schemeClr val="tx1">
                      <a:lumMod val="50000"/>
                      <a:lumOff val="50000"/>
                    </a:schemeClr>
                  </a:solidFill>
                </a:endParaRPr>
              </a:p>
            </p:txBody>
          </p:sp>
          <p:sp>
            <p:nvSpPr>
              <p:cNvPr id="36" name="Rectangle 35">
                <a:extLst>
                  <a:ext uri="{FF2B5EF4-FFF2-40B4-BE49-F238E27FC236}">
                    <a16:creationId xmlns:a16="http://schemas.microsoft.com/office/drawing/2014/main" id="{B03CF808-C96A-4706-8B36-947FEA72CF10}"/>
                  </a:ext>
                </a:extLst>
              </p:cNvPr>
              <p:cNvSpPr/>
              <p:nvPr/>
            </p:nvSpPr>
            <p:spPr>
              <a:xfrm>
                <a:off x="4309192" y="3809338"/>
                <a:ext cx="619829" cy="865304"/>
              </a:xfrm>
              <a:prstGeom prst="rect">
                <a:avLst/>
              </a:prstGeom>
              <a:solidFill>
                <a:srgbClr val="FFC0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7" name="Rectangle 36">
                <a:extLst>
                  <a:ext uri="{FF2B5EF4-FFF2-40B4-BE49-F238E27FC236}">
                    <a16:creationId xmlns:a16="http://schemas.microsoft.com/office/drawing/2014/main" id="{0617DDBA-97A3-41A2-808F-C49E866EDFD6}"/>
                  </a:ext>
                </a:extLst>
              </p:cNvPr>
              <p:cNvSpPr/>
              <p:nvPr/>
            </p:nvSpPr>
            <p:spPr>
              <a:xfrm>
                <a:off x="4226435" y="3828490"/>
                <a:ext cx="746388" cy="830997"/>
              </a:xfrm>
              <a:prstGeom prst="rect">
                <a:avLst/>
              </a:prstGeom>
            </p:spPr>
            <p:txBody>
              <a:bodyPr wrap="square">
                <a:spAutoFit/>
              </a:bodyPr>
              <a:lstStyle/>
              <a:p>
                <a:pPr algn="ctr"/>
                <a:r>
                  <a:rPr lang="en-US" sz="3200" dirty="0">
                    <a:solidFill>
                      <a:schemeClr val="bg1"/>
                    </a:solidFill>
                  </a:rPr>
                  <a:t>37</a:t>
                </a:r>
                <a:br>
                  <a:rPr lang="en-US" sz="3200" dirty="0">
                    <a:solidFill>
                      <a:schemeClr val="bg1"/>
                    </a:solidFill>
                  </a:rPr>
                </a:br>
                <a:r>
                  <a:rPr lang="en-US" sz="1600" dirty="0">
                    <a:solidFill>
                      <a:schemeClr val="bg1"/>
                    </a:solidFill>
                  </a:rPr>
                  <a:t>%</a:t>
                </a:r>
                <a:endParaRPr lang="en-US" dirty="0">
                  <a:solidFill>
                    <a:schemeClr val="bg1"/>
                  </a:solidFill>
                </a:endParaRPr>
              </a:p>
            </p:txBody>
          </p:sp>
          <p:sp>
            <p:nvSpPr>
              <p:cNvPr id="38" name="Triangle 24">
                <a:extLst>
                  <a:ext uri="{FF2B5EF4-FFF2-40B4-BE49-F238E27FC236}">
                    <a16:creationId xmlns:a16="http://schemas.microsoft.com/office/drawing/2014/main" id="{822FE4EA-DF3A-4806-8ECF-5EAE6E3D734F}"/>
                  </a:ext>
                </a:extLst>
              </p:cNvPr>
              <p:cNvSpPr/>
              <p:nvPr/>
            </p:nvSpPr>
            <p:spPr>
              <a:xfrm rot="16200000">
                <a:off x="4046890" y="3965165"/>
                <a:ext cx="304800" cy="26670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692A0C36-AF22-4FE4-B86F-0C7C08EE8618}"/>
                </a:ext>
              </a:extLst>
            </p:cNvPr>
            <p:cNvGrpSpPr/>
            <p:nvPr/>
          </p:nvGrpSpPr>
          <p:grpSpPr>
            <a:xfrm>
              <a:off x="3642709" y="4652241"/>
              <a:ext cx="3428514" cy="923330"/>
              <a:chOff x="3642709" y="4652241"/>
              <a:chExt cx="3428514" cy="923330"/>
            </a:xfrm>
          </p:grpSpPr>
          <p:sp>
            <p:nvSpPr>
              <p:cNvPr id="29" name="Rectangle 28">
                <a:extLst>
                  <a:ext uri="{FF2B5EF4-FFF2-40B4-BE49-F238E27FC236}">
                    <a16:creationId xmlns:a16="http://schemas.microsoft.com/office/drawing/2014/main" id="{9A8C2A5E-C23C-4E26-978D-3179308C4A53}"/>
                  </a:ext>
                </a:extLst>
              </p:cNvPr>
              <p:cNvSpPr/>
              <p:nvPr/>
            </p:nvSpPr>
            <p:spPr>
              <a:xfrm>
                <a:off x="3848772" y="4679438"/>
                <a:ext cx="3222451" cy="865304"/>
              </a:xfrm>
              <a:prstGeom prst="rect">
                <a:avLst/>
              </a:prstGeom>
              <a:solidFill>
                <a:schemeClr val="bg1">
                  <a:lumMod val="95000"/>
                  <a:alpha val="88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0" name="Rectangle 29">
                <a:extLst>
                  <a:ext uri="{FF2B5EF4-FFF2-40B4-BE49-F238E27FC236}">
                    <a16:creationId xmlns:a16="http://schemas.microsoft.com/office/drawing/2014/main" id="{F59955C1-85C2-4E30-9444-942D826152DE}"/>
                  </a:ext>
                </a:extLst>
              </p:cNvPr>
              <p:cNvSpPr/>
              <p:nvPr/>
            </p:nvSpPr>
            <p:spPr>
              <a:xfrm>
                <a:off x="3827109" y="4679438"/>
                <a:ext cx="655822" cy="865304"/>
              </a:xfrm>
              <a:prstGeom prst="rect">
                <a:avLst/>
              </a:prstGeom>
              <a:solidFill>
                <a:srgbClr val="FF00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31" name="Rectangle 30">
                <a:extLst>
                  <a:ext uri="{FF2B5EF4-FFF2-40B4-BE49-F238E27FC236}">
                    <a16:creationId xmlns:a16="http://schemas.microsoft.com/office/drawing/2014/main" id="{33909757-6454-4F29-95C7-925B551C4AF8}"/>
                  </a:ext>
                </a:extLst>
              </p:cNvPr>
              <p:cNvSpPr/>
              <p:nvPr/>
            </p:nvSpPr>
            <p:spPr>
              <a:xfrm>
                <a:off x="3813686" y="4698590"/>
                <a:ext cx="705425" cy="830997"/>
              </a:xfrm>
              <a:prstGeom prst="rect">
                <a:avLst/>
              </a:prstGeom>
            </p:spPr>
            <p:txBody>
              <a:bodyPr wrap="square">
                <a:spAutoFit/>
              </a:bodyPr>
              <a:lstStyle/>
              <a:p>
                <a:pPr algn="ctr"/>
                <a:r>
                  <a:rPr lang="en-US" sz="3200" b="1" dirty="0">
                    <a:solidFill>
                      <a:schemeClr val="bg1"/>
                    </a:solidFill>
                  </a:rPr>
                  <a:t>4</a:t>
                </a:r>
                <a:br>
                  <a:rPr lang="en-US" sz="3200" b="1" dirty="0">
                    <a:solidFill>
                      <a:schemeClr val="bg1"/>
                    </a:solidFill>
                  </a:rPr>
                </a:br>
                <a:r>
                  <a:rPr lang="en-US" sz="1600" dirty="0">
                    <a:solidFill>
                      <a:schemeClr val="bg1"/>
                    </a:solidFill>
                  </a:rPr>
                  <a:t>%</a:t>
                </a:r>
                <a:endParaRPr lang="en-US" dirty="0">
                  <a:solidFill>
                    <a:schemeClr val="bg1"/>
                  </a:solidFill>
                </a:endParaRPr>
              </a:p>
            </p:txBody>
          </p:sp>
          <p:sp>
            <p:nvSpPr>
              <p:cNvPr id="32" name="Rectangle 31">
                <a:extLst>
                  <a:ext uri="{FF2B5EF4-FFF2-40B4-BE49-F238E27FC236}">
                    <a16:creationId xmlns:a16="http://schemas.microsoft.com/office/drawing/2014/main" id="{598EAAAB-65A7-48FC-B089-CE5ED3379E4C}"/>
                  </a:ext>
                </a:extLst>
              </p:cNvPr>
              <p:cNvSpPr/>
              <p:nvPr/>
            </p:nvSpPr>
            <p:spPr>
              <a:xfrm>
                <a:off x="4490339" y="4652241"/>
                <a:ext cx="2554517" cy="923330"/>
              </a:xfrm>
              <a:prstGeom prst="rect">
                <a:avLst/>
              </a:prstGeom>
            </p:spPr>
            <p:txBody>
              <a:bodyPr wrap="square">
                <a:spAutoFit/>
              </a:bodyPr>
              <a:lstStyle/>
              <a:p>
                <a:r>
                  <a:rPr lang="en-US" sz="1400" b="1" dirty="0">
                    <a:solidFill>
                      <a:schemeClr val="tx1">
                        <a:lumMod val="50000"/>
                        <a:lumOff val="50000"/>
                      </a:schemeClr>
                    </a:solidFill>
                  </a:rPr>
                  <a:t>UNEQUAL LAND RIGHTS</a:t>
                </a:r>
                <a:r>
                  <a:rPr lang="en-US" sz="1400" dirty="0">
                    <a:solidFill>
                      <a:schemeClr val="tx1">
                        <a:lumMod val="50000"/>
                        <a:lumOff val="50000"/>
                      </a:schemeClr>
                    </a:solidFill>
                  </a:rPr>
                  <a:t>: </a:t>
                </a:r>
              </a:p>
              <a:p>
                <a:r>
                  <a:rPr lang="en-US" sz="1000" dirty="0">
                    <a:solidFill>
                      <a:schemeClr val="tx1">
                        <a:lumMod val="50000"/>
                        <a:lumOff val="50000"/>
                      </a:schemeClr>
                    </a:solidFill>
                  </a:rPr>
                  <a:t>The law does not guarantee the same rights to own, use and control land to women and men, or women have no legal rights to own, use and control land.</a:t>
                </a:r>
              </a:p>
            </p:txBody>
          </p:sp>
          <p:sp>
            <p:nvSpPr>
              <p:cNvPr id="33" name="Triangle 25">
                <a:extLst>
                  <a:ext uri="{FF2B5EF4-FFF2-40B4-BE49-F238E27FC236}">
                    <a16:creationId xmlns:a16="http://schemas.microsoft.com/office/drawing/2014/main" id="{414BA987-E223-451A-9933-0B9F0AE281C8}"/>
                  </a:ext>
                </a:extLst>
              </p:cNvPr>
              <p:cNvSpPr/>
              <p:nvPr/>
            </p:nvSpPr>
            <p:spPr>
              <a:xfrm rot="16200000">
                <a:off x="3623659" y="4934325"/>
                <a:ext cx="304800" cy="26670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24789A8A-FB6C-4E32-9701-0F27DF70B2BC}"/>
                </a:ext>
              </a:extLst>
            </p:cNvPr>
            <p:cNvGrpSpPr/>
            <p:nvPr/>
          </p:nvGrpSpPr>
          <p:grpSpPr>
            <a:xfrm>
              <a:off x="3657949" y="5571001"/>
              <a:ext cx="3436187" cy="1107996"/>
              <a:chOff x="4104040" y="5775321"/>
              <a:chExt cx="3436187" cy="1107996"/>
            </a:xfrm>
          </p:grpSpPr>
          <p:sp>
            <p:nvSpPr>
              <p:cNvPr id="24" name="Rectangle 23">
                <a:extLst>
                  <a:ext uri="{FF2B5EF4-FFF2-40B4-BE49-F238E27FC236}">
                    <a16:creationId xmlns:a16="http://schemas.microsoft.com/office/drawing/2014/main" id="{9C9D6CCA-E63C-4EBF-A17D-C358CBF3DD5B}"/>
                  </a:ext>
                </a:extLst>
              </p:cNvPr>
              <p:cNvSpPr/>
              <p:nvPr/>
            </p:nvSpPr>
            <p:spPr>
              <a:xfrm>
                <a:off x="4321210" y="5790538"/>
                <a:ext cx="3196104" cy="1062606"/>
              </a:xfrm>
              <a:prstGeom prst="rect">
                <a:avLst/>
              </a:prstGeom>
              <a:solidFill>
                <a:schemeClr val="bg1">
                  <a:lumMod val="95000"/>
                  <a:alpha val="88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25" name="Rectangle 24">
                <a:extLst>
                  <a:ext uri="{FF2B5EF4-FFF2-40B4-BE49-F238E27FC236}">
                    <a16:creationId xmlns:a16="http://schemas.microsoft.com/office/drawing/2014/main" id="{7F37DFC7-7EB0-4024-A39F-6424B704B54B}"/>
                  </a:ext>
                </a:extLst>
              </p:cNvPr>
              <p:cNvSpPr/>
              <p:nvPr/>
            </p:nvSpPr>
            <p:spPr>
              <a:xfrm>
                <a:off x="4944051" y="5775321"/>
                <a:ext cx="2596176" cy="1107996"/>
              </a:xfrm>
              <a:prstGeom prst="rect">
                <a:avLst/>
              </a:prstGeom>
            </p:spPr>
            <p:txBody>
              <a:bodyPr wrap="square">
                <a:spAutoFit/>
              </a:bodyPr>
              <a:lstStyle/>
              <a:p>
                <a:r>
                  <a:rPr lang="en-US" sz="1400" b="1" dirty="0">
                    <a:solidFill>
                      <a:schemeClr val="tx1">
                        <a:lumMod val="50000"/>
                        <a:lumOff val="50000"/>
                      </a:schemeClr>
                    </a:solidFill>
                  </a:rPr>
                  <a:t>LEGAL LAND RIGHTS ARE NOT FOLLOWED IN PRACTICE</a:t>
                </a:r>
                <a:r>
                  <a:rPr lang="en-US" sz="1400" dirty="0">
                    <a:solidFill>
                      <a:schemeClr val="tx1">
                        <a:lumMod val="50000"/>
                        <a:lumOff val="50000"/>
                      </a:schemeClr>
                    </a:solidFill>
                  </a:rPr>
                  <a:t>: </a:t>
                </a:r>
              </a:p>
              <a:p>
                <a:r>
                  <a:rPr lang="en-US" sz="950" dirty="0">
                    <a:solidFill>
                      <a:schemeClr val="tx1">
                        <a:lumMod val="50000"/>
                        <a:lumOff val="50000"/>
                      </a:schemeClr>
                    </a:solidFill>
                  </a:rPr>
                  <a:t>The law guarantees the same rights to own, use and control land to women and men, but there are some customary, traditional or religious practices that discriminate against women.</a:t>
                </a:r>
              </a:p>
            </p:txBody>
          </p:sp>
          <p:sp>
            <p:nvSpPr>
              <p:cNvPr id="26" name="Rectangle 25">
                <a:extLst>
                  <a:ext uri="{FF2B5EF4-FFF2-40B4-BE49-F238E27FC236}">
                    <a16:creationId xmlns:a16="http://schemas.microsoft.com/office/drawing/2014/main" id="{FE88EEC1-5CA3-4239-BFFC-313C1939D6CB}"/>
                  </a:ext>
                </a:extLst>
              </p:cNvPr>
              <p:cNvSpPr/>
              <p:nvPr/>
            </p:nvSpPr>
            <p:spPr>
              <a:xfrm>
                <a:off x="4324432" y="5782918"/>
                <a:ext cx="619829" cy="107784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27" name="Rectangle 26">
                <a:extLst>
                  <a:ext uri="{FF2B5EF4-FFF2-40B4-BE49-F238E27FC236}">
                    <a16:creationId xmlns:a16="http://schemas.microsoft.com/office/drawing/2014/main" id="{60C49B1F-CCC7-4D33-8739-C4CD8F33DA86}"/>
                  </a:ext>
                </a:extLst>
              </p:cNvPr>
              <p:cNvSpPr/>
              <p:nvPr/>
            </p:nvSpPr>
            <p:spPr>
              <a:xfrm>
                <a:off x="4226435" y="5809690"/>
                <a:ext cx="746388" cy="830997"/>
              </a:xfrm>
              <a:prstGeom prst="rect">
                <a:avLst/>
              </a:prstGeom>
            </p:spPr>
            <p:txBody>
              <a:bodyPr wrap="square">
                <a:spAutoFit/>
              </a:bodyPr>
              <a:lstStyle/>
              <a:p>
                <a:pPr algn="ctr"/>
                <a:r>
                  <a:rPr lang="en-US" sz="3200" dirty="0">
                    <a:solidFill>
                      <a:schemeClr val="bg1"/>
                    </a:solidFill>
                  </a:rPr>
                  <a:t>59</a:t>
                </a:r>
                <a:br>
                  <a:rPr lang="en-US" sz="3200" dirty="0">
                    <a:solidFill>
                      <a:schemeClr val="bg1"/>
                    </a:solidFill>
                  </a:rPr>
                </a:br>
                <a:r>
                  <a:rPr lang="en-US" sz="1600" dirty="0">
                    <a:solidFill>
                      <a:schemeClr val="bg1"/>
                    </a:solidFill>
                  </a:rPr>
                  <a:t>%</a:t>
                </a:r>
                <a:endParaRPr lang="en-US" dirty="0">
                  <a:solidFill>
                    <a:schemeClr val="bg1"/>
                  </a:solidFill>
                </a:endParaRPr>
              </a:p>
            </p:txBody>
          </p:sp>
          <p:sp>
            <p:nvSpPr>
              <p:cNvPr id="28" name="Triangle 26">
                <a:extLst>
                  <a:ext uri="{FF2B5EF4-FFF2-40B4-BE49-F238E27FC236}">
                    <a16:creationId xmlns:a16="http://schemas.microsoft.com/office/drawing/2014/main" id="{9B1B1895-9FC4-411F-97B5-08DA5E9BC466}"/>
                  </a:ext>
                </a:extLst>
              </p:cNvPr>
              <p:cNvSpPr/>
              <p:nvPr/>
            </p:nvSpPr>
            <p:spPr>
              <a:xfrm rot="16200000">
                <a:off x="4084990" y="5938745"/>
                <a:ext cx="304800" cy="266700"/>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2111C82D-093C-4DA0-8737-8296A638B9BA}"/>
                </a:ext>
              </a:extLst>
            </p:cNvPr>
            <p:cNvSpPr/>
            <p:nvPr/>
          </p:nvSpPr>
          <p:spPr>
            <a:xfrm>
              <a:off x="778586" y="3277202"/>
              <a:ext cx="3051028" cy="461665"/>
            </a:xfrm>
            <a:prstGeom prst="rect">
              <a:avLst/>
            </a:prstGeom>
          </p:spPr>
          <p:txBody>
            <a:bodyPr wrap="none">
              <a:spAutoFit/>
            </a:bodyPr>
            <a:lstStyle/>
            <a:p>
              <a:r>
                <a:rPr lang="en-US" sz="2400" dirty="0">
                  <a:solidFill>
                    <a:schemeClr val="accent6">
                      <a:lumMod val="50000"/>
                    </a:schemeClr>
                  </a:solidFill>
                </a:rPr>
                <a:t>Unequal access to land</a:t>
              </a:r>
            </a:p>
          </p:txBody>
        </p:sp>
      </p:grpSp>
      <p:sp>
        <p:nvSpPr>
          <p:cNvPr id="39" name="Content Placeholder 2">
            <a:extLst>
              <a:ext uri="{FF2B5EF4-FFF2-40B4-BE49-F238E27FC236}">
                <a16:creationId xmlns:a16="http://schemas.microsoft.com/office/drawing/2014/main" id="{11ECBE5A-2AB8-4C3A-9751-ECC0D9A1FA6F}"/>
              </a:ext>
            </a:extLst>
          </p:cNvPr>
          <p:cNvSpPr txBox="1">
            <a:spLocks/>
          </p:cNvSpPr>
          <p:nvPr/>
        </p:nvSpPr>
        <p:spPr>
          <a:xfrm>
            <a:off x="5113720" y="1700442"/>
            <a:ext cx="1964559" cy="135324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chemeClr val="accent1">
                    <a:lumMod val="50000"/>
                  </a:schemeClr>
                </a:solidFill>
                <a:latin typeface="Arial Rounded MT Bold" panose="020F0704030504030204" pitchFamily="34" charset="0"/>
              </a:rPr>
              <a:t>Globally, 43% of agricultural laborers are women, but only </a:t>
            </a:r>
            <a:r>
              <a:rPr lang="en-US" sz="2000" b="1" dirty="0">
                <a:solidFill>
                  <a:schemeClr val="accent1">
                    <a:lumMod val="50000"/>
                  </a:schemeClr>
                </a:solidFill>
                <a:latin typeface="Arial Rounded MT Bold" panose="020F0704030504030204" pitchFamily="34" charset="0"/>
              </a:rPr>
              <a:t>20</a:t>
            </a:r>
            <a:r>
              <a:rPr lang="en-US" sz="1400" b="1" dirty="0">
                <a:solidFill>
                  <a:schemeClr val="accent1">
                    <a:lumMod val="50000"/>
                  </a:schemeClr>
                </a:solidFill>
                <a:latin typeface="Arial Rounded MT Bold" panose="020F0704030504030204" pitchFamily="34" charset="0"/>
              </a:rPr>
              <a:t>%</a:t>
            </a:r>
            <a:r>
              <a:rPr lang="en-US" sz="1400" dirty="0">
                <a:solidFill>
                  <a:schemeClr val="accent1">
                    <a:lumMod val="50000"/>
                  </a:schemeClr>
                </a:solidFill>
                <a:latin typeface="Arial Rounded MT Bold" panose="020F0704030504030204" pitchFamily="34" charset="0"/>
              </a:rPr>
              <a:t> of land has female ownership</a:t>
            </a:r>
          </a:p>
        </p:txBody>
      </p:sp>
      <p:sp>
        <p:nvSpPr>
          <p:cNvPr id="40" name="Rectangle 39">
            <a:extLst>
              <a:ext uri="{FF2B5EF4-FFF2-40B4-BE49-F238E27FC236}">
                <a16:creationId xmlns:a16="http://schemas.microsoft.com/office/drawing/2014/main" id="{C4E410EE-BE3A-466F-901A-56AFF2CEC9DF}"/>
              </a:ext>
            </a:extLst>
          </p:cNvPr>
          <p:cNvSpPr/>
          <p:nvPr/>
        </p:nvSpPr>
        <p:spPr>
          <a:xfrm>
            <a:off x="3727907" y="1599991"/>
            <a:ext cx="1290738" cy="923330"/>
          </a:xfrm>
          <a:prstGeom prst="rect">
            <a:avLst/>
          </a:prstGeom>
        </p:spPr>
        <p:txBody>
          <a:bodyPr wrap="none">
            <a:spAutoFit/>
          </a:bodyPr>
          <a:lstStyle/>
          <a:p>
            <a:pPr algn="r"/>
            <a:r>
              <a:rPr lang="en-US" sz="5400" dirty="0">
                <a:solidFill>
                  <a:schemeClr val="accent6">
                    <a:lumMod val="50000"/>
                  </a:schemeClr>
                </a:solidFill>
              </a:rPr>
              <a:t>43</a:t>
            </a:r>
            <a:r>
              <a:rPr lang="en-US" sz="4400" dirty="0">
                <a:solidFill>
                  <a:schemeClr val="accent4"/>
                </a:solidFill>
              </a:rPr>
              <a:t>%</a:t>
            </a:r>
            <a:endParaRPr lang="en-US" sz="8000" dirty="0">
              <a:solidFill>
                <a:schemeClr val="accent4"/>
              </a:solidFill>
            </a:endParaRPr>
          </a:p>
        </p:txBody>
      </p:sp>
      <p:cxnSp>
        <p:nvCxnSpPr>
          <p:cNvPr id="42" name="Straight Connector 41">
            <a:extLst>
              <a:ext uri="{FF2B5EF4-FFF2-40B4-BE49-F238E27FC236}">
                <a16:creationId xmlns:a16="http://schemas.microsoft.com/office/drawing/2014/main" id="{9C192263-35E0-4AC0-AC5B-B434F09D124F}"/>
              </a:ext>
            </a:extLst>
          </p:cNvPr>
          <p:cNvCxnSpPr>
            <a:cxnSpLocks/>
          </p:cNvCxnSpPr>
          <p:nvPr/>
        </p:nvCxnSpPr>
        <p:spPr>
          <a:xfrm>
            <a:off x="4980732" y="1523735"/>
            <a:ext cx="0" cy="1398889"/>
          </a:xfrm>
          <a:prstGeom prst="line">
            <a:avLst/>
          </a:prstGeom>
          <a:ln w="28575"/>
        </p:spPr>
        <p:style>
          <a:lnRef idx="3">
            <a:schemeClr val="accent6"/>
          </a:lnRef>
          <a:fillRef idx="0">
            <a:schemeClr val="accent6"/>
          </a:fillRef>
          <a:effectRef idx="2">
            <a:schemeClr val="accent6"/>
          </a:effectRef>
          <a:fontRef idx="minor">
            <a:schemeClr val="tx1"/>
          </a:fontRef>
        </p:style>
      </p:cxnSp>
      <p:sp>
        <p:nvSpPr>
          <p:cNvPr id="43" name="Circle: Hollow 42">
            <a:extLst>
              <a:ext uri="{FF2B5EF4-FFF2-40B4-BE49-F238E27FC236}">
                <a16:creationId xmlns:a16="http://schemas.microsoft.com/office/drawing/2014/main" id="{6AE798B1-891D-4010-AD15-ED47FD273918}"/>
              </a:ext>
            </a:extLst>
          </p:cNvPr>
          <p:cNvSpPr/>
          <p:nvPr/>
        </p:nvSpPr>
        <p:spPr>
          <a:xfrm>
            <a:off x="645090" y="6687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862375F7-215B-4E2E-9D37-289D44A435CD}"/>
              </a:ext>
            </a:extLst>
          </p:cNvPr>
          <p:cNvSpPr txBox="1"/>
          <p:nvPr/>
        </p:nvSpPr>
        <p:spPr>
          <a:xfrm>
            <a:off x="-1" y="526206"/>
            <a:ext cx="6739003" cy="461665"/>
          </a:xfrm>
          <a:prstGeom prst="rect">
            <a:avLst/>
          </a:prstGeom>
          <a:solidFill>
            <a:schemeClr val="accent1">
              <a:lumMod val="50000"/>
            </a:schemeClr>
          </a:solidFill>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Gender and the Environment </a:t>
            </a:r>
          </a:p>
        </p:txBody>
      </p:sp>
      <p:sp>
        <p:nvSpPr>
          <p:cNvPr id="7" name="Double Bracket 6">
            <a:extLst>
              <a:ext uri="{FF2B5EF4-FFF2-40B4-BE49-F238E27FC236}">
                <a16:creationId xmlns:a16="http://schemas.microsoft.com/office/drawing/2014/main" id="{992EC58C-AB12-40BF-B300-CCC0AB2BDDF1}"/>
              </a:ext>
            </a:extLst>
          </p:cNvPr>
          <p:cNvSpPr/>
          <p:nvPr/>
        </p:nvSpPr>
        <p:spPr>
          <a:xfrm>
            <a:off x="186375" y="1897806"/>
            <a:ext cx="3256274" cy="4019730"/>
          </a:xfrm>
          <a:prstGeom prst="bracketPair">
            <a:avLst/>
          </a:prstGeom>
          <a:ln w="28575">
            <a:solidFill>
              <a:schemeClr val="accent6">
                <a:lumMod val="50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accent6">
                  <a:lumMod val="50000"/>
                </a:schemeClr>
              </a:solidFill>
              <a:latin typeface="Arial Rounded MT Bold" panose="020F0704030504030204" pitchFamily="34" charset="0"/>
            </a:endParaRPr>
          </a:p>
          <a:p>
            <a:pPr lvl="0"/>
            <a:r>
              <a:rPr lang="en-US" dirty="0">
                <a:solidFill>
                  <a:schemeClr val="accent6">
                    <a:lumMod val="50000"/>
                  </a:schemeClr>
                </a:solidFill>
                <a:latin typeface="Arial Rounded MT Bold" panose="020F0704030504030204" pitchFamily="34" charset="0"/>
              </a:rPr>
              <a:t>Compared to men, women</a:t>
            </a:r>
          </a:p>
          <a:p>
            <a:pPr lvl="0"/>
            <a:endParaRPr lang="en-US" dirty="0">
              <a:solidFill>
                <a:schemeClr val="accent6">
                  <a:lumMod val="50000"/>
                </a:schemeClr>
              </a:solidFill>
              <a:latin typeface="Arial Rounded MT Bold" panose="020F0704030504030204" pitchFamily="34" charset="0"/>
            </a:endParaRPr>
          </a:p>
          <a:p>
            <a:pPr marL="285750" lvl="0" indent="-285750">
              <a:buFont typeface="Wingdings" panose="05000000000000000000" pitchFamily="2" charset="2"/>
              <a:buChar char="§"/>
            </a:pPr>
            <a:r>
              <a:rPr lang="en-US" dirty="0">
                <a:solidFill>
                  <a:schemeClr val="accent6">
                    <a:lumMod val="50000"/>
                  </a:schemeClr>
                </a:solidFill>
                <a:latin typeface="Arial Rounded MT Bold" panose="020F0704030504030204" pitchFamily="34" charset="0"/>
              </a:rPr>
              <a:t>are more absent in decision making</a:t>
            </a:r>
          </a:p>
          <a:p>
            <a:pPr marL="285750" lvl="0" indent="-285750">
              <a:buFont typeface="Wingdings" panose="05000000000000000000" pitchFamily="2" charset="2"/>
              <a:buChar char="§"/>
            </a:pPr>
            <a:endParaRPr lang="en-US" dirty="0">
              <a:solidFill>
                <a:schemeClr val="accent6">
                  <a:lumMod val="50000"/>
                </a:schemeClr>
              </a:solidFill>
              <a:latin typeface="Arial Rounded MT Bold" panose="020F0704030504030204" pitchFamily="34" charset="0"/>
            </a:endParaRPr>
          </a:p>
          <a:p>
            <a:pPr marL="285750" lvl="0" indent="-285750">
              <a:buFont typeface="Wingdings" panose="05000000000000000000" pitchFamily="2" charset="2"/>
              <a:buChar char="§"/>
            </a:pPr>
            <a:r>
              <a:rPr lang="en-US" dirty="0">
                <a:solidFill>
                  <a:schemeClr val="accent6">
                    <a:lumMod val="50000"/>
                  </a:schemeClr>
                </a:solidFill>
                <a:latin typeface="Arial Rounded MT Bold" panose="020F0704030504030204" pitchFamily="34" charset="0"/>
              </a:rPr>
              <a:t>have less access to and control over land and natural resources</a:t>
            </a:r>
          </a:p>
          <a:p>
            <a:pPr marL="285750" lvl="0" indent="-285750">
              <a:buFont typeface="Wingdings" panose="05000000000000000000" pitchFamily="2" charset="2"/>
              <a:buChar char="§"/>
            </a:pPr>
            <a:endParaRPr lang="en-US" dirty="0">
              <a:solidFill>
                <a:schemeClr val="accent6">
                  <a:lumMod val="50000"/>
                </a:schemeClr>
              </a:solidFill>
              <a:latin typeface="Arial Rounded MT Bold" panose="020F0704030504030204" pitchFamily="34" charset="0"/>
            </a:endParaRPr>
          </a:p>
          <a:p>
            <a:pPr marL="285750" lvl="0" indent="-285750">
              <a:buFont typeface="Wingdings" panose="05000000000000000000" pitchFamily="2" charset="2"/>
              <a:buChar char="§"/>
            </a:pPr>
            <a:r>
              <a:rPr lang="en-US" dirty="0">
                <a:solidFill>
                  <a:schemeClr val="accent6">
                    <a:lumMod val="50000"/>
                  </a:schemeClr>
                </a:solidFill>
                <a:latin typeface="Arial Rounded MT Bold" panose="020F0704030504030204" pitchFamily="34" charset="0"/>
              </a:rPr>
              <a:t>have less access to markets, financing and credit</a:t>
            </a:r>
          </a:p>
          <a:p>
            <a:pPr algn="ctr"/>
            <a:endParaRPr lang="en-US" dirty="0"/>
          </a:p>
        </p:txBody>
      </p:sp>
    </p:spTree>
    <p:extLst>
      <p:ext uri="{BB962C8B-B14F-4D97-AF65-F5344CB8AC3E}">
        <p14:creationId xmlns:p14="http://schemas.microsoft.com/office/powerpoint/2010/main" val="2264200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F3CE0BE3-F56E-41B8-A7B6-D507BA35FC08}"/>
              </a:ext>
            </a:extLst>
          </p:cNvPr>
          <p:cNvSpPr txBox="1"/>
          <p:nvPr/>
        </p:nvSpPr>
        <p:spPr>
          <a:xfrm>
            <a:off x="9475611" y="4209027"/>
            <a:ext cx="2313925" cy="1754326"/>
          </a:xfrm>
          <a:prstGeom prst="rect">
            <a:avLst/>
          </a:prstGeom>
          <a:noFill/>
          <a:ln w="28575">
            <a:solidFill>
              <a:schemeClr val="accent6">
                <a:lumMod val="50000"/>
              </a:schemeClr>
            </a:solidFill>
          </a:ln>
        </p:spPr>
        <p:txBody>
          <a:bodyPr wrap="square" rtlCol="0">
            <a:spAutoFit/>
          </a:bodyPr>
          <a:lstStyle/>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285750" indent="-2857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Gender Implementation Strategy</a:t>
            </a:r>
          </a:p>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285750" indent="-2857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Guidance on addressing gender in GEF Projects and programs </a:t>
            </a:r>
          </a:p>
          <a:p>
            <a:pPr marL="285750" indent="-2857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p:txBody>
      </p:sp>
      <p:graphicFrame>
        <p:nvGraphicFramePr>
          <p:cNvPr id="4" name="Diagram 3"/>
          <p:cNvGraphicFramePr/>
          <p:nvPr>
            <p:extLst>
              <p:ext uri="{D42A27DB-BD31-4B8C-83A1-F6EECF244321}">
                <p14:modId xmlns:p14="http://schemas.microsoft.com/office/powerpoint/2010/main" val="24528493"/>
              </p:ext>
            </p:extLst>
          </p:nvPr>
        </p:nvGraphicFramePr>
        <p:xfrm>
          <a:off x="919760" y="1447207"/>
          <a:ext cx="8437454" cy="5006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7857716" y="2891505"/>
            <a:ext cx="2738487" cy="646331"/>
          </a:xfrm>
          <a:prstGeom prst="rect">
            <a:avLst/>
          </a:prstGeom>
          <a:solidFill>
            <a:schemeClr val="bg1"/>
          </a:solidFill>
          <a:ln w="28575">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Arial Rounded MT Bold" panose="020F0704030504030204" pitchFamily="34" charset="0"/>
                <a:cs typeface="Angsana New" panose="02020603050405020304" pitchFamily="18" charset="-34"/>
              </a:rPr>
              <a:t>GEF Policy on Gender Equality</a:t>
            </a:r>
          </a:p>
        </p:txBody>
      </p:sp>
      <p:sp>
        <p:nvSpPr>
          <p:cNvPr id="8" name="TextBox 7"/>
          <p:cNvSpPr txBox="1"/>
          <p:nvPr/>
        </p:nvSpPr>
        <p:spPr>
          <a:xfrm>
            <a:off x="1559426" y="4105541"/>
            <a:ext cx="7213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2012</a:t>
            </a:r>
          </a:p>
        </p:txBody>
      </p:sp>
      <p:sp>
        <p:nvSpPr>
          <p:cNvPr id="9" name="TextBox 8"/>
          <p:cNvSpPr txBox="1"/>
          <p:nvPr/>
        </p:nvSpPr>
        <p:spPr>
          <a:xfrm>
            <a:off x="4165165" y="4105541"/>
            <a:ext cx="7213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2014</a:t>
            </a:r>
          </a:p>
        </p:txBody>
      </p:sp>
      <p:sp>
        <p:nvSpPr>
          <p:cNvPr id="10" name="TextBox 9"/>
          <p:cNvSpPr txBox="1"/>
          <p:nvPr/>
        </p:nvSpPr>
        <p:spPr>
          <a:xfrm>
            <a:off x="8259353" y="4105541"/>
            <a:ext cx="72136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2017</a:t>
            </a:r>
          </a:p>
        </p:txBody>
      </p:sp>
      <p:sp>
        <p:nvSpPr>
          <p:cNvPr id="24" name="TextBox 23"/>
          <p:cNvSpPr txBox="1"/>
          <p:nvPr/>
        </p:nvSpPr>
        <p:spPr>
          <a:xfrm>
            <a:off x="5274057" y="4209027"/>
            <a:ext cx="2537130" cy="492443"/>
          </a:xfrm>
          <a:prstGeom prst="rect">
            <a:avLst/>
          </a:prstGeom>
          <a:noFill/>
          <a:ln w="28575">
            <a:solidFill>
              <a:schemeClr val="accent4"/>
            </a:solidFill>
          </a:ln>
        </p:spPr>
        <p:txBody>
          <a:bodyPr wrap="square" rtlCol="0">
            <a:spAutoFit/>
          </a:bodyPr>
          <a:lstStyle/>
          <a:p>
            <a:pPr marR="0" lvl="0" algn="l" defTabSz="914400" rtl="0" eaLnBrk="1" fontAlgn="auto" latinLnBrk="0" hangingPunct="1">
              <a:lnSpc>
                <a:spcPct val="100000"/>
              </a:lnSpc>
              <a:spcBef>
                <a:spcPts val="0"/>
              </a:spcBef>
              <a:spcAft>
                <a:spcPts val="0"/>
              </a:spcAft>
              <a:buClrTx/>
              <a:buSzTx/>
              <a:tabLst/>
              <a:defRPr/>
            </a:pPr>
            <a:endParaRPr kumimoji="0" lang="en-US" sz="1300" b="1" i="0" u="none" strike="noStrike" kern="1200" cap="none" spc="0" normalizeH="0" baseline="0" noProof="0" dirty="0">
              <a:ln>
                <a:noFill/>
              </a:ln>
              <a:solidFill>
                <a:prstClr val="black"/>
              </a:solidFill>
              <a:effectLst/>
              <a:uLnTx/>
              <a:uFillTx/>
              <a:latin typeface="Arial Rounded MT Bold" panose="020F0704030504030204" pitchFamily="34" charset="0"/>
            </a:endParaRPr>
          </a:p>
          <a:p>
            <a:pPr marR="0" lvl="0" algn="ctr" defTabSz="914400" rtl="0" eaLnBrk="1" fontAlgn="auto" latinLnBrk="0" hangingPunct="1">
              <a:lnSpc>
                <a:spcPct val="100000"/>
              </a:lnSpc>
              <a:spcBef>
                <a:spcPts val="0"/>
              </a:spcBef>
              <a:spcAft>
                <a:spcPts val="0"/>
              </a:spcAft>
              <a:buClrTx/>
              <a:buSzTx/>
              <a:tabLst/>
              <a:defRPr/>
            </a:pPr>
            <a:r>
              <a:rPr kumimoji="0" lang="en-US" sz="1300" b="1" i="0" u="none" strike="noStrike" kern="1200" cap="none" spc="0" normalizeH="0" baseline="0" noProof="0" dirty="0">
                <a:ln>
                  <a:noFill/>
                </a:ln>
                <a:solidFill>
                  <a:prstClr val="black"/>
                </a:solidFill>
                <a:effectLst/>
                <a:uLnTx/>
                <a:uFillTx/>
                <a:latin typeface="Arial Rounded MT Bold" panose="020F0704030504030204" pitchFamily="34" charset="0"/>
              </a:rPr>
              <a:t>The GEF Gender Partnership</a:t>
            </a:r>
          </a:p>
        </p:txBody>
      </p:sp>
      <p:sp>
        <p:nvSpPr>
          <p:cNvPr id="25" name="TextBox 24">
            <a:extLst>
              <a:ext uri="{FF2B5EF4-FFF2-40B4-BE49-F238E27FC236}">
                <a16:creationId xmlns:a16="http://schemas.microsoft.com/office/drawing/2014/main" id="{32248903-62BE-4B3D-9996-5FF6F51D01B5}"/>
              </a:ext>
            </a:extLst>
          </p:cNvPr>
          <p:cNvSpPr txBox="1"/>
          <p:nvPr/>
        </p:nvSpPr>
        <p:spPr>
          <a:xfrm>
            <a:off x="865392" y="1826792"/>
            <a:ext cx="9951291" cy="430887"/>
          </a:xfrm>
          <a:prstGeom prst="rect">
            <a:avLst/>
          </a:prstGeom>
          <a:noFill/>
          <a:ln w="28575">
            <a:solidFill>
              <a:schemeClr val="bg1"/>
            </a:solidFill>
          </a:ln>
        </p:spPr>
        <p:txBody>
          <a:bodyPr wrap="square" rtlCol="0">
            <a:spAutoFit/>
          </a:bodyPr>
          <a:lstStyle/>
          <a:p>
            <a:pPr lvl="0">
              <a:defRPr/>
            </a:pPr>
            <a:r>
              <a:rPr lang="en-US" sz="2200" b="1" dirty="0">
                <a:solidFill>
                  <a:schemeClr val="accent1">
                    <a:lumMod val="50000"/>
                  </a:schemeClr>
                </a:solidFill>
                <a:latin typeface="Arial Rounded MT Bold" panose="020F0704030504030204" pitchFamily="34" charset="0"/>
                <a:cs typeface="Angsana New" panose="02020603050405020304" pitchFamily="18" charset="-34"/>
              </a:rPr>
              <a:t>Moving from a “do no harm” to a “do good” gender responsive approach</a:t>
            </a:r>
          </a:p>
        </p:txBody>
      </p:sp>
      <p:sp>
        <p:nvSpPr>
          <p:cNvPr id="5" name="TextBox 4">
            <a:extLst>
              <a:ext uri="{FF2B5EF4-FFF2-40B4-BE49-F238E27FC236}">
                <a16:creationId xmlns:a16="http://schemas.microsoft.com/office/drawing/2014/main" id="{E0F6932C-8C81-4132-B77A-1968906155F0}"/>
              </a:ext>
            </a:extLst>
          </p:cNvPr>
          <p:cNvSpPr txBox="1"/>
          <p:nvPr/>
        </p:nvSpPr>
        <p:spPr>
          <a:xfrm>
            <a:off x="1082843" y="2906903"/>
            <a:ext cx="2617435" cy="646331"/>
          </a:xfrm>
          <a:prstGeom prst="rect">
            <a:avLst/>
          </a:prstGeom>
          <a:solidFill>
            <a:schemeClr val="bg1"/>
          </a:solidFill>
          <a:ln w="28575">
            <a:noFill/>
          </a:ln>
        </p:spPr>
        <p:txBody>
          <a:bodyPr wrap="square" rtlCol="0">
            <a:spAutoFit/>
          </a:bodyPr>
          <a:lstStyle/>
          <a:p>
            <a:r>
              <a:rPr lang="en-US" b="1" dirty="0">
                <a:latin typeface="Arial Rounded MT Bold" panose="020F0704030504030204" pitchFamily="34" charset="0"/>
                <a:cs typeface="Angsana New" panose="02020603050405020304" pitchFamily="18" charset="-34"/>
              </a:rPr>
              <a:t>GEF Policy on Gender Mainstreaming</a:t>
            </a:r>
            <a:endParaRPr lang="en-US" dirty="0"/>
          </a:p>
        </p:txBody>
      </p:sp>
      <p:sp>
        <p:nvSpPr>
          <p:cNvPr id="28" name="TextBox 27">
            <a:extLst>
              <a:ext uri="{FF2B5EF4-FFF2-40B4-BE49-F238E27FC236}">
                <a16:creationId xmlns:a16="http://schemas.microsoft.com/office/drawing/2014/main" id="{40081053-8B00-4852-868A-11853F06DFA7}"/>
              </a:ext>
            </a:extLst>
          </p:cNvPr>
          <p:cNvSpPr txBox="1"/>
          <p:nvPr/>
        </p:nvSpPr>
        <p:spPr>
          <a:xfrm>
            <a:off x="3717310" y="2913472"/>
            <a:ext cx="2451561" cy="646331"/>
          </a:xfrm>
          <a:prstGeom prst="rect">
            <a:avLst/>
          </a:prstGeom>
          <a:solidFill>
            <a:schemeClr val="bg1"/>
          </a:solidFill>
          <a:ln w="28575">
            <a:noFill/>
          </a:ln>
        </p:spPr>
        <p:txBody>
          <a:bodyPr wrap="square" rtlCol="0">
            <a:spAutoFit/>
          </a:bodyPr>
          <a:lstStyle/>
          <a:p>
            <a:pPr lvl="0"/>
            <a:r>
              <a:rPr lang="en-US" b="1" dirty="0">
                <a:latin typeface="Arial Rounded MT Bold" panose="020F0704030504030204" pitchFamily="34" charset="0"/>
                <a:cs typeface="Angsana New" panose="02020603050405020304" pitchFamily="18" charset="-34"/>
              </a:rPr>
              <a:t>GEF Gender Action </a:t>
            </a:r>
          </a:p>
          <a:p>
            <a:pPr lvl="0"/>
            <a:r>
              <a:rPr lang="en-US" b="1" dirty="0">
                <a:latin typeface="Arial Rounded MT Bold" panose="020F0704030504030204" pitchFamily="34" charset="0"/>
                <a:cs typeface="Angsana New" panose="02020603050405020304" pitchFamily="18" charset="-34"/>
              </a:rPr>
              <a:t>Plan</a:t>
            </a:r>
            <a:endParaRPr lang="en-US" dirty="0"/>
          </a:p>
        </p:txBody>
      </p:sp>
      <p:pic>
        <p:nvPicPr>
          <p:cNvPr id="27" name="Picture 26">
            <a:extLst>
              <a:ext uri="{FF2B5EF4-FFF2-40B4-BE49-F238E27FC236}">
                <a16:creationId xmlns:a16="http://schemas.microsoft.com/office/drawing/2014/main" id="{D552744F-6959-4D00-A0A1-9169711AC956}"/>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32" name="Circle: Hollow 31">
            <a:extLst>
              <a:ext uri="{FF2B5EF4-FFF2-40B4-BE49-F238E27FC236}">
                <a16:creationId xmlns:a16="http://schemas.microsoft.com/office/drawing/2014/main" id="{FA128E4D-3222-4454-8F9E-877577F7A048}"/>
              </a:ext>
            </a:extLst>
          </p:cNvPr>
          <p:cNvSpPr/>
          <p:nvPr/>
        </p:nvSpPr>
        <p:spPr>
          <a:xfrm>
            <a:off x="645090" y="6687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p:cNvSpPr txBox="1"/>
          <p:nvPr/>
        </p:nvSpPr>
        <p:spPr>
          <a:xfrm>
            <a:off x="-1" y="526206"/>
            <a:ext cx="6739003" cy="461665"/>
          </a:xfrm>
          <a:prstGeom prst="rect">
            <a:avLst/>
          </a:prstGeom>
          <a:solidFill>
            <a:schemeClr val="accent1">
              <a:lumMod val="50000"/>
            </a:schemeClr>
          </a:solidFill>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GEF’s Evolving Approach on Gender</a:t>
            </a:r>
          </a:p>
        </p:txBody>
      </p:sp>
      <p:sp>
        <p:nvSpPr>
          <p:cNvPr id="15" name="Cube 14">
            <a:extLst>
              <a:ext uri="{FF2B5EF4-FFF2-40B4-BE49-F238E27FC236}">
                <a16:creationId xmlns:a16="http://schemas.microsoft.com/office/drawing/2014/main" id="{DCB5B8C0-508B-42BC-A4FB-E94451AC2647}"/>
              </a:ext>
            </a:extLst>
          </p:cNvPr>
          <p:cNvSpPr/>
          <p:nvPr/>
        </p:nvSpPr>
        <p:spPr>
          <a:xfrm>
            <a:off x="9664691" y="3744506"/>
            <a:ext cx="710742" cy="710742"/>
          </a:xfrm>
          <a:prstGeom prst="cube">
            <a:avLst/>
          </a:prstGeom>
          <a:solidFill>
            <a:schemeClr val="accent6">
              <a:lumMod val="50000"/>
            </a:schemeClr>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sp>
      <p:sp>
        <p:nvSpPr>
          <p:cNvPr id="17" name="TextBox 16">
            <a:extLst>
              <a:ext uri="{FF2B5EF4-FFF2-40B4-BE49-F238E27FC236}">
                <a16:creationId xmlns:a16="http://schemas.microsoft.com/office/drawing/2014/main" id="{4DBA5892-E4EA-4EBA-B822-B6F8767E60A9}"/>
              </a:ext>
            </a:extLst>
          </p:cNvPr>
          <p:cNvSpPr txBox="1"/>
          <p:nvPr/>
        </p:nvSpPr>
        <p:spPr>
          <a:xfrm>
            <a:off x="5415016" y="4889029"/>
            <a:ext cx="2396171" cy="1015663"/>
          </a:xfrm>
          <a:prstGeom prst="rect">
            <a:avLst/>
          </a:prstGeom>
          <a:noFill/>
        </p:spPr>
        <p:txBody>
          <a:bodyPr wrap="square" rtlCol="0">
            <a:spAutoFit/>
          </a:bodyPr>
          <a:lstStyle/>
          <a:p>
            <a:pPr marL="171450" lvl="0" indent="-1714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Improvements in project design</a:t>
            </a:r>
          </a:p>
          <a:p>
            <a:pPr marL="171450" lvl="0" indent="-171450">
              <a:buFont typeface="Arial" panose="020B0604020202020204" pitchFamily="34" charset="0"/>
              <a:buChar char="•"/>
            </a:pPr>
            <a:endParaRPr lang="en-US" sz="1200" b="1" dirty="0">
              <a:latin typeface="Arial Rounded MT Bold" panose="020F0704030504030204" pitchFamily="34" charset="0"/>
              <a:cs typeface="Angsana New" panose="02020603050405020304" pitchFamily="18" charset="-34"/>
            </a:endParaRPr>
          </a:p>
          <a:p>
            <a:pPr marL="171450" lvl="0" indent="-171450">
              <a:buFont typeface="Arial" panose="020B0604020202020204" pitchFamily="34" charset="0"/>
              <a:buChar char="•"/>
            </a:pPr>
            <a:r>
              <a:rPr lang="en-US" sz="1200" b="1" dirty="0">
                <a:latin typeface="Arial Rounded MT Bold" panose="020F0704030504030204" pitchFamily="34" charset="0"/>
                <a:cs typeface="Angsana New" panose="02020603050405020304" pitchFamily="18" charset="-34"/>
              </a:rPr>
              <a:t>Focus on analyses and  learning</a:t>
            </a:r>
            <a:endParaRPr lang="en-US" dirty="0"/>
          </a:p>
        </p:txBody>
      </p:sp>
    </p:spTree>
    <p:extLst>
      <p:ext uri="{BB962C8B-B14F-4D97-AF65-F5344CB8AC3E}">
        <p14:creationId xmlns:p14="http://schemas.microsoft.com/office/powerpoint/2010/main" val="3240562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4AE464B8-9249-44BE-BE5B-C624460BBC2C}"/>
              </a:ext>
            </a:extLst>
          </p:cNvPr>
          <p:cNvSpPr txBox="1"/>
          <p:nvPr/>
        </p:nvSpPr>
        <p:spPr>
          <a:xfrm>
            <a:off x="4559618" y="977863"/>
            <a:ext cx="6739003" cy="5447645"/>
          </a:xfrm>
          <a:prstGeom prst="rect">
            <a:avLst/>
          </a:prstGeom>
          <a:noFill/>
          <a:ln w="38100">
            <a:noFill/>
          </a:ln>
        </p:spPr>
        <p:txBody>
          <a:bodyPr wrap="square" rtlCol="0">
            <a:spAutoFit/>
          </a:bodyPr>
          <a:lstStyle/>
          <a:p>
            <a:endParaRPr lang="en-US" b="1" i="1" dirty="0">
              <a:solidFill>
                <a:schemeClr val="accent6">
                  <a:lumMod val="50000"/>
                </a:schemeClr>
              </a:solidFill>
            </a:endParaRPr>
          </a:p>
          <a:p>
            <a:r>
              <a:rPr lang="en-US" sz="2400" b="1" dirty="0">
                <a:solidFill>
                  <a:schemeClr val="accent1">
                    <a:lumMod val="50000"/>
                  </a:schemeClr>
                </a:solidFill>
              </a:rPr>
              <a:t>Responds</a:t>
            </a:r>
            <a:r>
              <a:rPr lang="en-US" sz="2400" dirty="0"/>
              <a:t> </a:t>
            </a:r>
            <a:r>
              <a:rPr lang="en-US" dirty="0"/>
              <a:t>to the increased attention to gender equality and women’s empowerment by the multilateral environmental agreements (MEAs) that the GEF serves</a:t>
            </a:r>
          </a:p>
          <a:p>
            <a:endParaRPr lang="en-US" sz="2400" dirty="0"/>
          </a:p>
          <a:p>
            <a:r>
              <a:rPr lang="en-US" sz="2400" b="1" dirty="0">
                <a:solidFill>
                  <a:schemeClr val="accent1">
                    <a:lumMod val="50000"/>
                  </a:schemeClr>
                </a:solidFill>
              </a:rPr>
              <a:t>Recognizes</a:t>
            </a:r>
            <a:r>
              <a:rPr lang="en-US" sz="2400" dirty="0"/>
              <a:t> </a:t>
            </a:r>
            <a:r>
              <a:rPr lang="en-US" dirty="0"/>
              <a:t>that efforts to combat environmental degradation and those to address gender inequality can be mutually supportive</a:t>
            </a:r>
          </a:p>
          <a:p>
            <a:endParaRPr lang="en-US" sz="2400" dirty="0"/>
          </a:p>
          <a:p>
            <a:r>
              <a:rPr lang="en-US" sz="2400" b="1" dirty="0">
                <a:solidFill>
                  <a:schemeClr val="accent1">
                    <a:lumMod val="50000"/>
                  </a:schemeClr>
                </a:solidFill>
              </a:rPr>
              <a:t>Aims</a:t>
            </a:r>
            <a:r>
              <a:rPr lang="en-US" sz="2400" dirty="0"/>
              <a:t> </a:t>
            </a:r>
            <a:r>
              <a:rPr lang="en-US" dirty="0"/>
              <a:t>to catalyze projects that have the potential to materialize greater environmental impact through gender-responsive approaches and results</a:t>
            </a:r>
          </a:p>
          <a:p>
            <a:endParaRPr lang="en-US" i="1" dirty="0"/>
          </a:p>
          <a:p>
            <a:r>
              <a:rPr lang="en-US" sz="2400" b="1" dirty="0">
                <a:solidFill>
                  <a:schemeClr val="accent1">
                    <a:lumMod val="50000"/>
                  </a:schemeClr>
                </a:solidFill>
              </a:rPr>
              <a:t>Seeks</a:t>
            </a:r>
            <a:r>
              <a:rPr lang="en-US" sz="2400" dirty="0"/>
              <a:t> </a:t>
            </a:r>
            <a:r>
              <a:rPr lang="en-US" dirty="0"/>
              <a:t>to ensure equal opportunities for women and men to participate in, contribute to and benefit from GEF-Financed Activities </a:t>
            </a:r>
          </a:p>
          <a:p>
            <a:endParaRPr lang="en-US" dirty="0"/>
          </a:p>
          <a:p>
            <a:r>
              <a:rPr lang="en-US" sz="2400" b="1" dirty="0">
                <a:solidFill>
                  <a:schemeClr val="accent1">
                    <a:lumMod val="50000"/>
                  </a:schemeClr>
                </a:solidFill>
              </a:rPr>
              <a:t>Outlines </a:t>
            </a:r>
            <a:r>
              <a:rPr lang="en-US" dirty="0"/>
              <a:t>clear GEF project and program cycle requirements </a:t>
            </a:r>
          </a:p>
          <a:p>
            <a:r>
              <a:rPr lang="en-US" dirty="0"/>
              <a:t>  </a:t>
            </a:r>
          </a:p>
        </p:txBody>
      </p:sp>
      <p:pic>
        <p:nvPicPr>
          <p:cNvPr id="20" name="Picture 19">
            <a:extLst>
              <a:ext uri="{FF2B5EF4-FFF2-40B4-BE49-F238E27FC236}">
                <a16:creationId xmlns:a16="http://schemas.microsoft.com/office/drawing/2014/main" id="{4B554669-EBC7-4628-8E06-2E65CE0F20BE}"/>
              </a:ext>
            </a:extLst>
          </p:cNvPr>
          <p:cNvPicPr>
            <a:picLocks noChangeAspect="1"/>
          </p:cNvPicPr>
          <p:nvPr/>
        </p:nvPicPr>
        <p:blipFill rotWithShape="1">
          <a:blip r:embed="rId2"/>
          <a:srcRect l="35577" t="22222" r="36645" b="15100"/>
          <a:stretch/>
        </p:blipFill>
        <p:spPr bwMode="auto">
          <a:xfrm>
            <a:off x="1124078" y="1761750"/>
            <a:ext cx="3097886" cy="393192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
        <p:nvSpPr>
          <p:cNvPr id="23" name="Circle: Hollow 22">
            <a:extLst>
              <a:ext uri="{FF2B5EF4-FFF2-40B4-BE49-F238E27FC236}">
                <a16:creationId xmlns:a16="http://schemas.microsoft.com/office/drawing/2014/main" id="{B88CB154-8FA4-418E-A9F0-C56C5A00023F}"/>
              </a:ext>
            </a:extLst>
          </p:cNvPr>
          <p:cNvSpPr/>
          <p:nvPr/>
        </p:nvSpPr>
        <p:spPr>
          <a:xfrm>
            <a:off x="645090" y="12993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TextBox 23">
            <a:extLst>
              <a:ext uri="{FF2B5EF4-FFF2-40B4-BE49-F238E27FC236}">
                <a16:creationId xmlns:a16="http://schemas.microsoft.com/office/drawing/2014/main" id="{8281883C-EF4E-4044-B178-C16E7C6C3920}"/>
              </a:ext>
            </a:extLst>
          </p:cNvPr>
          <p:cNvSpPr txBox="1"/>
          <p:nvPr/>
        </p:nvSpPr>
        <p:spPr>
          <a:xfrm>
            <a:off x="-1" y="589266"/>
            <a:ext cx="6739003" cy="461665"/>
          </a:xfrm>
          <a:prstGeom prst="rect">
            <a:avLst/>
          </a:prstGeom>
          <a:solidFill>
            <a:schemeClr val="accent1">
              <a:lumMod val="50000"/>
            </a:schemeClr>
          </a:solidFill>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GEF’s Policy on Gender Equality</a:t>
            </a:r>
          </a:p>
        </p:txBody>
      </p:sp>
      <p:pic>
        <p:nvPicPr>
          <p:cNvPr id="25" name="Picture 24">
            <a:extLst>
              <a:ext uri="{FF2B5EF4-FFF2-40B4-BE49-F238E27FC236}">
                <a16:creationId xmlns:a16="http://schemas.microsoft.com/office/drawing/2014/main" id="{9E07EDDF-6CB7-4EBF-8DBF-999A89B43B96}"/>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567732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72095AA-1616-4165-A211-0937FFB91884}"/>
              </a:ext>
            </a:extLst>
          </p:cNvPr>
          <p:cNvSpPr/>
          <p:nvPr/>
        </p:nvSpPr>
        <p:spPr>
          <a:xfrm>
            <a:off x="3951419" y="2717710"/>
            <a:ext cx="4555891" cy="2693045"/>
          </a:xfrm>
          <a:prstGeom prst="rect">
            <a:avLst/>
          </a:prstGeom>
        </p:spPr>
        <p:txBody>
          <a:bodyPr wrap="square">
            <a:spAutoFit/>
          </a:bodyPr>
          <a:lstStyle/>
          <a:p>
            <a:pPr marL="285750" indent="-285750">
              <a:spcBef>
                <a:spcPts val="600"/>
              </a:spcBef>
              <a:spcAft>
                <a:spcPts val="600"/>
              </a:spcAft>
              <a:buClr>
                <a:srgbClr val="002060"/>
              </a:buClr>
              <a:buSzPct val="110000"/>
              <a:buFont typeface="Wingdings" panose="05000000000000000000" pitchFamily="2" charset="2"/>
              <a:buChar char="§"/>
            </a:pPr>
            <a:r>
              <a:rPr lang="en-US" dirty="0"/>
              <a:t>Support women’s improved access, use, and control of natural resources</a:t>
            </a:r>
          </a:p>
          <a:p>
            <a:pPr marL="285750" indent="-285750">
              <a:spcBef>
                <a:spcPts val="600"/>
              </a:spcBef>
              <a:spcAft>
                <a:spcPts val="600"/>
              </a:spcAft>
              <a:buClr>
                <a:srgbClr val="002060"/>
              </a:buClr>
              <a:buSzPct val="110000"/>
              <a:buFont typeface="Wingdings" panose="05000000000000000000" pitchFamily="2" charset="2"/>
              <a:buChar char="§"/>
            </a:pPr>
            <a:r>
              <a:rPr lang="en-US" dirty="0"/>
              <a:t>Enhance women’s participation and role in natural resources decision-making processes, with women as agents of change </a:t>
            </a:r>
          </a:p>
          <a:p>
            <a:pPr marL="285750" indent="-285750">
              <a:spcBef>
                <a:spcPts val="600"/>
              </a:spcBef>
              <a:spcAft>
                <a:spcPts val="600"/>
              </a:spcAft>
              <a:buClr>
                <a:srgbClr val="002060"/>
              </a:buClr>
              <a:buSzPct val="110000"/>
              <a:buFont typeface="Wingdings" panose="05000000000000000000" pitchFamily="2" charset="2"/>
              <a:buChar char="§"/>
            </a:pPr>
            <a:r>
              <a:rPr lang="en-US" dirty="0"/>
              <a:t>Target women as specific beneficiaries, and invest in women’s skills and capacity</a:t>
            </a:r>
          </a:p>
          <a:p>
            <a:endParaRPr lang="en-US" dirty="0"/>
          </a:p>
        </p:txBody>
      </p:sp>
      <p:sp>
        <p:nvSpPr>
          <p:cNvPr id="19" name="TextBox 18">
            <a:extLst>
              <a:ext uri="{FF2B5EF4-FFF2-40B4-BE49-F238E27FC236}">
                <a16:creationId xmlns:a16="http://schemas.microsoft.com/office/drawing/2014/main" id="{4DF038DF-F910-40A7-83EF-B9BCE8CE61BC}"/>
              </a:ext>
            </a:extLst>
          </p:cNvPr>
          <p:cNvSpPr txBox="1"/>
          <p:nvPr/>
        </p:nvSpPr>
        <p:spPr>
          <a:xfrm>
            <a:off x="645846" y="1654670"/>
            <a:ext cx="3926960" cy="461665"/>
          </a:xfrm>
          <a:prstGeom prst="rect">
            <a:avLst/>
          </a:prstGeom>
          <a:noFill/>
          <a:ln>
            <a:noFill/>
          </a:ln>
        </p:spPr>
        <p:txBody>
          <a:bodyPr vert="horz" wrap="square" rtlCol="0">
            <a:spAutoFit/>
          </a:bodyPr>
          <a:lstStyle/>
          <a:p>
            <a:r>
              <a:rPr lang="en-US" sz="2400" b="1" dirty="0">
                <a:solidFill>
                  <a:schemeClr val="accent6">
                    <a:lumMod val="50000"/>
                  </a:schemeClr>
                </a:solidFill>
              </a:rPr>
              <a:t>Address gender gaps…</a:t>
            </a:r>
          </a:p>
        </p:txBody>
      </p:sp>
      <p:sp>
        <p:nvSpPr>
          <p:cNvPr id="20" name="TextBox 19">
            <a:extLst>
              <a:ext uri="{FF2B5EF4-FFF2-40B4-BE49-F238E27FC236}">
                <a16:creationId xmlns:a16="http://schemas.microsoft.com/office/drawing/2014/main" id="{AD3C1B3C-10B0-4BFA-8F2F-A64DE8E731BE}"/>
              </a:ext>
            </a:extLst>
          </p:cNvPr>
          <p:cNvSpPr txBox="1"/>
          <p:nvPr/>
        </p:nvSpPr>
        <p:spPr>
          <a:xfrm>
            <a:off x="3904345" y="1654670"/>
            <a:ext cx="4507740" cy="461665"/>
          </a:xfrm>
          <a:prstGeom prst="rect">
            <a:avLst/>
          </a:prstGeom>
          <a:noFill/>
          <a:ln>
            <a:noFill/>
          </a:ln>
        </p:spPr>
        <p:txBody>
          <a:bodyPr vert="horz" wrap="square" rtlCol="0">
            <a:spAutoFit/>
          </a:bodyPr>
          <a:lstStyle/>
          <a:p>
            <a:r>
              <a:rPr lang="en-US" sz="2400" b="1" dirty="0">
                <a:solidFill>
                  <a:schemeClr val="accent6">
                    <a:lumMod val="50000"/>
                  </a:schemeClr>
                </a:solidFill>
              </a:rPr>
              <a:t>through strategic entry points…</a:t>
            </a:r>
          </a:p>
        </p:txBody>
      </p:sp>
      <p:sp>
        <p:nvSpPr>
          <p:cNvPr id="13" name="Circle: Hollow 12">
            <a:extLst>
              <a:ext uri="{FF2B5EF4-FFF2-40B4-BE49-F238E27FC236}">
                <a16:creationId xmlns:a16="http://schemas.microsoft.com/office/drawing/2014/main" id="{80DDB84C-5C28-45D0-8875-099CB6428262}"/>
              </a:ext>
            </a:extLst>
          </p:cNvPr>
          <p:cNvSpPr/>
          <p:nvPr/>
        </p:nvSpPr>
        <p:spPr>
          <a:xfrm>
            <a:off x="645090" y="14044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TextBox 13">
            <a:extLst>
              <a:ext uri="{FF2B5EF4-FFF2-40B4-BE49-F238E27FC236}">
                <a16:creationId xmlns:a16="http://schemas.microsoft.com/office/drawing/2014/main" id="{5EE1F9B4-8F41-48CC-90C0-1EF645BF20AF}"/>
              </a:ext>
            </a:extLst>
          </p:cNvPr>
          <p:cNvSpPr txBox="1"/>
          <p:nvPr/>
        </p:nvSpPr>
        <p:spPr>
          <a:xfrm>
            <a:off x="0" y="599776"/>
            <a:ext cx="6692286" cy="461665"/>
          </a:xfrm>
          <a:prstGeom prst="rect">
            <a:avLst/>
          </a:prstGeom>
          <a:solidFill>
            <a:schemeClr val="accent1">
              <a:lumMod val="50000"/>
            </a:schemeClr>
          </a:solidFill>
          <a:ln w="76200">
            <a:solidFill>
              <a:schemeClr val="accent6">
                <a:lumMod val="50000"/>
              </a:schemeClr>
            </a:solidFill>
          </a:ln>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GEF’s Strategy on Gender Equality </a:t>
            </a:r>
          </a:p>
        </p:txBody>
      </p:sp>
      <p:pic>
        <p:nvPicPr>
          <p:cNvPr id="17" name="Picture 16">
            <a:extLst>
              <a:ext uri="{FF2B5EF4-FFF2-40B4-BE49-F238E27FC236}">
                <a16:creationId xmlns:a16="http://schemas.microsoft.com/office/drawing/2014/main" id="{94EE3728-CB4F-4E34-BA65-FEDDAF8E4930}"/>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18" name="TextBox 17">
            <a:extLst>
              <a:ext uri="{FF2B5EF4-FFF2-40B4-BE49-F238E27FC236}">
                <a16:creationId xmlns:a16="http://schemas.microsoft.com/office/drawing/2014/main" id="{2BBA1BA3-AD29-47F6-9429-A07E11D07685}"/>
              </a:ext>
            </a:extLst>
          </p:cNvPr>
          <p:cNvSpPr txBox="1"/>
          <p:nvPr/>
        </p:nvSpPr>
        <p:spPr>
          <a:xfrm>
            <a:off x="8864274" y="1647790"/>
            <a:ext cx="2822203" cy="461665"/>
          </a:xfrm>
          <a:prstGeom prst="rect">
            <a:avLst/>
          </a:prstGeom>
          <a:noFill/>
          <a:ln>
            <a:noFill/>
          </a:ln>
        </p:spPr>
        <p:txBody>
          <a:bodyPr vert="horz" wrap="square" rtlCol="0">
            <a:spAutoFit/>
          </a:bodyPr>
          <a:lstStyle/>
          <a:p>
            <a:r>
              <a:rPr lang="en-US" sz="2400" b="1" dirty="0">
                <a:solidFill>
                  <a:schemeClr val="accent6">
                    <a:lumMod val="50000"/>
                  </a:schemeClr>
                </a:solidFill>
              </a:rPr>
              <a:t>to generate greater </a:t>
            </a:r>
          </a:p>
        </p:txBody>
      </p:sp>
      <p:sp>
        <p:nvSpPr>
          <p:cNvPr id="21" name="TextBox 20">
            <a:extLst>
              <a:ext uri="{FF2B5EF4-FFF2-40B4-BE49-F238E27FC236}">
                <a16:creationId xmlns:a16="http://schemas.microsoft.com/office/drawing/2014/main" id="{50F0ACFC-E452-4328-89D4-66A96FE7C84E}"/>
              </a:ext>
            </a:extLst>
          </p:cNvPr>
          <p:cNvSpPr txBox="1"/>
          <p:nvPr/>
        </p:nvSpPr>
        <p:spPr>
          <a:xfrm>
            <a:off x="9271795" y="3429000"/>
            <a:ext cx="2205158" cy="1200329"/>
          </a:xfrm>
          <a:prstGeom prst="rect">
            <a:avLst/>
          </a:prstGeom>
          <a:noFill/>
          <a:ln>
            <a:noFill/>
          </a:ln>
        </p:spPr>
        <p:txBody>
          <a:bodyPr vert="horz" wrap="square" rtlCol="0">
            <a:spAutoFit/>
          </a:bodyPr>
          <a:lstStyle/>
          <a:p>
            <a:r>
              <a:rPr lang="en-US" sz="2400" b="1" dirty="0">
                <a:solidFill>
                  <a:schemeClr val="accent6">
                    <a:lumMod val="50000"/>
                  </a:schemeClr>
                </a:solidFill>
              </a:rPr>
              <a:t>Global Environment Benefits </a:t>
            </a:r>
          </a:p>
        </p:txBody>
      </p:sp>
      <p:sp>
        <p:nvSpPr>
          <p:cNvPr id="9" name="Callout: Right Arrow 8">
            <a:extLst>
              <a:ext uri="{FF2B5EF4-FFF2-40B4-BE49-F238E27FC236}">
                <a16:creationId xmlns:a16="http://schemas.microsoft.com/office/drawing/2014/main" id="{2227CF8C-8AFD-4B55-9695-EFE6B4127F21}"/>
              </a:ext>
            </a:extLst>
          </p:cNvPr>
          <p:cNvSpPr/>
          <p:nvPr/>
        </p:nvSpPr>
        <p:spPr>
          <a:xfrm>
            <a:off x="3423415" y="2364059"/>
            <a:ext cx="261277" cy="3250339"/>
          </a:xfrm>
          <a:prstGeom prst="rightArrowCallou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allout: Right Arrow 23">
            <a:extLst>
              <a:ext uri="{FF2B5EF4-FFF2-40B4-BE49-F238E27FC236}">
                <a16:creationId xmlns:a16="http://schemas.microsoft.com/office/drawing/2014/main" id="{C169D075-80E0-478D-8A9E-73B592E73A26}"/>
              </a:ext>
            </a:extLst>
          </p:cNvPr>
          <p:cNvSpPr/>
          <p:nvPr/>
        </p:nvSpPr>
        <p:spPr>
          <a:xfrm>
            <a:off x="8820447" y="2392636"/>
            <a:ext cx="261277" cy="3250339"/>
          </a:xfrm>
          <a:prstGeom prst="rightArrowCallou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ame 24">
            <a:extLst>
              <a:ext uri="{FF2B5EF4-FFF2-40B4-BE49-F238E27FC236}">
                <a16:creationId xmlns:a16="http://schemas.microsoft.com/office/drawing/2014/main" id="{2B34278B-2C94-49CF-B474-ABC0980B3862}"/>
              </a:ext>
            </a:extLst>
          </p:cNvPr>
          <p:cNvSpPr/>
          <p:nvPr/>
        </p:nvSpPr>
        <p:spPr>
          <a:xfrm>
            <a:off x="645091" y="2318779"/>
            <a:ext cx="2191158" cy="1014972"/>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6" name="TextBox 25">
            <a:extLst>
              <a:ext uri="{FF2B5EF4-FFF2-40B4-BE49-F238E27FC236}">
                <a16:creationId xmlns:a16="http://schemas.microsoft.com/office/drawing/2014/main" id="{3461C2DF-D6BC-4E60-ACBA-50C67CC0A1D7}"/>
              </a:ext>
            </a:extLst>
          </p:cNvPr>
          <p:cNvSpPr txBox="1"/>
          <p:nvPr/>
        </p:nvSpPr>
        <p:spPr>
          <a:xfrm>
            <a:off x="639205" y="2446338"/>
            <a:ext cx="2329800" cy="923330"/>
          </a:xfrm>
          <a:prstGeom prst="rect">
            <a:avLst/>
          </a:prstGeom>
          <a:solidFill>
            <a:schemeClr val="bg1"/>
          </a:solidFill>
        </p:spPr>
        <p:txBody>
          <a:bodyPr wrap="square" rtlCol="0">
            <a:spAutoFit/>
          </a:bodyPr>
          <a:lstStyle/>
          <a:p>
            <a:r>
              <a:rPr lang="en-US" b="1" dirty="0">
                <a:solidFill>
                  <a:schemeClr val="accent1">
                    <a:lumMod val="50000"/>
                  </a:schemeClr>
                </a:solidFill>
              </a:rPr>
              <a:t>Access to and control of natural resources</a:t>
            </a:r>
          </a:p>
          <a:p>
            <a:endParaRPr lang="en-US" b="1" dirty="0">
              <a:solidFill>
                <a:schemeClr val="accent1">
                  <a:lumMod val="50000"/>
                </a:schemeClr>
              </a:solidFill>
            </a:endParaRPr>
          </a:p>
        </p:txBody>
      </p:sp>
      <p:sp>
        <p:nvSpPr>
          <p:cNvPr id="27" name="Frame 26">
            <a:extLst>
              <a:ext uri="{FF2B5EF4-FFF2-40B4-BE49-F238E27FC236}">
                <a16:creationId xmlns:a16="http://schemas.microsoft.com/office/drawing/2014/main" id="{2AE7A25A-D938-45E2-99ED-E29DB6EF539A}"/>
              </a:ext>
            </a:extLst>
          </p:cNvPr>
          <p:cNvSpPr/>
          <p:nvPr/>
        </p:nvSpPr>
        <p:spPr>
          <a:xfrm>
            <a:off x="619210" y="3556747"/>
            <a:ext cx="2211446" cy="1014972"/>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TextBox 27">
            <a:extLst>
              <a:ext uri="{FF2B5EF4-FFF2-40B4-BE49-F238E27FC236}">
                <a16:creationId xmlns:a16="http://schemas.microsoft.com/office/drawing/2014/main" id="{59F50739-3EEA-4348-B37B-7A739E739466}"/>
              </a:ext>
            </a:extLst>
          </p:cNvPr>
          <p:cNvSpPr txBox="1"/>
          <p:nvPr/>
        </p:nvSpPr>
        <p:spPr>
          <a:xfrm>
            <a:off x="530474" y="3683918"/>
            <a:ext cx="2547262" cy="923330"/>
          </a:xfrm>
          <a:prstGeom prst="rect">
            <a:avLst/>
          </a:prstGeom>
          <a:solidFill>
            <a:schemeClr val="bg1"/>
          </a:solidFill>
        </p:spPr>
        <p:txBody>
          <a:bodyPr wrap="square" rtlCol="0">
            <a:spAutoFit/>
          </a:bodyPr>
          <a:lstStyle/>
          <a:p>
            <a:r>
              <a:rPr lang="en-US" b="1" dirty="0">
                <a:solidFill>
                  <a:schemeClr val="accent1">
                    <a:lumMod val="50000"/>
                  </a:schemeClr>
                </a:solidFill>
              </a:rPr>
              <a:t>Environmental decision-making and leadership</a:t>
            </a:r>
          </a:p>
          <a:p>
            <a:endParaRPr lang="en-US" b="1" dirty="0">
              <a:solidFill>
                <a:schemeClr val="accent1">
                  <a:lumMod val="50000"/>
                </a:schemeClr>
              </a:solidFill>
            </a:endParaRPr>
          </a:p>
        </p:txBody>
      </p:sp>
      <p:sp>
        <p:nvSpPr>
          <p:cNvPr id="29" name="Frame 28">
            <a:extLst>
              <a:ext uri="{FF2B5EF4-FFF2-40B4-BE49-F238E27FC236}">
                <a16:creationId xmlns:a16="http://schemas.microsoft.com/office/drawing/2014/main" id="{7D360E78-66D6-45EB-8097-E3AA2E064332}"/>
              </a:ext>
            </a:extLst>
          </p:cNvPr>
          <p:cNvSpPr/>
          <p:nvPr/>
        </p:nvSpPr>
        <p:spPr>
          <a:xfrm>
            <a:off x="639205" y="4794715"/>
            <a:ext cx="2211446" cy="1014972"/>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1">
                  <a:lumMod val="50000"/>
                </a:schemeClr>
              </a:solidFill>
            </a:endParaRPr>
          </a:p>
        </p:txBody>
      </p:sp>
      <p:sp>
        <p:nvSpPr>
          <p:cNvPr id="30" name="TextBox 29">
            <a:extLst>
              <a:ext uri="{FF2B5EF4-FFF2-40B4-BE49-F238E27FC236}">
                <a16:creationId xmlns:a16="http://schemas.microsoft.com/office/drawing/2014/main" id="{70090B77-0276-408F-A2C5-D1940C46BC39}"/>
              </a:ext>
            </a:extLst>
          </p:cNvPr>
          <p:cNvSpPr txBox="1"/>
          <p:nvPr/>
        </p:nvSpPr>
        <p:spPr>
          <a:xfrm>
            <a:off x="550469" y="4921886"/>
            <a:ext cx="2547262" cy="923330"/>
          </a:xfrm>
          <a:prstGeom prst="rect">
            <a:avLst/>
          </a:prstGeom>
          <a:solidFill>
            <a:schemeClr val="bg1"/>
          </a:solidFill>
        </p:spPr>
        <p:txBody>
          <a:bodyPr wrap="square" rtlCol="0">
            <a:spAutoFit/>
          </a:bodyPr>
          <a:lstStyle/>
          <a:p>
            <a:r>
              <a:rPr lang="en-US" b="1" dirty="0">
                <a:solidFill>
                  <a:schemeClr val="accent1">
                    <a:lumMod val="50000"/>
                  </a:schemeClr>
                </a:solidFill>
              </a:rPr>
              <a:t>Access to socioeconomic benefits and services</a:t>
            </a:r>
          </a:p>
          <a:p>
            <a:endParaRPr lang="en-US" b="1" dirty="0">
              <a:solidFill>
                <a:schemeClr val="accent1">
                  <a:lumMod val="50000"/>
                </a:schemeClr>
              </a:solidFill>
            </a:endParaRPr>
          </a:p>
        </p:txBody>
      </p:sp>
    </p:spTree>
    <p:extLst>
      <p:ext uri="{BB962C8B-B14F-4D97-AF65-F5344CB8AC3E}">
        <p14:creationId xmlns:p14="http://schemas.microsoft.com/office/powerpoint/2010/main" val="2775419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4F79ED06-E978-4783-99C6-83F48A877E63}"/>
              </a:ext>
            </a:extLst>
          </p:cNvPr>
          <p:cNvSpPr txBox="1"/>
          <p:nvPr/>
        </p:nvSpPr>
        <p:spPr>
          <a:xfrm>
            <a:off x="858826" y="1442408"/>
            <a:ext cx="5335859" cy="646331"/>
          </a:xfrm>
          <a:prstGeom prst="rect">
            <a:avLst/>
          </a:prstGeom>
          <a:solidFill>
            <a:schemeClr val="bg1"/>
          </a:solidFill>
        </p:spPr>
        <p:txBody>
          <a:bodyPr wrap="square" rtlCol="0">
            <a:spAutoFit/>
          </a:bodyPr>
          <a:lstStyle/>
          <a:p>
            <a:pPr algn="ctr">
              <a:defRPr/>
            </a:pPr>
            <a:endParaRPr lang="en-US" b="1" dirty="0"/>
          </a:p>
          <a:p>
            <a:pPr algn="ctr">
              <a:defRPr/>
            </a:pPr>
            <a:r>
              <a:rPr lang="en-US" b="1" dirty="0">
                <a:solidFill>
                  <a:schemeClr val="accent1">
                    <a:lumMod val="50000"/>
                  </a:schemeClr>
                </a:solidFill>
              </a:rPr>
              <a:t>Project Identification and Development</a:t>
            </a:r>
            <a:endParaRPr kumimoji="0" lang="en-US" sz="1800" b="1" i="0" strike="noStrike" kern="1200" cap="none" spc="0" normalizeH="0" baseline="0" noProof="0" dirty="0">
              <a:ln>
                <a:noFill/>
              </a:ln>
              <a:solidFill>
                <a:schemeClr val="accent1">
                  <a:lumMod val="50000"/>
                </a:schemeClr>
              </a:solidFill>
              <a:effectLst/>
              <a:uLnTx/>
              <a:uFillTx/>
              <a:latin typeface="Calibri"/>
            </a:endParaRPr>
          </a:p>
        </p:txBody>
      </p:sp>
      <p:grpSp>
        <p:nvGrpSpPr>
          <p:cNvPr id="18" name="Group 17"/>
          <p:cNvGrpSpPr>
            <a:grpSpLocks noChangeAspect="1"/>
          </p:cNvGrpSpPr>
          <p:nvPr/>
        </p:nvGrpSpPr>
        <p:grpSpPr>
          <a:xfrm>
            <a:off x="916078" y="2393244"/>
            <a:ext cx="10143750" cy="949710"/>
            <a:chOff x="1818708" y="1773570"/>
            <a:chExt cx="8278823" cy="1091622"/>
          </a:xfrm>
        </p:grpSpPr>
        <p:sp>
          <p:nvSpPr>
            <p:cNvPr id="6" name="Rectangle: Rounded Corners 5"/>
            <p:cNvSpPr/>
            <p:nvPr/>
          </p:nvSpPr>
          <p:spPr>
            <a:xfrm>
              <a:off x="1818708" y="1808556"/>
              <a:ext cx="1780281" cy="1056636"/>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bg1"/>
                  </a:solidFill>
                </a:rPr>
                <a:t>PIF/PFD Submission</a:t>
              </a:r>
            </a:p>
          </p:txBody>
        </p:sp>
        <p:sp>
          <p:nvSpPr>
            <p:cNvPr id="13" name="Rectangle: Rounded Corners 12"/>
            <p:cNvSpPr/>
            <p:nvPr/>
          </p:nvSpPr>
          <p:spPr>
            <a:xfrm>
              <a:off x="8852208" y="1773570"/>
              <a:ext cx="1245323" cy="1023585"/>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bg1"/>
                  </a:solidFill>
                </a:rPr>
                <a:t>Terminal Evaluations </a:t>
              </a:r>
            </a:p>
          </p:txBody>
        </p:sp>
        <p:sp>
          <p:nvSpPr>
            <p:cNvPr id="8" name="Rectangle: Rounded Corners 7"/>
            <p:cNvSpPr/>
            <p:nvPr/>
          </p:nvSpPr>
          <p:spPr>
            <a:xfrm>
              <a:off x="3996247" y="1786104"/>
              <a:ext cx="1669793" cy="1056637"/>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b="1" dirty="0">
                  <a:solidFill>
                    <a:schemeClr val="bg1"/>
                  </a:solidFill>
                </a:rPr>
                <a:t>CEO Endorsement Submission</a:t>
              </a:r>
            </a:p>
          </p:txBody>
        </p:sp>
        <p:sp>
          <p:nvSpPr>
            <p:cNvPr id="12" name="Rectangle: Rounded Corners 11"/>
            <p:cNvSpPr/>
            <p:nvPr/>
          </p:nvSpPr>
          <p:spPr>
            <a:xfrm>
              <a:off x="7439709" y="1773570"/>
              <a:ext cx="1245323" cy="1046035"/>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bg1"/>
                  </a:solidFill>
                </a:rPr>
                <a:t>Mid-term Reviews</a:t>
              </a:r>
            </a:p>
          </p:txBody>
        </p:sp>
        <p:sp>
          <p:nvSpPr>
            <p:cNvPr id="11" name="Rectangle: Rounded Corners 10"/>
            <p:cNvSpPr/>
            <p:nvPr/>
          </p:nvSpPr>
          <p:spPr>
            <a:xfrm>
              <a:off x="6021584" y="1778403"/>
              <a:ext cx="1250949" cy="1056636"/>
            </a:xfrm>
            <a:prstGeom prst="roundRect">
              <a:avLst/>
            </a:prstGeom>
            <a:solidFill>
              <a:schemeClr val="accent1">
                <a:lumMod val="5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b="1" dirty="0">
                  <a:solidFill>
                    <a:schemeClr val="bg1"/>
                  </a:solidFill>
                </a:rPr>
                <a:t>Project Implementation Reports</a:t>
              </a:r>
            </a:p>
          </p:txBody>
        </p:sp>
      </p:grpSp>
      <p:graphicFrame>
        <p:nvGraphicFramePr>
          <p:cNvPr id="4" name="Table 3">
            <a:extLst>
              <a:ext uri="{FF2B5EF4-FFF2-40B4-BE49-F238E27FC236}">
                <a16:creationId xmlns:a16="http://schemas.microsoft.com/office/drawing/2014/main" id="{8C52F736-7A41-4699-9229-FBAFB9419809}"/>
              </a:ext>
            </a:extLst>
          </p:cNvPr>
          <p:cNvGraphicFramePr>
            <a:graphicFrameLocks noGrp="1"/>
          </p:cNvGraphicFramePr>
          <p:nvPr>
            <p:extLst>
              <p:ext uri="{D42A27DB-BD31-4B8C-83A1-F6EECF244321}">
                <p14:modId xmlns:p14="http://schemas.microsoft.com/office/powerpoint/2010/main" val="3462681385"/>
              </p:ext>
            </p:extLst>
          </p:nvPr>
        </p:nvGraphicFramePr>
        <p:xfrm>
          <a:off x="798648" y="3554239"/>
          <a:ext cx="2617830" cy="1961130"/>
        </p:xfrm>
        <a:graphic>
          <a:graphicData uri="http://schemas.openxmlformats.org/drawingml/2006/table">
            <a:tbl>
              <a:tblPr/>
              <a:tblGrid>
                <a:gridCol w="2617830">
                  <a:extLst>
                    <a:ext uri="{9D8B030D-6E8A-4147-A177-3AD203B41FA5}">
                      <a16:colId xmlns:a16="http://schemas.microsoft.com/office/drawing/2014/main" val="879135269"/>
                    </a:ext>
                  </a:extLst>
                </a:gridCol>
              </a:tblGrid>
              <a:tr h="196113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effectLst/>
                          <a:uFill>
                            <a:solidFill>
                              <a:srgbClr val="1F3864"/>
                            </a:solidFill>
                          </a:uFill>
                          <a:latin typeface="+mn-lt"/>
                        </a:rPr>
                        <a:t>Collect information on gender issues relevant to the project context</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effectLst/>
                          <a:uFill>
                            <a:solidFill>
                              <a:srgbClr val="1F3864"/>
                            </a:solidFill>
                          </a:uFill>
                          <a:latin typeface="+mn-lt"/>
                        </a:rPr>
                        <a:t>Carry out gender-responsive stakeholder consultations</a:t>
                      </a:r>
                    </a:p>
                    <a:p>
                      <a:pPr marL="0" marR="0" lvl="0" indent="0" algn="l">
                        <a:spcBef>
                          <a:spcPts val="300"/>
                        </a:spcBef>
                        <a:spcAft>
                          <a:spcPts val="720"/>
                        </a:spcAft>
                        <a:buClr>
                          <a:srgbClr val="1F3864"/>
                        </a:buClr>
                        <a:buSzPts val="1600"/>
                        <a:buFont typeface="Wingdings" panose="05000000000000000000" pitchFamily="2" charset="2"/>
                        <a:buNone/>
                      </a:pPr>
                      <a:endParaRPr lang="en-US" sz="1400" b="0" dirty="0">
                        <a:effectLst/>
                        <a:uFill>
                          <a:solidFill>
                            <a:srgbClr val="1F3864"/>
                          </a:solidFill>
                        </a:uFill>
                        <a:latin typeface="+mn-lt"/>
                      </a:endParaRPr>
                    </a:p>
                    <a:p>
                      <a:pPr marL="0" marR="0" lvl="0" indent="0" algn="l">
                        <a:spcBef>
                          <a:spcPts val="300"/>
                        </a:spcBef>
                        <a:spcAft>
                          <a:spcPts val="720"/>
                        </a:spcAft>
                        <a:buClr>
                          <a:srgbClr val="1F3864"/>
                        </a:buClr>
                        <a:buSzPts val="1600"/>
                        <a:buFont typeface="Wingdings" panose="05000000000000000000" pitchFamily="2" charset="2"/>
                        <a:buNone/>
                      </a:pPr>
                      <a:endParaRPr lang="en-US" sz="1400" b="0" dirty="0">
                        <a:effectLst/>
                        <a:uFill>
                          <a:solidFill>
                            <a:srgbClr val="1F3864"/>
                          </a:solidFill>
                        </a:uFill>
                        <a:latin typeface="+mn-lt"/>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graphicFrame>
        <p:nvGraphicFramePr>
          <p:cNvPr id="19" name="Table 18">
            <a:extLst>
              <a:ext uri="{FF2B5EF4-FFF2-40B4-BE49-F238E27FC236}">
                <a16:creationId xmlns:a16="http://schemas.microsoft.com/office/drawing/2014/main" id="{ED801F8C-C544-43C5-9EF3-511FD75C901A}"/>
              </a:ext>
            </a:extLst>
          </p:cNvPr>
          <p:cNvGraphicFramePr>
            <a:graphicFrameLocks noGrp="1"/>
          </p:cNvGraphicFramePr>
          <p:nvPr>
            <p:extLst>
              <p:ext uri="{D42A27DB-BD31-4B8C-83A1-F6EECF244321}">
                <p14:modId xmlns:p14="http://schemas.microsoft.com/office/powerpoint/2010/main" val="3792268227"/>
              </p:ext>
            </p:extLst>
          </p:nvPr>
        </p:nvGraphicFramePr>
        <p:xfrm>
          <a:off x="3416478" y="3429000"/>
          <a:ext cx="2758627" cy="2214880"/>
        </p:xfrm>
        <a:graphic>
          <a:graphicData uri="http://schemas.openxmlformats.org/drawingml/2006/table">
            <a:tbl>
              <a:tblPr/>
              <a:tblGrid>
                <a:gridCol w="2758627">
                  <a:extLst>
                    <a:ext uri="{9D8B030D-6E8A-4147-A177-3AD203B41FA5}">
                      <a16:colId xmlns:a16="http://schemas.microsoft.com/office/drawing/2014/main" val="879135269"/>
                    </a:ext>
                  </a:extLst>
                </a:gridCol>
              </a:tblGrid>
              <a:tr h="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effectLst/>
                          <a:uFill>
                            <a:solidFill>
                              <a:srgbClr val="1F3864"/>
                            </a:solidFill>
                          </a:uFill>
                          <a:latin typeface="+mn-lt"/>
                          <a:ea typeface="+mn-ea"/>
                          <a:cs typeface="+mn-cs"/>
                        </a:rPr>
                        <a:t>Carry out an gender analysis </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effectLst/>
                          <a:uFill>
                            <a:solidFill>
                              <a:srgbClr val="1F3864"/>
                            </a:solidFill>
                          </a:uFill>
                          <a:latin typeface="+mn-lt"/>
                          <a:ea typeface="+mn-ea"/>
                          <a:cs typeface="+mn-cs"/>
                        </a:rPr>
                        <a:t>Identify gender-responsive actions</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effectLst/>
                          <a:latin typeface="+mn-lt"/>
                          <a:ea typeface="Calibri" panose="020F0502020204030204" pitchFamily="34" charset="0"/>
                          <a:cs typeface="Times New Roman" panose="02020603050405020304" pitchFamily="18" charset="0"/>
                        </a:rPr>
                        <a:t>Define gender-sensitive indicators</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effectLst/>
                          <a:uFill>
                            <a:solidFill>
                              <a:srgbClr val="1F3864"/>
                            </a:solidFill>
                          </a:uFill>
                          <a:latin typeface="+mn-lt"/>
                          <a:ea typeface="+mn-ea"/>
                          <a:cs typeface="Times New Roman" panose="02020603050405020304" pitchFamily="18" charset="0"/>
                        </a:rPr>
                        <a:t>Gender tagging</a:t>
                      </a:r>
                      <a:r>
                        <a:rPr lang="en-US" sz="1400" b="0" kern="1200" dirty="0">
                          <a:solidFill>
                            <a:schemeClr val="tx1"/>
                          </a:solidFill>
                          <a:effectLst/>
                          <a:uFill>
                            <a:solidFill>
                              <a:srgbClr val="1F3864"/>
                            </a:solidFill>
                          </a:uFill>
                          <a:latin typeface="+mn-lt"/>
                          <a:ea typeface="+mn-ea"/>
                          <a:cs typeface="Times New Roman" panose="02020603050405020304" pitchFamily="18" charset="0"/>
                        </a:rPr>
                        <a:t>: indicating expected gender result areas</a:t>
                      </a:r>
                    </a:p>
                    <a:p>
                      <a:pPr marL="0" marR="0" lvl="0" indent="0" algn="l">
                        <a:spcBef>
                          <a:spcPts val="300"/>
                        </a:spcBef>
                        <a:spcAft>
                          <a:spcPts val="720"/>
                        </a:spcAft>
                        <a:buClr>
                          <a:srgbClr val="1F3864"/>
                        </a:buClr>
                        <a:buSzPts val="1600"/>
                        <a:buFont typeface="Wingdings" panose="05000000000000000000" pitchFamily="2" charset="2"/>
                        <a:buNone/>
                      </a:pPr>
                      <a:endParaRPr lang="en-US" sz="1400" b="0" kern="1200" dirty="0">
                        <a:solidFill>
                          <a:schemeClr val="tx1"/>
                        </a:solidFill>
                        <a:effectLst/>
                        <a:uFill>
                          <a:solidFill>
                            <a:srgbClr val="1F3864"/>
                          </a:solidFill>
                        </a:uFill>
                        <a:latin typeface="+mn-lt"/>
                        <a:ea typeface="+mn-ea"/>
                        <a:cs typeface="+mn-cs"/>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sp>
        <p:nvSpPr>
          <p:cNvPr id="20" name="Circle: Hollow 19">
            <a:extLst>
              <a:ext uri="{FF2B5EF4-FFF2-40B4-BE49-F238E27FC236}">
                <a16:creationId xmlns:a16="http://schemas.microsoft.com/office/drawing/2014/main" id="{A9779C4D-5651-44ED-B59C-78F4F8AAEF2E}"/>
              </a:ext>
            </a:extLst>
          </p:cNvPr>
          <p:cNvSpPr/>
          <p:nvPr/>
        </p:nvSpPr>
        <p:spPr>
          <a:xfrm>
            <a:off x="645090" y="14044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a:extLst>
              <a:ext uri="{FF2B5EF4-FFF2-40B4-BE49-F238E27FC236}">
                <a16:creationId xmlns:a16="http://schemas.microsoft.com/office/drawing/2014/main" id="{2CAEE166-FAFC-414E-86FD-A19E2C2D515A}"/>
              </a:ext>
            </a:extLst>
          </p:cNvPr>
          <p:cNvSpPr txBox="1"/>
          <p:nvPr/>
        </p:nvSpPr>
        <p:spPr>
          <a:xfrm>
            <a:off x="0" y="599776"/>
            <a:ext cx="8614317" cy="461665"/>
          </a:xfrm>
          <a:prstGeom prst="rect">
            <a:avLst/>
          </a:prstGeom>
          <a:solidFill>
            <a:schemeClr val="accent1">
              <a:lumMod val="50000"/>
            </a:schemeClr>
          </a:solidFill>
          <a:ln w="76200">
            <a:solidFill>
              <a:schemeClr val="accent6">
                <a:lumMod val="50000"/>
              </a:schemeClr>
            </a:solidFill>
          </a:ln>
        </p:spPr>
        <p:txBody>
          <a:bodyPr wrap="square" rtlCol="0">
            <a:spAutoFit/>
          </a:bodyPr>
          <a:lstStyle/>
          <a:p>
            <a:pPr>
              <a:defRPr/>
            </a:pPr>
            <a:r>
              <a:rPr lang="en-US" sz="2400" b="1" dirty="0">
                <a:solidFill>
                  <a:schemeClr val="bg1"/>
                </a:solidFill>
              </a:rPr>
              <a:t>              Gender-responsive project identification and development</a:t>
            </a:r>
            <a:endParaRPr lang="en-US" sz="2400" b="1" dirty="0">
              <a:solidFill>
                <a:schemeClr val="bg1"/>
              </a:solidFill>
              <a:latin typeface="Arial Rounded MT Bold" panose="020F0704030504030204" pitchFamily="34" charset="0"/>
            </a:endParaRPr>
          </a:p>
        </p:txBody>
      </p:sp>
      <p:sp>
        <p:nvSpPr>
          <p:cNvPr id="24" name="Rectangle: Rounded Corners 23">
            <a:extLst>
              <a:ext uri="{FF2B5EF4-FFF2-40B4-BE49-F238E27FC236}">
                <a16:creationId xmlns:a16="http://schemas.microsoft.com/office/drawing/2014/main" id="{71BBAD26-797E-44EC-9CD9-FB352A1A966A}"/>
              </a:ext>
            </a:extLst>
          </p:cNvPr>
          <p:cNvSpPr/>
          <p:nvPr/>
        </p:nvSpPr>
        <p:spPr>
          <a:xfrm>
            <a:off x="5280475" y="3047718"/>
            <a:ext cx="1020337" cy="123306"/>
          </a:xfrm>
          <a:prstGeom prst="roundRect">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5" name="Rectangle: Rounded Corners 24">
            <a:extLst>
              <a:ext uri="{FF2B5EF4-FFF2-40B4-BE49-F238E27FC236}">
                <a16:creationId xmlns:a16="http://schemas.microsoft.com/office/drawing/2014/main" id="{CA73E9D4-FB2A-4D45-952B-CE9D8784DDAC}"/>
              </a:ext>
            </a:extLst>
          </p:cNvPr>
          <p:cNvSpPr/>
          <p:nvPr/>
        </p:nvSpPr>
        <p:spPr>
          <a:xfrm>
            <a:off x="2869135" y="2919007"/>
            <a:ext cx="1020337" cy="278550"/>
          </a:xfrm>
          <a:prstGeom prst="roundRect">
            <a:avLst/>
          </a:prstGeom>
          <a:solidFill>
            <a:schemeClr val="bg1"/>
          </a:solidFill>
          <a:ln w="38100">
            <a:solidFill>
              <a:schemeClr val="accent6">
                <a:lumMod val="50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accent1">
                  <a:lumMod val="50000"/>
                </a:schemeClr>
              </a:solidFill>
            </a:endParaRPr>
          </a:p>
          <a:p>
            <a:pPr algn="ctr"/>
            <a:r>
              <a:rPr lang="en-US" sz="1200" b="1" dirty="0">
                <a:solidFill>
                  <a:schemeClr val="accent1">
                    <a:lumMod val="50000"/>
                  </a:schemeClr>
                </a:solidFill>
              </a:rPr>
              <a:t>PPG</a:t>
            </a:r>
          </a:p>
          <a:p>
            <a:pPr algn="ctr"/>
            <a:endParaRPr lang="en-US" sz="1200" b="1" dirty="0">
              <a:solidFill>
                <a:schemeClr val="accent1">
                  <a:lumMod val="50000"/>
                </a:schemeClr>
              </a:solidFill>
            </a:endParaRPr>
          </a:p>
        </p:txBody>
      </p:sp>
      <p:sp>
        <p:nvSpPr>
          <p:cNvPr id="26" name="Rectangle: Rounded Corners 25">
            <a:extLst>
              <a:ext uri="{FF2B5EF4-FFF2-40B4-BE49-F238E27FC236}">
                <a16:creationId xmlns:a16="http://schemas.microsoft.com/office/drawing/2014/main" id="{49AE8565-1775-4E4A-B2CC-09356E0A0394}"/>
              </a:ext>
            </a:extLst>
          </p:cNvPr>
          <p:cNvSpPr/>
          <p:nvPr/>
        </p:nvSpPr>
        <p:spPr>
          <a:xfrm>
            <a:off x="9065457" y="3047718"/>
            <a:ext cx="732206" cy="123306"/>
          </a:xfrm>
          <a:prstGeom prst="roundRect">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7" name="TextBox 26">
            <a:extLst>
              <a:ext uri="{FF2B5EF4-FFF2-40B4-BE49-F238E27FC236}">
                <a16:creationId xmlns:a16="http://schemas.microsoft.com/office/drawing/2014/main" id="{68C7A999-7D19-4665-9F4F-DAD66020BC62}"/>
              </a:ext>
            </a:extLst>
          </p:cNvPr>
          <p:cNvSpPr txBox="1"/>
          <p:nvPr/>
        </p:nvSpPr>
        <p:spPr>
          <a:xfrm>
            <a:off x="6408421" y="1451447"/>
            <a:ext cx="4197551" cy="646331"/>
          </a:xfrm>
          <a:prstGeom prst="rect">
            <a:avLst/>
          </a:prstGeom>
          <a:solidFill>
            <a:schemeClr val="bg1"/>
          </a:solidFill>
        </p:spPr>
        <p:txBody>
          <a:bodyPr wrap="square" rtlCol="0">
            <a:spAutoFit/>
          </a:bodyPr>
          <a:lstStyle/>
          <a:p>
            <a:pPr algn="ctr">
              <a:defRPr/>
            </a:pPr>
            <a:endParaRPr lang="en-US" b="1" dirty="0"/>
          </a:p>
          <a:p>
            <a:pPr algn="ctr">
              <a:defRPr/>
            </a:pPr>
            <a:r>
              <a:rPr lang="en-US" b="1" dirty="0">
                <a:solidFill>
                  <a:schemeClr val="accent1">
                    <a:lumMod val="50000"/>
                  </a:schemeClr>
                </a:solidFill>
              </a:rPr>
              <a:t>Project Implementation and Monitoring </a:t>
            </a:r>
          </a:p>
        </p:txBody>
      </p:sp>
      <p:graphicFrame>
        <p:nvGraphicFramePr>
          <p:cNvPr id="34" name="Table 33">
            <a:extLst>
              <a:ext uri="{FF2B5EF4-FFF2-40B4-BE49-F238E27FC236}">
                <a16:creationId xmlns:a16="http://schemas.microsoft.com/office/drawing/2014/main" id="{F5F9EDFF-7486-40F2-AE77-F38F7B4741AB}"/>
              </a:ext>
            </a:extLst>
          </p:cNvPr>
          <p:cNvGraphicFramePr>
            <a:graphicFrameLocks noGrp="1"/>
          </p:cNvGraphicFramePr>
          <p:nvPr>
            <p:extLst>
              <p:ext uri="{D42A27DB-BD31-4B8C-83A1-F6EECF244321}">
                <p14:modId xmlns:p14="http://schemas.microsoft.com/office/powerpoint/2010/main" val="2888644523"/>
              </p:ext>
            </p:extLst>
          </p:nvPr>
        </p:nvGraphicFramePr>
        <p:xfrm>
          <a:off x="6194685" y="3527583"/>
          <a:ext cx="1604851" cy="2362200"/>
        </p:xfrm>
        <a:graphic>
          <a:graphicData uri="http://schemas.openxmlformats.org/drawingml/2006/table">
            <a:tbl>
              <a:tblPr/>
              <a:tblGrid>
                <a:gridCol w="1604851">
                  <a:extLst>
                    <a:ext uri="{9D8B030D-6E8A-4147-A177-3AD203B41FA5}">
                      <a16:colId xmlns:a16="http://schemas.microsoft.com/office/drawing/2014/main" val="879135269"/>
                    </a:ext>
                  </a:extLst>
                </a:gridCol>
              </a:tblGrid>
              <a:tr h="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t>Report on  progress on gender responsive measures</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t>Learning and adaptation</a:t>
                      </a:r>
                      <a:endParaRPr lang="en-US" sz="1400" b="1" dirty="0">
                        <a:effectLst/>
                        <a:uFill>
                          <a:solidFill>
                            <a:srgbClr val="1F3864"/>
                          </a:solidFill>
                        </a:uFill>
                        <a:latin typeface="+mn-lt"/>
                      </a:endParaRPr>
                    </a:p>
                    <a:p>
                      <a:pPr marL="0" marR="0" lvl="0" indent="0" algn="l">
                        <a:spcBef>
                          <a:spcPts val="300"/>
                        </a:spcBef>
                        <a:spcAft>
                          <a:spcPts val="720"/>
                        </a:spcAft>
                        <a:buClr>
                          <a:srgbClr val="1F3864"/>
                        </a:buClr>
                        <a:buSzPts val="1600"/>
                        <a:buFont typeface="Wingdings" panose="05000000000000000000" pitchFamily="2" charset="2"/>
                        <a:buNone/>
                      </a:pPr>
                      <a:endParaRPr lang="en-US" sz="1600" b="1" dirty="0">
                        <a:effectLst/>
                        <a:uFill>
                          <a:solidFill>
                            <a:srgbClr val="1F3864"/>
                          </a:solidFill>
                        </a:uFill>
                        <a:latin typeface="+mn-lt"/>
                      </a:endParaRPr>
                    </a:p>
                    <a:p>
                      <a:pPr marL="0" marR="0" lvl="0" indent="0" algn="l">
                        <a:spcBef>
                          <a:spcPts val="300"/>
                        </a:spcBef>
                        <a:spcAft>
                          <a:spcPts val="720"/>
                        </a:spcAft>
                        <a:buClr>
                          <a:srgbClr val="1F3864"/>
                        </a:buClr>
                        <a:buSzPts val="1600"/>
                        <a:buFont typeface="Wingdings" panose="05000000000000000000" pitchFamily="2" charset="2"/>
                        <a:buNone/>
                      </a:pPr>
                      <a:endParaRPr lang="en-US" sz="1600" dirty="0">
                        <a:effectLst/>
                        <a:uFill>
                          <a:solidFill>
                            <a:srgbClr val="1F3864"/>
                          </a:solidFill>
                        </a:uFill>
                        <a:latin typeface="+mn-lt"/>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graphicFrame>
        <p:nvGraphicFramePr>
          <p:cNvPr id="35" name="Table 34">
            <a:extLst>
              <a:ext uri="{FF2B5EF4-FFF2-40B4-BE49-F238E27FC236}">
                <a16:creationId xmlns:a16="http://schemas.microsoft.com/office/drawing/2014/main" id="{DB586443-7190-4B97-89A8-F0F50B790749}"/>
              </a:ext>
            </a:extLst>
          </p:cNvPr>
          <p:cNvGraphicFramePr>
            <a:graphicFrameLocks noGrp="1"/>
          </p:cNvGraphicFramePr>
          <p:nvPr>
            <p:extLst>
              <p:ext uri="{D42A27DB-BD31-4B8C-83A1-F6EECF244321}">
                <p14:modId xmlns:p14="http://schemas.microsoft.com/office/powerpoint/2010/main" val="312280584"/>
              </p:ext>
            </p:extLst>
          </p:nvPr>
        </p:nvGraphicFramePr>
        <p:xfrm>
          <a:off x="7819116" y="3510126"/>
          <a:ext cx="1849763" cy="3002280"/>
        </p:xfrm>
        <a:graphic>
          <a:graphicData uri="http://schemas.openxmlformats.org/drawingml/2006/table">
            <a:tbl>
              <a:tblPr/>
              <a:tblGrid>
                <a:gridCol w="1849763">
                  <a:extLst>
                    <a:ext uri="{9D8B030D-6E8A-4147-A177-3AD203B41FA5}">
                      <a16:colId xmlns:a16="http://schemas.microsoft.com/office/drawing/2014/main" val="879135269"/>
                    </a:ext>
                  </a:extLst>
                </a:gridCol>
              </a:tblGrid>
              <a:tr h="0">
                <a:tc>
                  <a:txBody>
                    <a:bodyPr/>
                    <a:lstStyle/>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r>
                        <a:rPr lang="en-US" sz="1400" b="1" dirty="0"/>
                        <a:t>Report on progress on gender responsive measures, indicators, and intermediate </a:t>
                      </a:r>
                      <a:r>
                        <a:rPr lang="en-US" sz="1400" b="1" kern="1200" dirty="0">
                          <a:solidFill>
                            <a:schemeClr val="tx1"/>
                          </a:solidFill>
                          <a:latin typeface="+mn-lt"/>
                          <a:ea typeface="+mn-ea"/>
                          <a:cs typeface="+mn-cs"/>
                        </a:rPr>
                        <a:t>results</a:t>
                      </a:r>
                    </a:p>
                    <a:p>
                      <a:pPr marL="285750" marR="0" lvl="0" indent="-285750" algn="l" defTabSz="914400" rtl="0" eaLnBrk="1" fontAlgn="auto" latinLnBrk="0" hangingPunct="1">
                        <a:lnSpc>
                          <a:spcPct val="100000"/>
                        </a:lnSpc>
                        <a:spcBef>
                          <a:spcPts val="300"/>
                        </a:spcBef>
                        <a:spcAft>
                          <a:spcPts val="720"/>
                        </a:spcAft>
                        <a:buClr>
                          <a:schemeClr val="accent6">
                            <a:lumMod val="50000"/>
                          </a:schemeClr>
                        </a:buClr>
                        <a:buSzPts val="1600"/>
                        <a:buFont typeface="Wingdings" panose="05000000000000000000" pitchFamily="2" charset="2"/>
                        <a:buChar char="§"/>
                        <a:tabLst/>
                        <a:defRPr/>
                      </a:pPr>
                      <a:r>
                        <a:rPr lang="en-US" sz="1400" b="1" kern="1200" dirty="0">
                          <a:solidFill>
                            <a:schemeClr val="tx1"/>
                          </a:solidFill>
                          <a:latin typeface="+mn-lt"/>
                          <a:ea typeface="+mn-ea"/>
                          <a:cs typeface="+mn-cs"/>
                        </a:rPr>
                        <a:t>Learning and adaptation</a:t>
                      </a:r>
                    </a:p>
                    <a:p>
                      <a:pPr marL="285750" marR="0" lvl="0" indent="-285750" algn="l">
                        <a:spcBef>
                          <a:spcPts val="300"/>
                        </a:spcBef>
                        <a:spcAft>
                          <a:spcPts val="720"/>
                        </a:spcAft>
                        <a:buClr>
                          <a:schemeClr val="accent6">
                            <a:lumMod val="50000"/>
                          </a:schemeClr>
                        </a:buClr>
                        <a:buSzPts val="1600"/>
                        <a:buFont typeface="Wingdings" panose="05000000000000000000" pitchFamily="2" charset="2"/>
                        <a:buChar char="§"/>
                      </a:pPr>
                      <a:endParaRPr lang="en-US" sz="1600" b="1" dirty="0">
                        <a:effectLst/>
                        <a:uFill>
                          <a:solidFill>
                            <a:srgbClr val="1F3864"/>
                          </a:solidFill>
                        </a:uFill>
                        <a:latin typeface="+mn-lt"/>
                      </a:endParaRPr>
                    </a:p>
                    <a:p>
                      <a:pPr marL="285750" marR="0" lvl="0" indent="-285750" algn="l">
                        <a:spcBef>
                          <a:spcPts val="300"/>
                        </a:spcBef>
                        <a:spcAft>
                          <a:spcPts val="720"/>
                        </a:spcAft>
                        <a:buClr>
                          <a:srgbClr val="1F3864"/>
                        </a:buClr>
                        <a:buSzPts val="1600"/>
                        <a:buFont typeface="Wingdings" panose="05000000000000000000" pitchFamily="2" charset="2"/>
                        <a:buChar char="§"/>
                      </a:pPr>
                      <a:endParaRPr lang="en-US" sz="1600" dirty="0">
                        <a:effectLst/>
                        <a:uFill>
                          <a:solidFill>
                            <a:srgbClr val="1F3864"/>
                          </a:solidFill>
                        </a:uFill>
                        <a:latin typeface="+mn-lt"/>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graphicFrame>
        <p:nvGraphicFramePr>
          <p:cNvPr id="36" name="Table 35">
            <a:extLst>
              <a:ext uri="{FF2B5EF4-FFF2-40B4-BE49-F238E27FC236}">
                <a16:creationId xmlns:a16="http://schemas.microsoft.com/office/drawing/2014/main" id="{6477B7A5-3F41-4A27-84AB-30EA86FCE004}"/>
              </a:ext>
            </a:extLst>
          </p:cNvPr>
          <p:cNvGraphicFramePr>
            <a:graphicFrameLocks noGrp="1"/>
          </p:cNvGraphicFramePr>
          <p:nvPr>
            <p:extLst>
              <p:ext uri="{D42A27DB-BD31-4B8C-83A1-F6EECF244321}">
                <p14:modId xmlns:p14="http://schemas.microsoft.com/office/powerpoint/2010/main" val="311409973"/>
              </p:ext>
            </p:extLst>
          </p:nvPr>
        </p:nvGraphicFramePr>
        <p:xfrm>
          <a:off x="9533978" y="3487170"/>
          <a:ext cx="1849763" cy="2387600"/>
        </p:xfrm>
        <a:graphic>
          <a:graphicData uri="http://schemas.openxmlformats.org/drawingml/2006/table">
            <a:tbl>
              <a:tblPr/>
              <a:tblGrid>
                <a:gridCol w="1849763">
                  <a:extLst>
                    <a:ext uri="{9D8B030D-6E8A-4147-A177-3AD203B41FA5}">
                      <a16:colId xmlns:a16="http://schemas.microsoft.com/office/drawing/2014/main" val="879135269"/>
                    </a:ext>
                  </a:extLst>
                </a:gridCol>
              </a:tblGrid>
              <a:tr h="0">
                <a:tc>
                  <a:txBody>
                    <a:bodyPr/>
                    <a:lstStyle/>
                    <a:p>
                      <a:pPr marL="285750" marR="0" lvl="0" indent="-285750" algn="l" defTabSz="914400" rtl="0" eaLnBrk="1" latinLnBrk="0" hangingPunct="1">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latin typeface="+mn-lt"/>
                          <a:ea typeface="+mn-ea"/>
                          <a:cs typeface="+mn-cs"/>
                        </a:rPr>
                        <a:t>Evaluate and report on completed activities and results</a:t>
                      </a:r>
                    </a:p>
                    <a:p>
                      <a:pPr marL="285750" marR="0" lvl="0" indent="-285750" algn="l" defTabSz="914400" rtl="0" eaLnBrk="1" latinLnBrk="0" hangingPunct="1">
                        <a:spcBef>
                          <a:spcPts val="300"/>
                        </a:spcBef>
                        <a:spcAft>
                          <a:spcPts val="720"/>
                        </a:spcAft>
                        <a:buClr>
                          <a:schemeClr val="accent6">
                            <a:lumMod val="50000"/>
                          </a:schemeClr>
                        </a:buClr>
                        <a:buSzPts val="1600"/>
                        <a:buFont typeface="Wingdings" panose="05000000000000000000" pitchFamily="2" charset="2"/>
                        <a:buChar char="§"/>
                      </a:pPr>
                      <a:r>
                        <a:rPr lang="en-US" sz="1400" b="1" kern="1200" dirty="0">
                          <a:solidFill>
                            <a:schemeClr val="tx1"/>
                          </a:solidFill>
                          <a:latin typeface="+mn-lt"/>
                          <a:ea typeface="+mn-ea"/>
                          <a:cs typeface="+mn-cs"/>
                        </a:rPr>
                        <a:t>Capture and share lessons learned and best practices </a:t>
                      </a:r>
                    </a:p>
                    <a:p>
                      <a:pPr marL="0" marR="0" lvl="0" indent="0" algn="l">
                        <a:spcBef>
                          <a:spcPts val="300"/>
                        </a:spcBef>
                        <a:spcAft>
                          <a:spcPts val="720"/>
                        </a:spcAft>
                        <a:buClr>
                          <a:srgbClr val="1F3864"/>
                        </a:buClr>
                        <a:buSzPts val="1600"/>
                        <a:buFont typeface="Wingdings" panose="05000000000000000000" pitchFamily="2" charset="2"/>
                        <a:buNone/>
                      </a:pPr>
                      <a:endParaRPr lang="en-US" sz="1400" b="1" kern="1200" dirty="0">
                        <a:solidFill>
                          <a:schemeClr val="tx1"/>
                        </a:solidFill>
                        <a:latin typeface="+mn-lt"/>
                        <a:ea typeface="+mn-ea"/>
                        <a:cs typeface="+mn-cs"/>
                      </a:endParaRPr>
                    </a:p>
                  </a:txBody>
                  <a:tcPr marL="114300" marR="114300" marT="0" marB="0">
                    <a:lnL>
                      <a:noFill/>
                    </a:lnL>
                    <a:lnR>
                      <a:noFill/>
                    </a:lnR>
                    <a:lnT>
                      <a:noFill/>
                    </a:lnT>
                    <a:lnB>
                      <a:noFill/>
                    </a:lnB>
                  </a:tcPr>
                </a:tc>
                <a:extLst>
                  <a:ext uri="{0D108BD9-81ED-4DB2-BD59-A6C34878D82A}">
                    <a16:rowId xmlns:a16="http://schemas.microsoft.com/office/drawing/2014/main" val="1565343258"/>
                  </a:ext>
                </a:extLst>
              </a:tr>
            </a:tbl>
          </a:graphicData>
        </a:graphic>
      </p:graphicFrame>
      <p:pic>
        <p:nvPicPr>
          <p:cNvPr id="37" name="Picture 36">
            <a:extLst>
              <a:ext uri="{FF2B5EF4-FFF2-40B4-BE49-F238E27FC236}">
                <a16:creationId xmlns:a16="http://schemas.microsoft.com/office/drawing/2014/main" id="{7635E921-0DE7-4340-A9D9-99EA7C7B3FAC}"/>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38" name="Rectangle: Rounded Corners 37">
            <a:extLst>
              <a:ext uri="{FF2B5EF4-FFF2-40B4-BE49-F238E27FC236}">
                <a16:creationId xmlns:a16="http://schemas.microsoft.com/office/drawing/2014/main" id="{4625C0D6-20EA-4219-91BF-B605BA5BD660}"/>
              </a:ext>
            </a:extLst>
          </p:cNvPr>
          <p:cNvSpPr/>
          <p:nvPr/>
        </p:nvSpPr>
        <p:spPr>
          <a:xfrm>
            <a:off x="7322431" y="3063656"/>
            <a:ext cx="732206" cy="123306"/>
          </a:xfrm>
          <a:prstGeom prst="roundRect">
            <a:avLst/>
          </a:prstGeom>
          <a:solidFill>
            <a:schemeClr val="bg1"/>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extLst>
      <p:ext uri="{BB962C8B-B14F-4D97-AF65-F5344CB8AC3E}">
        <p14:creationId xmlns:p14="http://schemas.microsoft.com/office/powerpoint/2010/main" val="2672375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34A56CC-8A25-4454-B38C-E05163DCD4A9}"/>
              </a:ext>
            </a:extLst>
          </p:cNvPr>
          <p:cNvPicPr>
            <a:picLocks noChangeAspect="1"/>
          </p:cNvPicPr>
          <p:nvPr/>
        </p:nvPicPr>
        <p:blipFill rotWithShape="1">
          <a:blip r:embed="rId2"/>
          <a:srcRect t="1140"/>
          <a:stretch/>
        </p:blipFill>
        <p:spPr>
          <a:xfrm>
            <a:off x="6812647" y="338897"/>
            <a:ext cx="4424935" cy="58521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 name="Picture 2">
            <a:extLst>
              <a:ext uri="{FF2B5EF4-FFF2-40B4-BE49-F238E27FC236}">
                <a16:creationId xmlns:a16="http://schemas.microsoft.com/office/drawing/2014/main" id="{05581B0E-8B87-4CF2-92FD-D941D562467D}"/>
              </a:ext>
            </a:extLst>
          </p:cNvPr>
          <p:cNvPicPr>
            <a:picLocks noChangeAspect="1"/>
          </p:cNvPicPr>
          <p:nvPr/>
        </p:nvPicPr>
        <p:blipFill rotWithShape="1">
          <a:blip r:embed="rId3"/>
          <a:srcRect l="32693" t="16145" r="33653" b="7312"/>
          <a:stretch/>
        </p:blipFill>
        <p:spPr bwMode="auto">
          <a:xfrm>
            <a:off x="2110725" y="1268295"/>
            <a:ext cx="3645149" cy="466344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
        <p:nvSpPr>
          <p:cNvPr id="11" name="Circle: Hollow 10">
            <a:extLst>
              <a:ext uri="{FF2B5EF4-FFF2-40B4-BE49-F238E27FC236}">
                <a16:creationId xmlns:a16="http://schemas.microsoft.com/office/drawing/2014/main" id="{03AE5A2B-5F77-4683-A63D-B50F25ECC953}"/>
              </a:ext>
            </a:extLst>
          </p:cNvPr>
          <p:cNvSpPr/>
          <p:nvPr/>
        </p:nvSpPr>
        <p:spPr>
          <a:xfrm>
            <a:off x="624070" y="129930"/>
            <a:ext cx="1462473" cy="137160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5FCFF07E-4DA4-42D5-BC1D-E94BFAF73475}"/>
              </a:ext>
            </a:extLst>
          </p:cNvPr>
          <p:cNvSpPr txBox="1"/>
          <p:nvPr/>
        </p:nvSpPr>
        <p:spPr>
          <a:xfrm>
            <a:off x="-21020" y="589266"/>
            <a:ext cx="4636472" cy="461665"/>
          </a:xfrm>
          <a:prstGeom prst="rect">
            <a:avLst/>
          </a:prstGeom>
          <a:solidFill>
            <a:schemeClr val="accent1">
              <a:lumMod val="50000"/>
            </a:schemeClr>
          </a:solidFill>
          <a:ln w="76200">
            <a:solidFill>
              <a:schemeClr val="accent6">
                <a:lumMod val="50000"/>
              </a:schemeClr>
            </a:solidFill>
          </a:ln>
        </p:spPr>
        <p:txBody>
          <a:bodyPr wrap="square" rtlCol="0">
            <a:spAutoFit/>
          </a:bodyPr>
          <a:lstStyle/>
          <a:p>
            <a:pPr lvl="0">
              <a:defRPr/>
            </a:pPr>
            <a:r>
              <a:rPr lang="en-US" sz="2400" b="1" dirty="0">
                <a:solidFill>
                  <a:schemeClr val="bg1"/>
                </a:solidFill>
              </a:rPr>
              <a:t>                 </a:t>
            </a:r>
            <a:r>
              <a:rPr lang="en-US" sz="2400" b="1" dirty="0">
                <a:solidFill>
                  <a:schemeClr val="bg1"/>
                </a:solidFill>
                <a:latin typeface="Arial Rounded MT Bold" panose="020F0704030504030204" pitchFamily="34" charset="0"/>
              </a:rPr>
              <a:t>Additional Resources</a:t>
            </a:r>
          </a:p>
        </p:txBody>
      </p:sp>
      <p:sp>
        <p:nvSpPr>
          <p:cNvPr id="14" name="TextBox 13">
            <a:extLst>
              <a:ext uri="{FF2B5EF4-FFF2-40B4-BE49-F238E27FC236}">
                <a16:creationId xmlns:a16="http://schemas.microsoft.com/office/drawing/2014/main" id="{C820EB25-EB38-4633-92CD-7D7932BB7E27}"/>
              </a:ext>
            </a:extLst>
          </p:cNvPr>
          <p:cNvSpPr txBox="1"/>
          <p:nvPr/>
        </p:nvSpPr>
        <p:spPr>
          <a:xfrm>
            <a:off x="2022555" y="6070184"/>
            <a:ext cx="4261706" cy="523220"/>
          </a:xfrm>
          <a:prstGeom prst="rect">
            <a:avLst/>
          </a:prstGeom>
          <a:noFill/>
        </p:spPr>
        <p:txBody>
          <a:bodyPr wrap="square" rtlCol="0">
            <a:spAutoFit/>
          </a:bodyPr>
          <a:lstStyle/>
          <a:p>
            <a:r>
              <a:rPr lang="en-US" sz="1400" dirty="0">
                <a:latin typeface="Arial Rounded MT Bold" panose="020F0704030504030204" pitchFamily="34" charset="0"/>
                <a:hlinkClick r:id="rId4"/>
              </a:rPr>
              <a:t>https://www.thegef.org/sites/default/files/publications/GEF%20Guidance%20on%20Gender.pdf</a:t>
            </a:r>
            <a:r>
              <a:rPr lang="en-US" sz="1400" dirty="0">
                <a:latin typeface="Arial Rounded MT Bold" panose="020F0704030504030204" pitchFamily="34" charset="0"/>
              </a:rPr>
              <a:t> </a:t>
            </a:r>
          </a:p>
        </p:txBody>
      </p:sp>
      <p:sp>
        <p:nvSpPr>
          <p:cNvPr id="15" name="Subtitle 2">
            <a:extLst>
              <a:ext uri="{FF2B5EF4-FFF2-40B4-BE49-F238E27FC236}">
                <a16:creationId xmlns:a16="http://schemas.microsoft.com/office/drawing/2014/main" id="{7CEB9E5D-1483-4698-99B3-18513685E213}"/>
              </a:ext>
            </a:extLst>
          </p:cNvPr>
          <p:cNvSpPr txBox="1">
            <a:spLocks/>
          </p:cNvSpPr>
          <p:nvPr/>
        </p:nvSpPr>
        <p:spPr>
          <a:xfrm>
            <a:off x="6651320" y="6357520"/>
            <a:ext cx="6580340" cy="32316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400" dirty="0">
                <a:latin typeface="Arial Rounded MT Bold" panose="020F0704030504030204" pitchFamily="34" charset="0"/>
                <a:hlinkClick r:id="rId5"/>
              </a:rPr>
              <a:t>https://www.uncclearn.org/course-gender-and-environment</a:t>
            </a:r>
            <a:endParaRPr lang="en-US" sz="1400" b="1" dirty="0">
              <a:solidFill>
                <a:schemeClr val="accent1"/>
              </a:solidFill>
              <a:latin typeface="Arial Rounded MT Bold" panose="020F0704030504030204" pitchFamily="34" charset="0"/>
            </a:endParaRPr>
          </a:p>
        </p:txBody>
      </p:sp>
      <p:sp>
        <p:nvSpPr>
          <p:cNvPr id="4" name="TextBox 3">
            <a:extLst>
              <a:ext uri="{FF2B5EF4-FFF2-40B4-BE49-F238E27FC236}">
                <a16:creationId xmlns:a16="http://schemas.microsoft.com/office/drawing/2014/main" id="{E53AD925-E0F1-4FC1-9400-08F60F5DB06C}"/>
              </a:ext>
            </a:extLst>
          </p:cNvPr>
          <p:cNvSpPr txBox="1"/>
          <p:nvPr/>
        </p:nvSpPr>
        <p:spPr>
          <a:xfrm>
            <a:off x="6812647" y="3429000"/>
            <a:ext cx="4424935" cy="1954381"/>
          </a:xfrm>
          <a:prstGeom prst="rect">
            <a:avLst/>
          </a:prstGeom>
          <a:solidFill>
            <a:schemeClr val="bg1"/>
          </a:solidFill>
        </p:spPr>
        <p:txBody>
          <a:bodyPr wrap="square" rtlCol="0">
            <a:spAutoFit/>
          </a:bodyPr>
          <a:lstStyle/>
          <a:p>
            <a:pPr algn="ctr"/>
            <a:r>
              <a:rPr lang="en-US" sz="1100" dirty="0">
                <a:solidFill>
                  <a:srgbClr val="002060"/>
                </a:solidFill>
                <a:latin typeface="Arial Rounded MT Bold" panose="020F0704030504030204" pitchFamily="34" charset="0"/>
              </a:rPr>
              <a:t>Do you want to find out why promoting gender equality and women’s empowerment can help deliver better environmental outcome, and to figure out how you can do it?</a:t>
            </a:r>
          </a:p>
          <a:p>
            <a:pPr algn="ctr"/>
            <a:endParaRPr lang="en-US" sz="1100" dirty="0">
              <a:solidFill>
                <a:srgbClr val="002060"/>
              </a:solidFill>
              <a:latin typeface="Arial Rounded MT Bold" panose="020F0704030504030204" pitchFamily="34" charset="0"/>
            </a:endParaRPr>
          </a:p>
          <a:p>
            <a:pPr algn="ctr"/>
            <a:r>
              <a:rPr lang="en-US" sz="1100" dirty="0">
                <a:solidFill>
                  <a:srgbClr val="002060"/>
                </a:solidFill>
                <a:latin typeface="Arial Rounded MT Bold" panose="020F0704030504030204" pitchFamily="34" charset="0"/>
              </a:rPr>
              <a:t>The course will give you facts and figures and the knowledge and tools to mainstream gender, and to be an effective change-maker for sustainable development. </a:t>
            </a:r>
          </a:p>
          <a:p>
            <a:pPr algn="ctr"/>
            <a:endParaRPr lang="en-US" sz="1100" dirty="0">
              <a:solidFill>
                <a:srgbClr val="002060"/>
              </a:solidFill>
              <a:latin typeface="Arial Rounded MT Bold" panose="020F0704030504030204" pitchFamily="34" charset="0"/>
            </a:endParaRPr>
          </a:p>
          <a:p>
            <a:pPr algn="ctr"/>
            <a:r>
              <a:rPr lang="en-US" sz="1100" dirty="0">
                <a:solidFill>
                  <a:srgbClr val="002060"/>
                </a:solidFill>
                <a:latin typeface="Arial Rounded MT Bold" panose="020F0704030504030204" pitchFamily="34" charset="0"/>
              </a:rPr>
              <a:t>It is a “one-stop-shop” for information on gender dimensions linked to biodiversity, climate change, land degradation, international waters, and chemicals and waste</a:t>
            </a:r>
            <a:r>
              <a:rPr lang="en-US" sz="1100" dirty="0">
                <a:solidFill>
                  <a:srgbClr val="002060"/>
                </a:solidFill>
              </a:rPr>
              <a:t>.</a:t>
            </a:r>
          </a:p>
        </p:txBody>
      </p:sp>
      <p:sp>
        <p:nvSpPr>
          <p:cNvPr id="5" name="TextBox 4">
            <a:extLst>
              <a:ext uri="{FF2B5EF4-FFF2-40B4-BE49-F238E27FC236}">
                <a16:creationId xmlns:a16="http://schemas.microsoft.com/office/drawing/2014/main" id="{531FEA10-CEC6-4C18-A84D-AF03D16D94EA}"/>
              </a:ext>
            </a:extLst>
          </p:cNvPr>
          <p:cNvSpPr txBox="1"/>
          <p:nvPr/>
        </p:nvSpPr>
        <p:spPr>
          <a:xfrm>
            <a:off x="6651320" y="1160973"/>
            <a:ext cx="4876800" cy="369332"/>
          </a:xfrm>
          <a:prstGeom prst="rect">
            <a:avLst/>
          </a:prstGeom>
          <a:solidFill>
            <a:schemeClr val="bg1"/>
          </a:solidFill>
        </p:spPr>
        <p:txBody>
          <a:bodyPr wrap="square" rtlCol="0">
            <a:spAutoFit/>
          </a:bodyPr>
          <a:lstStyle/>
          <a:p>
            <a:pPr algn="l"/>
            <a:r>
              <a:rPr lang="en-US" b="1" dirty="0">
                <a:solidFill>
                  <a:schemeClr val="accent6">
                    <a:lumMod val="50000"/>
                  </a:schemeClr>
                </a:solidFill>
              </a:rPr>
              <a:t>Open online Course on Gender and Environment</a:t>
            </a:r>
          </a:p>
        </p:txBody>
      </p:sp>
    </p:spTree>
    <p:extLst>
      <p:ext uri="{BB962C8B-B14F-4D97-AF65-F5344CB8AC3E}">
        <p14:creationId xmlns:p14="http://schemas.microsoft.com/office/powerpoint/2010/main" val="2728816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ircle: Hollow 5">
            <a:extLst>
              <a:ext uri="{FF2B5EF4-FFF2-40B4-BE49-F238E27FC236}">
                <a16:creationId xmlns:a16="http://schemas.microsoft.com/office/drawing/2014/main" id="{2E2EBF57-6FE7-437F-979D-E248970E782C}"/>
              </a:ext>
            </a:extLst>
          </p:cNvPr>
          <p:cNvSpPr>
            <a:spLocks noChangeAspect="1"/>
          </p:cNvSpPr>
          <p:nvPr/>
        </p:nvSpPr>
        <p:spPr>
          <a:xfrm rot="947584">
            <a:off x="1015972" y="558186"/>
            <a:ext cx="4774568" cy="4937760"/>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FD2DA7EB-4AF5-4A8A-931B-F8439FBC82C0}"/>
              </a:ext>
            </a:extLst>
          </p:cNvPr>
          <p:cNvSpPr txBox="1"/>
          <p:nvPr/>
        </p:nvSpPr>
        <p:spPr>
          <a:xfrm>
            <a:off x="4343869" y="2720089"/>
            <a:ext cx="6885053" cy="800219"/>
          </a:xfrm>
          <a:prstGeom prst="rect">
            <a:avLst/>
          </a:prstGeom>
          <a:solidFill>
            <a:schemeClr val="bg1"/>
          </a:solidFill>
          <a:ln w="76200">
            <a:solidFill>
              <a:schemeClr val="bg1"/>
            </a:solidFill>
          </a:ln>
        </p:spPr>
        <p:txBody>
          <a:bodyPr wrap="square" rtlCol="0">
            <a:spAutoFit/>
          </a:bodyPr>
          <a:lstStyle/>
          <a:p>
            <a:pPr lvl="0">
              <a:defRPr/>
            </a:pPr>
            <a:r>
              <a:rPr lang="en-US" sz="3200" b="1" dirty="0">
                <a:solidFill>
                  <a:schemeClr val="accent6">
                    <a:lumMod val="50000"/>
                  </a:schemeClr>
                </a:solidFill>
                <a:latin typeface="Arial Rounded MT Bold" panose="020F0704030504030204" pitchFamily="34" charset="0"/>
              </a:rPr>
              <a:t>      Gender Equality</a:t>
            </a:r>
            <a:endParaRPr lang="en-US" sz="3200" b="1" dirty="0">
              <a:solidFill>
                <a:schemeClr val="accent2">
                  <a:lumMod val="50000"/>
                </a:schemeClr>
              </a:solidFill>
              <a:latin typeface="Arial Rounded MT Bold" panose="020F0704030504030204" pitchFamily="34" charset="0"/>
            </a:endParaRPr>
          </a:p>
          <a:p>
            <a:pPr lvl="0">
              <a:defRPr/>
            </a:pPr>
            <a:endParaRPr lang="en-US" sz="1400" b="1" dirty="0">
              <a:solidFill>
                <a:schemeClr val="accent2">
                  <a:lumMod val="50000"/>
                </a:schemeClr>
              </a:solidFill>
            </a:endParaRPr>
          </a:p>
        </p:txBody>
      </p:sp>
      <p:pic>
        <p:nvPicPr>
          <p:cNvPr id="8" name="Picture 7">
            <a:extLst>
              <a:ext uri="{FF2B5EF4-FFF2-40B4-BE49-F238E27FC236}">
                <a16:creationId xmlns:a16="http://schemas.microsoft.com/office/drawing/2014/main" id="{719927FC-35E3-4129-A626-4551C239AFA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691986" y="2158386"/>
            <a:ext cx="1484655" cy="1737360"/>
          </a:xfrm>
          <a:prstGeom prst="rect">
            <a:avLst/>
          </a:prstGeom>
        </p:spPr>
      </p:pic>
      <p:sp>
        <p:nvSpPr>
          <p:cNvPr id="2" name="TextBox 1">
            <a:extLst>
              <a:ext uri="{FF2B5EF4-FFF2-40B4-BE49-F238E27FC236}">
                <a16:creationId xmlns:a16="http://schemas.microsoft.com/office/drawing/2014/main" id="{9F2E0D42-EA12-4F6B-B024-1451527787E9}"/>
              </a:ext>
            </a:extLst>
          </p:cNvPr>
          <p:cNvSpPr txBox="1"/>
          <p:nvPr/>
        </p:nvSpPr>
        <p:spPr>
          <a:xfrm>
            <a:off x="5732290" y="3726697"/>
            <a:ext cx="4453676" cy="1446550"/>
          </a:xfrm>
          <a:prstGeom prst="rect">
            <a:avLst/>
          </a:prstGeom>
          <a:noFill/>
        </p:spPr>
        <p:txBody>
          <a:bodyPr wrap="square" rtlCol="0">
            <a:spAutoFit/>
          </a:bodyPr>
          <a:lstStyle/>
          <a:p>
            <a:pPr algn="ctr"/>
            <a:r>
              <a:rPr lang="en-US" sz="1600" b="1" dirty="0">
                <a:solidFill>
                  <a:schemeClr val="accent6">
                    <a:lumMod val="50000"/>
                  </a:schemeClr>
                </a:solidFill>
                <a:latin typeface="Arial Rounded MT Bold" panose="020F0704030504030204" pitchFamily="34" charset="0"/>
              </a:rPr>
              <a:t>for further information please contact:</a:t>
            </a:r>
          </a:p>
          <a:p>
            <a:pPr algn="ctr"/>
            <a:r>
              <a:rPr lang="en-US" sz="1600" dirty="0">
                <a:latin typeface="Arial Rounded MT Bold" panose="020F0704030504030204" pitchFamily="34" charset="0"/>
              </a:rPr>
              <a:t>Gabriella Richardson Temm</a:t>
            </a:r>
          </a:p>
          <a:p>
            <a:pPr algn="ctr"/>
            <a:r>
              <a:rPr lang="en-US" sz="1400" dirty="0">
                <a:latin typeface="Arial Rounded MT Bold" panose="020F0704030504030204" pitchFamily="34" charset="0"/>
              </a:rPr>
              <a:t>GEF Senior Specialist and Lead on Gender and Social Issues</a:t>
            </a:r>
          </a:p>
          <a:p>
            <a:pPr algn="ctr"/>
            <a:endParaRPr lang="en-US" sz="1400" dirty="0">
              <a:latin typeface="Arial Rounded MT Bold" panose="020F0704030504030204" pitchFamily="34" charset="0"/>
            </a:endParaRPr>
          </a:p>
          <a:p>
            <a:pPr algn="ctr"/>
            <a:r>
              <a:rPr lang="en-US" sz="1400" dirty="0">
                <a:latin typeface="Arial Rounded MT Bold" panose="020F0704030504030204" pitchFamily="34" charset="0"/>
                <a:hlinkClick r:id="rId3"/>
              </a:rPr>
              <a:t>gr</a:t>
            </a:r>
            <a:r>
              <a:rPr lang="en-US" sz="1400" dirty="0">
                <a:solidFill>
                  <a:srgbClr val="002060"/>
                </a:solidFill>
                <a:latin typeface="Arial Rounded MT Bold" panose="020F0704030504030204" pitchFamily="34" charset="0"/>
                <a:hlinkClick r:id="rId3"/>
              </a:rPr>
              <a:t>ichardsontemm@thegef.org</a:t>
            </a:r>
            <a:r>
              <a:rPr lang="en-US" sz="1400" dirty="0">
                <a:solidFill>
                  <a:srgbClr val="002060"/>
                </a:solidFill>
                <a:latin typeface="Arial Rounded MT Bold" panose="020F0704030504030204" pitchFamily="34" charset="0"/>
              </a:rPr>
              <a:t>  </a:t>
            </a:r>
          </a:p>
        </p:txBody>
      </p:sp>
    </p:spTree>
    <p:extLst>
      <p:ext uri="{BB962C8B-B14F-4D97-AF65-F5344CB8AC3E}">
        <p14:creationId xmlns:p14="http://schemas.microsoft.com/office/powerpoint/2010/main" val="31189235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ircle: Hollow 5">
            <a:extLst>
              <a:ext uri="{FF2B5EF4-FFF2-40B4-BE49-F238E27FC236}">
                <a16:creationId xmlns:a16="http://schemas.microsoft.com/office/drawing/2014/main" id="{2E2EBF57-6FE7-437F-979D-E248970E782C}"/>
              </a:ext>
            </a:extLst>
          </p:cNvPr>
          <p:cNvSpPr>
            <a:spLocks noChangeAspect="1"/>
          </p:cNvSpPr>
          <p:nvPr/>
        </p:nvSpPr>
        <p:spPr>
          <a:xfrm rot="947584">
            <a:off x="3569507" y="1363706"/>
            <a:ext cx="4774568" cy="493776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FD2DA7EB-4AF5-4A8A-931B-F8439FBC82C0}"/>
              </a:ext>
            </a:extLst>
          </p:cNvPr>
          <p:cNvSpPr txBox="1"/>
          <p:nvPr/>
        </p:nvSpPr>
        <p:spPr>
          <a:xfrm>
            <a:off x="2107324" y="4758167"/>
            <a:ext cx="7977352" cy="1785104"/>
          </a:xfrm>
          <a:prstGeom prst="rect">
            <a:avLst/>
          </a:prstGeom>
          <a:solidFill>
            <a:schemeClr val="bg1"/>
          </a:solidFill>
          <a:ln w="76200">
            <a:solidFill>
              <a:schemeClr val="bg1"/>
            </a:solidFill>
          </a:ln>
        </p:spPr>
        <p:txBody>
          <a:bodyPr wrap="square" rtlCol="0">
            <a:spAutoFit/>
          </a:bodyPr>
          <a:lstStyle/>
          <a:p>
            <a:pPr lvl="0" algn="ctr">
              <a:defRPr/>
            </a:pPr>
            <a:r>
              <a:rPr lang="en-US" sz="3200" b="1" dirty="0">
                <a:solidFill>
                  <a:schemeClr val="accent1">
                    <a:lumMod val="50000"/>
                  </a:schemeClr>
                </a:solidFill>
                <a:latin typeface="Arial Rounded MT Bold" panose="020F0704030504030204" pitchFamily="34" charset="0"/>
              </a:rPr>
              <a:t>Stakeholder Engagement</a:t>
            </a:r>
          </a:p>
          <a:p>
            <a:pPr lvl="0" algn="ctr">
              <a:defRPr/>
            </a:pPr>
            <a:r>
              <a:rPr lang="en-US" sz="3200" b="1" dirty="0">
                <a:solidFill>
                  <a:schemeClr val="accent1">
                    <a:lumMod val="50000"/>
                  </a:schemeClr>
                </a:solidFill>
                <a:latin typeface="Arial Rounded MT Bold" panose="020F0704030504030204" pitchFamily="34" charset="0"/>
              </a:rPr>
              <a:t> </a:t>
            </a:r>
          </a:p>
          <a:p>
            <a:pPr lvl="0">
              <a:defRPr/>
            </a:pPr>
            <a:r>
              <a:rPr lang="en-US" sz="3200" b="1" dirty="0">
                <a:solidFill>
                  <a:schemeClr val="accent1">
                    <a:lumMod val="50000"/>
                  </a:schemeClr>
                </a:solidFill>
                <a:latin typeface="Arial Rounded MT Bold" panose="020F0704030504030204" pitchFamily="34" charset="0"/>
              </a:rPr>
              <a:t>   </a:t>
            </a:r>
          </a:p>
          <a:p>
            <a:pPr lvl="0">
              <a:defRPr/>
            </a:pPr>
            <a:endParaRPr lang="en-US" sz="1400" b="1" dirty="0">
              <a:solidFill>
                <a:schemeClr val="accent1">
                  <a:lumMod val="50000"/>
                </a:schemeClr>
              </a:solidFill>
            </a:endParaRPr>
          </a:p>
        </p:txBody>
      </p:sp>
      <p:pic>
        <p:nvPicPr>
          <p:cNvPr id="8" name="Picture 7">
            <a:extLst>
              <a:ext uri="{FF2B5EF4-FFF2-40B4-BE49-F238E27FC236}">
                <a16:creationId xmlns:a16="http://schemas.microsoft.com/office/drawing/2014/main" id="{719927FC-35E3-4129-A626-4551C239AFA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214464" y="2915170"/>
            <a:ext cx="1484655" cy="1737360"/>
          </a:xfrm>
          <a:prstGeom prst="rect">
            <a:avLst/>
          </a:prstGeom>
        </p:spPr>
      </p:pic>
      <p:sp>
        <p:nvSpPr>
          <p:cNvPr id="10" name="TextBox 9">
            <a:extLst>
              <a:ext uri="{FF2B5EF4-FFF2-40B4-BE49-F238E27FC236}">
                <a16:creationId xmlns:a16="http://schemas.microsoft.com/office/drawing/2014/main" id="{466596EF-B49D-4E21-B04B-7087E09421E6}"/>
              </a:ext>
            </a:extLst>
          </p:cNvPr>
          <p:cNvSpPr txBox="1"/>
          <p:nvPr/>
        </p:nvSpPr>
        <p:spPr>
          <a:xfrm>
            <a:off x="471949" y="452283"/>
            <a:ext cx="1150480" cy="1107996"/>
          </a:xfrm>
          <a:prstGeom prst="rect">
            <a:avLst/>
          </a:prstGeom>
          <a:noFill/>
        </p:spPr>
        <p:txBody>
          <a:bodyPr wrap="square" rtlCol="0">
            <a:spAutoFit/>
          </a:bodyPr>
          <a:lstStyle/>
          <a:p>
            <a:r>
              <a:rPr lang="en-US" sz="6600" dirty="0">
                <a:latin typeface="Arial Black" panose="020B0A04020102020204" pitchFamily="34" charset="0"/>
              </a:rPr>
              <a:t>1.</a:t>
            </a:r>
          </a:p>
        </p:txBody>
      </p:sp>
    </p:spTree>
    <p:extLst>
      <p:ext uri="{BB962C8B-B14F-4D97-AF65-F5344CB8AC3E}">
        <p14:creationId xmlns:p14="http://schemas.microsoft.com/office/powerpoint/2010/main" val="22430860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ircle: Hollow 3">
            <a:extLst>
              <a:ext uri="{FF2B5EF4-FFF2-40B4-BE49-F238E27FC236}">
                <a16:creationId xmlns:a16="http://schemas.microsoft.com/office/drawing/2014/main" id="{04D9FA76-0EC6-472A-ABA7-EF571A2521D0}"/>
              </a:ext>
            </a:extLst>
          </p:cNvPr>
          <p:cNvSpPr>
            <a:spLocks noChangeAspect="1"/>
          </p:cNvSpPr>
          <p:nvPr/>
        </p:nvSpPr>
        <p:spPr>
          <a:xfrm rot="947584">
            <a:off x="3413391" y="612441"/>
            <a:ext cx="4774568" cy="4937760"/>
          </a:xfrm>
          <a:prstGeom prst="don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6" name="Picture 5">
            <a:extLst>
              <a:ext uri="{FF2B5EF4-FFF2-40B4-BE49-F238E27FC236}">
                <a16:creationId xmlns:a16="http://schemas.microsoft.com/office/drawing/2014/main" id="{FFC543C8-B4AC-4CA9-89E7-1F9BF89D198F}"/>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032577" y="2135334"/>
            <a:ext cx="1484655" cy="1737360"/>
          </a:xfrm>
          <a:prstGeom prst="rect">
            <a:avLst/>
          </a:prstGeom>
        </p:spPr>
      </p:pic>
      <p:sp>
        <p:nvSpPr>
          <p:cNvPr id="5" name="TextBox 4">
            <a:extLst>
              <a:ext uri="{FF2B5EF4-FFF2-40B4-BE49-F238E27FC236}">
                <a16:creationId xmlns:a16="http://schemas.microsoft.com/office/drawing/2014/main" id="{AF16F4BE-10D3-4380-A95B-F3CD474EF397}"/>
              </a:ext>
            </a:extLst>
          </p:cNvPr>
          <p:cNvSpPr txBox="1"/>
          <p:nvPr/>
        </p:nvSpPr>
        <p:spPr>
          <a:xfrm>
            <a:off x="2119834" y="4167018"/>
            <a:ext cx="7761249" cy="1785104"/>
          </a:xfrm>
          <a:prstGeom prst="rect">
            <a:avLst/>
          </a:prstGeom>
          <a:solidFill>
            <a:schemeClr val="bg1"/>
          </a:solidFill>
          <a:ln w="76200">
            <a:solidFill>
              <a:schemeClr val="bg1"/>
            </a:solidFill>
          </a:ln>
        </p:spPr>
        <p:txBody>
          <a:bodyPr wrap="square" rtlCol="0">
            <a:spAutoFit/>
          </a:bodyPr>
          <a:lstStyle/>
          <a:p>
            <a:pPr lvl="0">
              <a:defRPr/>
            </a:pPr>
            <a:r>
              <a:rPr lang="en-US" sz="3200" b="1" dirty="0">
                <a:solidFill>
                  <a:schemeClr val="bg2">
                    <a:lumMod val="25000"/>
                  </a:schemeClr>
                </a:solidFill>
                <a:latin typeface="Arial Rounded MT Bold" panose="020F0704030504030204" pitchFamily="34" charset="0"/>
              </a:rPr>
              <a:t>Environmental and Social Safeguards</a:t>
            </a:r>
          </a:p>
          <a:p>
            <a:pPr lvl="0">
              <a:defRPr/>
            </a:pPr>
            <a:r>
              <a:rPr lang="en-US" sz="3200" b="1" dirty="0">
                <a:solidFill>
                  <a:schemeClr val="bg2">
                    <a:lumMod val="25000"/>
                  </a:schemeClr>
                </a:solidFill>
                <a:latin typeface="Arial Rounded MT Bold" panose="020F0704030504030204" pitchFamily="34" charset="0"/>
              </a:rPr>
              <a:t> </a:t>
            </a:r>
          </a:p>
          <a:p>
            <a:pPr lvl="0">
              <a:defRPr/>
            </a:pPr>
            <a:r>
              <a:rPr lang="en-US" sz="3200" b="1" dirty="0">
                <a:solidFill>
                  <a:schemeClr val="bg2">
                    <a:lumMod val="25000"/>
                  </a:schemeClr>
                </a:solidFill>
                <a:latin typeface="Arial Rounded MT Bold" panose="020F0704030504030204" pitchFamily="34" charset="0"/>
              </a:rPr>
              <a:t>   </a:t>
            </a:r>
          </a:p>
          <a:p>
            <a:pPr lvl="0">
              <a:defRPr/>
            </a:pPr>
            <a:endParaRPr lang="en-US" sz="1400" b="1" dirty="0">
              <a:solidFill>
                <a:schemeClr val="bg2">
                  <a:lumMod val="25000"/>
                </a:schemeClr>
              </a:solidFill>
            </a:endParaRPr>
          </a:p>
        </p:txBody>
      </p:sp>
      <p:sp>
        <p:nvSpPr>
          <p:cNvPr id="7" name="TextBox 6">
            <a:extLst>
              <a:ext uri="{FF2B5EF4-FFF2-40B4-BE49-F238E27FC236}">
                <a16:creationId xmlns:a16="http://schemas.microsoft.com/office/drawing/2014/main" id="{07EFDD04-B971-4B41-B334-C37FF89CBDA0}"/>
              </a:ext>
            </a:extLst>
          </p:cNvPr>
          <p:cNvSpPr txBox="1"/>
          <p:nvPr/>
        </p:nvSpPr>
        <p:spPr>
          <a:xfrm>
            <a:off x="471949" y="452283"/>
            <a:ext cx="1150480" cy="1107996"/>
          </a:xfrm>
          <a:prstGeom prst="rect">
            <a:avLst/>
          </a:prstGeom>
          <a:noFill/>
        </p:spPr>
        <p:txBody>
          <a:bodyPr wrap="square" rtlCol="0">
            <a:spAutoFit/>
          </a:bodyPr>
          <a:lstStyle/>
          <a:p>
            <a:r>
              <a:rPr lang="en-US" sz="6600" dirty="0">
                <a:solidFill>
                  <a:schemeClr val="tx1">
                    <a:lumMod val="65000"/>
                    <a:lumOff val="35000"/>
                  </a:schemeClr>
                </a:solidFill>
                <a:latin typeface="Arial Black" panose="020B0A04020102020204" pitchFamily="34" charset="0"/>
              </a:rPr>
              <a:t>3.</a:t>
            </a:r>
          </a:p>
        </p:txBody>
      </p:sp>
    </p:spTree>
    <p:extLst>
      <p:ext uri="{BB962C8B-B14F-4D97-AF65-F5344CB8AC3E}">
        <p14:creationId xmlns:p14="http://schemas.microsoft.com/office/powerpoint/2010/main" val="3283052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0" y="-53787"/>
            <a:ext cx="5491521" cy="6911788"/>
          </a:xfrm>
          <a:prstGeom prst="rect">
            <a:avLst/>
          </a:prstGeom>
          <a:solidFill>
            <a:schemeClr val="bg1">
              <a:lumMod val="75000"/>
            </a:schemeClr>
          </a:solidFill>
        </p:spPr>
        <p:txBody>
          <a:bodyPr vert="horz" lIns="457200" tIns="457200" rIns="457200" bIns="4572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latin typeface="Arial Rounded MT Bold" panose="020F0704030504030204" pitchFamily="34" charset="0"/>
              </a:rPr>
              <a:t>The GEF was established to support </a:t>
            </a:r>
          </a:p>
          <a:p>
            <a:pPr algn="l"/>
            <a:r>
              <a:rPr lang="en-US" sz="2000" dirty="0">
                <a:latin typeface="Arial Rounded MT Bold" panose="020F0704030504030204" pitchFamily="34" charset="0"/>
                <a:cs typeface="Arial" panose="020B0604020202020204" pitchFamily="34" charset="0"/>
              </a:rPr>
              <a:t>“</a:t>
            </a:r>
            <a:r>
              <a:rPr lang="en-US" sz="2000" i="1" dirty="0">
                <a:latin typeface="Arial Rounded MT Bold" panose="020F0704030504030204" pitchFamily="34" charset="0"/>
                <a:cs typeface="Arial" panose="020B0604020202020204" pitchFamily="34" charset="0"/>
              </a:rPr>
              <a:t>the protection of the global environment and promote thereby environmentally sound and sustainable economic development” [providing for]</a:t>
            </a:r>
            <a:r>
              <a:rPr lang="en-US" sz="2000" i="1" dirty="0">
                <a:latin typeface="Arial Rounded MT Bold" panose="020F0704030504030204" pitchFamily="34" charset="0"/>
              </a:rPr>
              <a:t> </a:t>
            </a:r>
            <a:r>
              <a:rPr lang="en-US" sz="2000" i="1" dirty="0">
                <a:latin typeface="Arial Rounded MT Bold" panose="020F0704030504030204" pitchFamily="34" charset="0"/>
                <a:cs typeface="Arial" panose="020B0604020202020204" pitchFamily="34" charset="0"/>
              </a:rPr>
              <a:t>“consultation with, and participation [of] major groups and local communities”</a:t>
            </a:r>
          </a:p>
          <a:p>
            <a:pPr algn="l"/>
            <a:endParaRPr lang="en-US" sz="3200" dirty="0">
              <a:latin typeface="Arial Rounded MT Bold" panose="020F0704030504030204" pitchFamily="34" charset="0"/>
            </a:endParaRPr>
          </a:p>
          <a:p>
            <a:pPr algn="r">
              <a:lnSpc>
                <a:spcPct val="100000"/>
              </a:lnSpc>
              <a:spcBef>
                <a:spcPts val="0"/>
              </a:spcBef>
            </a:pPr>
            <a:r>
              <a:rPr lang="en-US" sz="1400" dirty="0">
                <a:latin typeface="Arial Rounded MT Bold" panose="020F0704030504030204" pitchFamily="34" charset="0"/>
              </a:rPr>
              <a:t>(</a:t>
            </a:r>
            <a:r>
              <a:rPr lang="en-US" sz="1400" i="1" dirty="0">
                <a:latin typeface="Arial Rounded MT Bold" panose="020F0704030504030204" pitchFamily="34" charset="0"/>
              </a:rPr>
              <a:t>Instrument for the Establishment of the </a:t>
            </a:r>
          </a:p>
          <a:p>
            <a:pPr algn="r">
              <a:lnSpc>
                <a:spcPct val="100000"/>
              </a:lnSpc>
              <a:spcBef>
                <a:spcPts val="0"/>
              </a:spcBef>
            </a:pPr>
            <a:r>
              <a:rPr lang="en-US" sz="1400" i="1" dirty="0">
                <a:latin typeface="Arial Rounded MT Bold" panose="020F0704030504030204" pitchFamily="34" charset="0"/>
              </a:rPr>
              <a:t>Restructured Global Environment Facility</a:t>
            </a:r>
            <a:r>
              <a:rPr lang="en-US" sz="1400" dirty="0">
                <a:latin typeface="Arial Rounded MT Bold" panose="020F0704030504030204" pitchFamily="34" charset="0"/>
              </a:rPr>
              <a:t>)</a:t>
            </a:r>
          </a:p>
          <a:p>
            <a:pPr algn="l"/>
            <a:endParaRPr lang="en-US" sz="3200" dirty="0">
              <a:latin typeface="Arial Rounded MT Bold" panose="020F0704030504030204" pitchFamily="34" charset="0"/>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1" y="1351503"/>
            <a:ext cx="12191999" cy="5506499"/>
          </a:xfrm>
          <a:prstGeom prst="rect">
            <a:avLst/>
          </a:prstGeom>
        </p:spPr>
        <p:txBody>
          <a:bodyPr vert="horz" lIns="457200" tIns="457200" rIns="457200" bIns="4572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2400" dirty="0">
              <a:solidFill>
                <a:schemeClr val="bg1"/>
              </a:solidFill>
              <a:latin typeface="+mj-lt"/>
            </a:endParaRPr>
          </a:p>
        </p:txBody>
      </p:sp>
      <p:sp>
        <p:nvSpPr>
          <p:cNvPr id="5" name="Content Placeholder 2">
            <a:extLst>
              <a:ext uri="{FF2B5EF4-FFF2-40B4-BE49-F238E27FC236}">
                <a16:creationId xmlns:a16="http://schemas.microsoft.com/office/drawing/2014/main" id="{774FABB4-1B8E-4558-9E97-087E59F1ECB3}"/>
              </a:ext>
            </a:extLst>
          </p:cNvPr>
          <p:cNvSpPr txBox="1">
            <a:spLocks/>
          </p:cNvSpPr>
          <p:nvPr/>
        </p:nvSpPr>
        <p:spPr>
          <a:xfrm>
            <a:off x="5705418" y="892534"/>
            <a:ext cx="5771535" cy="5019146"/>
          </a:xfrm>
          <a:prstGeom prst="rect">
            <a:avLst/>
          </a:prstGeom>
          <a:noFill/>
        </p:spPr>
        <p:txBody>
          <a:bodyPr vert="horz" lIns="457200" tIns="457200" rIns="457200" bIns="4572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latin typeface="Arial Rounded MT Bold" panose="020F0704030504030204" pitchFamily="34" charset="0"/>
              </a:rPr>
              <a:t>In line with the Instrument, the Policy on Environmental and Social Safeguards aims to: </a:t>
            </a:r>
          </a:p>
          <a:p>
            <a:pPr algn="l"/>
            <a:endParaRPr lang="en-US" dirty="0">
              <a:latin typeface="Arial Rounded MT Bold" panose="020F0704030504030204" pitchFamily="34" charset="0"/>
            </a:endParaRPr>
          </a:p>
          <a:p>
            <a:pPr algn="l"/>
            <a:r>
              <a:rPr lang="en-US" b="1" dirty="0">
                <a:latin typeface="Arial Rounded MT Bold" panose="020F0704030504030204" pitchFamily="34" charset="0"/>
              </a:rPr>
              <a:t>ensure that GEF projects and programs systematically identify and address any environmental and social risks and potential impacts</a:t>
            </a:r>
          </a:p>
        </p:txBody>
      </p:sp>
      <p:pic>
        <p:nvPicPr>
          <p:cNvPr id="7" name="Picture 6">
            <a:extLst>
              <a:ext uri="{FF2B5EF4-FFF2-40B4-BE49-F238E27FC236}">
                <a16:creationId xmlns:a16="http://schemas.microsoft.com/office/drawing/2014/main" id="{D4370ABE-BB7D-43FE-94B6-52F027273F5B}"/>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1088097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AD86A-DE97-4C12-9778-A1832F12A8F2}"/>
              </a:ext>
            </a:extLst>
          </p:cNvPr>
          <p:cNvSpPr>
            <a:spLocks noGrp="1"/>
          </p:cNvSpPr>
          <p:nvPr>
            <p:ph type="title"/>
          </p:nvPr>
        </p:nvSpPr>
        <p:spPr>
          <a:xfrm>
            <a:off x="0" y="1"/>
            <a:ext cx="12192000" cy="6858000"/>
          </a:xfrm>
          <a:solidFill>
            <a:schemeClr val="tx1">
              <a:alpha val="70000"/>
            </a:schemeClr>
          </a:solidFill>
        </p:spPr>
        <p:txBody>
          <a:bodyPr lIns="457200" tIns="457200" rIns="457200" bIns="457200" anchor="b" anchorCtr="0">
            <a:normAutofit/>
          </a:bodyPr>
          <a:lstStyle/>
          <a:p>
            <a:r>
              <a:rPr lang="en-US" sz="4000" dirty="0">
                <a:solidFill>
                  <a:schemeClr val="bg1"/>
                </a:solidFill>
                <a:latin typeface="Arial" panose="020B0604020202020204" pitchFamily="34" charset="0"/>
                <a:cs typeface="Arial" panose="020B0604020202020204" pitchFamily="34" charset="0"/>
              </a:rPr>
              <a:t>evolution of the policy</a:t>
            </a:r>
          </a:p>
        </p:txBody>
      </p:sp>
      <p:graphicFrame>
        <p:nvGraphicFramePr>
          <p:cNvPr id="4" name="Diagram 3">
            <a:extLst>
              <a:ext uri="{FF2B5EF4-FFF2-40B4-BE49-F238E27FC236}">
                <a16:creationId xmlns:a16="http://schemas.microsoft.com/office/drawing/2014/main" id="{351275A8-81AD-4DC6-9F40-EE9FF655D893}"/>
              </a:ext>
            </a:extLst>
          </p:cNvPr>
          <p:cNvGraphicFramePr/>
          <p:nvPr>
            <p:extLst>
              <p:ext uri="{D42A27DB-BD31-4B8C-83A1-F6EECF244321}">
                <p14:modId xmlns:p14="http://schemas.microsoft.com/office/powerpoint/2010/main" val="1059669460"/>
              </p:ext>
            </p:extLst>
          </p:nvPr>
        </p:nvGraphicFramePr>
        <p:xfrm>
          <a:off x="0" y="1"/>
          <a:ext cx="12192000" cy="57200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D430A418-6CCC-4E89-AC80-E5C26E0CCAA3}"/>
              </a:ext>
            </a:extLst>
          </p:cNvPr>
          <p:cNvSpPr txBox="1"/>
          <p:nvPr/>
        </p:nvSpPr>
        <p:spPr>
          <a:xfrm>
            <a:off x="299675" y="2860040"/>
            <a:ext cx="691563" cy="369332"/>
          </a:xfrm>
          <a:prstGeom prst="rect">
            <a:avLst/>
          </a:prstGeom>
          <a:noFill/>
        </p:spPr>
        <p:txBody>
          <a:bodyPr wrap="square" rtlCol="0">
            <a:spAutoFit/>
          </a:bodyPr>
          <a:lstStyle/>
          <a:p>
            <a:pPr algn="l"/>
            <a:r>
              <a:rPr lang="en-US" b="1" dirty="0">
                <a:solidFill>
                  <a:schemeClr val="bg1"/>
                </a:solidFill>
              </a:rPr>
              <a:t>2010</a:t>
            </a:r>
          </a:p>
        </p:txBody>
      </p:sp>
      <p:sp>
        <p:nvSpPr>
          <p:cNvPr id="5" name="TextBox 4">
            <a:extLst>
              <a:ext uri="{FF2B5EF4-FFF2-40B4-BE49-F238E27FC236}">
                <a16:creationId xmlns:a16="http://schemas.microsoft.com/office/drawing/2014/main" id="{5A615F3F-64FD-45FD-A333-EA01FCE95E4A}"/>
              </a:ext>
            </a:extLst>
          </p:cNvPr>
          <p:cNvSpPr txBox="1"/>
          <p:nvPr/>
        </p:nvSpPr>
        <p:spPr>
          <a:xfrm>
            <a:off x="1754260" y="2897130"/>
            <a:ext cx="691563" cy="369332"/>
          </a:xfrm>
          <a:prstGeom prst="rect">
            <a:avLst/>
          </a:prstGeom>
          <a:noFill/>
        </p:spPr>
        <p:txBody>
          <a:bodyPr wrap="square" rtlCol="0">
            <a:spAutoFit/>
          </a:bodyPr>
          <a:lstStyle/>
          <a:p>
            <a:pPr algn="l"/>
            <a:r>
              <a:rPr lang="en-US" b="1" dirty="0">
                <a:solidFill>
                  <a:schemeClr val="bg1"/>
                </a:solidFill>
              </a:rPr>
              <a:t>2011</a:t>
            </a:r>
          </a:p>
        </p:txBody>
      </p:sp>
      <p:sp>
        <p:nvSpPr>
          <p:cNvPr id="6" name="TextBox 5">
            <a:extLst>
              <a:ext uri="{FF2B5EF4-FFF2-40B4-BE49-F238E27FC236}">
                <a16:creationId xmlns:a16="http://schemas.microsoft.com/office/drawing/2014/main" id="{0115833E-1662-45BD-819D-E7C3A14954DB}"/>
              </a:ext>
            </a:extLst>
          </p:cNvPr>
          <p:cNvSpPr txBox="1"/>
          <p:nvPr/>
        </p:nvSpPr>
        <p:spPr>
          <a:xfrm>
            <a:off x="3954265" y="2860040"/>
            <a:ext cx="691563" cy="369332"/>
          </a:xfrm>
          <a:prstGeom prst="rect">
            <a:avLst/>
          </a:prstGeom>
          <a:noFill/>
        </p:spPr>
        <p:txBody>
          <a:bodyPr wrap="square" rtlCol="0">
            <a:spAutoFit/>
          </a:bodyPr>
          <a:lstStyle/>
          <a:p>
            <a:pPr algn="l"/>
            <a:r>
              <a:rPr lang="en-US" b="1" dirty="0">
                <a:solidFill>
                  <a:schemeClr val="bg1"/>
                </a:solidFill>
              </a:rPr>
              <a:t>2015</a:t>
            </a:r>
          </a:p>
        </p:txBody>
      </p:sp>
      <p:sp>
        <p:nvSpPr>
          <p:cNvPr id="7" name="TextBox 6">
            <a:extLst>
              <a:ext uri="{FF2B5EF4-FFF2-40B4-BE49-F238E27FC236}">
                <a16:creationId xmlns:a16="http://schemas.microsoft.com/office/drawing/2014/main" id="{886674D4-EF96-4FA6-B5FB-E0000EE4220D}"/>
              </a:ext>
            </a:extLst>
          </p:cNvPr>
          <p:cNvSpPr txBox="1"/>
          <p:nvPr/>
        </p:nvSpPr>
        <p:spPr>
          <a:xfrm>
            <a:off x="5236027" y="2860040"/>
            <a:ext cx="2301369" cy="369332"/>
          </a:xfrm>
          <a:prstGeom prst="rect">
            <a:avLst/>
          </a:prstGeom>
          <a:solidFill>
            <a:schemeClr val="bg1">
              <a:lumMod val="50000"/>
            </a:schemeClr>
          </a:solidFill>
        </p:spPr>
        <p:txBody>
          <a:bodyPr wrap="square" rtlCol="0">
            <a:spAutoFit/>
          </a:bodyPr>
          <a:lstStyle/>
          <a:p>
            <a:pPr algn="ctr"/>
            <a:r>
              <a:rPr lang="en-US" b="1" dirty="0">
                <a:solidFill>
                  <a:schemeClr val="bg1"/>
                </a:solidFill>
              </a:rPr>
              <a:t>2017</a:t>
            </a:r>
          </a:p>
        </p:txBody>
      </p:sp>
      <p:sp>
        <p:nvSpPr>
          <p:cNvPr id="8" name="TextBox 7">
            <a:extLst>
              <a:ext uri="{FF2B5EF4-FFF2-40B4-BE49-F238E27FC236}">
                <a16:creationId xmlns:a16="http://schemas.microsoft.com/office/drawing/2014/main" id="{32388729-A60E-490E-A4BF-6A039C23225D}"/>
              </a:ext>
            </a:extLst>
          </p:cNvPr>
          <p:cNvSpPr txBox="1"/>
          <p:nvPr/>
        </p:nvSpPr>
        <p:spPr>
          <a:xfrm>
            <a:off x="7316862" y="3831551"/>
            <a:ext cx="2366682" cy="1323439"/>
          </a:xfrm>
          <a:prstGeom prst="rect">
            <a:avLst/>
          </a:prstGeom>
          <a:noFill/>
        </p:spPr>
        <p:txBody>
          <a:bodyPr wrap="square" rtlCol="0">
            <a:spAutoFit/>
          </a:bodyPr>
          <a:lstStyle/>
          <a:p>
            <a:pPr marL="285750" lvl="0" indent="-285750">
              <a:buFont typeface="Wingdings" panose="05000000000000000000" pitchFamily="2" charset="2"/>
              <a:buChar char="ü"/>
            </a:pPr>
            <a:r>
              <a:rPr lang="en-US" sz="1600" dirty="0">
                <a:solidFill>
                  <a:schemeClr val="bg1">
                    <a:lumMod val="95000"/>
                  </a:schemeClr>
                </a:solidFill>
                <a:latin typeface="Arial" panose="020B0604020202020204" pitchFamily="34" charset="0"/>
                <a:cs typeface="Arial" panose="020B0604020202020204" pitchFamily="34" charset="0"/>
              </a:rPr>
              <a:t>Approach paper</a:t>
            </a:r>
          </a:p>
          <a:p>
            <a:pPr marL="285750" lvl="0" indent="-285750">
              <a:buFont typeface="Wingdings" panose="05000000000000000000" pitchFamily="2" charset="2"/>
              <a:buChar char="ü"/>
            </a:pPr>
            <a:r>
              <a:rPr lang="en-US" sz="1600" dirty="0">
                <a:solidFill>
                  <a:schemeClr val="bg1">
                    <a:lumMod val="95000"/>
                  </a:schemeClr>
                </a:solidFill>
                <a:latin typeface="Arial" panose="020B0604020202020204" pitchFamily="34" charset="0"/>
                <a:cs typeface="Arial" panose="020B0604020202020204" pitchFamily="34" charset="0"/>
              </a:rPr>
              <a:t>Stocktaking/gap assessment</a:t>
            </a:r>
          </a:p>
          <a:p>
            <a:pPr marL="285750" indent="-285750">
              <a:buFont typeface="Wingdings" panose="05000000000000000000" pitchFamily="2" charset="2"/>
              <a:buChar char="ü"/>
            </a:pPr>
            <a:r>
              <a:rPr lang="en-US" sz="1600" dirty="0">
                <a:solidFill>
                  <a:schemeClr val="bg1">
                    <a:lumMod val="95000"/>
                  </a:schemeClr>
                </a:solidFill>
                <a:latin typeface="Arial" panose="020B0604020202020204" pitchFamily="34" charset="0"/>
                <a:cs typeface="Arial" panose="020B0604020202020204" pitchFamily="34" charset="0"/>
              </a:rPr>
              <a:t>Consultations on draft policy</a:t>
            </a:r>
            <a:endParaRPr lang="en-US" dirty="0"/>
          </a:p>
        </p:txBody>
      </p:sp>
      <p:sp>
        <p:nvSpPr>
          <p:cNvPr id="9" name="TextBox 8">
            <a:extLst>
              <a:ext uri="{FF2B5EF4-FFF2-40B4-BE49-F238E27FC236}">
                <a16:creationId xmlns:a16="http://schemas.microsoft.com/office/drawing/2014/main" id="{AD830534-9864-4F24-9ABA-16E445C9D4F8}"/>
              </a:ext>
            </a:extLst>
          </p:cNvPr>
          <p:cNvSpPr txBox="1"/>
          <p:nvPr/>
        </p:nvSpPr>
        <p:spPr>
          <a:xfrm>
            <a:off x="3909569" y="3940206"/>
            <a:ext cx="2652915" cy="584775"/>
          </a:xfrm>
          <a:prstGeom prst="rect">
            <a:avLst/>
          </a:prstGeom>
          <a:noFill/>
        </p:spPr>
        <p:txBody>
          <a:bodyPr wrap="square" rtlCol="0">
            <a:spAutoFit/>
          </a:bodyPr>
          <a:lstStyle/>
          <a:p>
            <a:pPr lvl="0"/>
            <a:r>
              <a:rPr lang="en-US" sz="1600" dirty="0">
                <a:solidFill>
                  <a:schemeClr val="bg1">
                    <a:lumMod val="95000"/>
                  </a:schemeClr>
                </a:solidFill>
                <a:latin typeface="Arial" panose="020B0604020202020204" pitchFamily="34" charset="0"/>
                <a:cs typeface="Arial" panose="020B0604020202020204" pitchFamily="34" charset="0"/>
              </a:rPr>
              <a:t>Agencies in compliance with GEF ESS standards</a:t>
            </a:r>
            <a:endParaRPr lang="en-US" sz="1600" dirty="0"/>
          </a:p>
        </p:txBody>
      </p:sp>
      <p:sp>
        <p:nvSpPr>
          <p:cNvPr id="10" name="TextBox 9">
            <a:extLst>
              <a:ext uri="{FF2B5EF4-FFF2-40B4-BE49-F238E27FC236}">
                <a16:creationId xmlns:a16="http://schemas.microsoft.com/office/drawing/2014/main" id="{38D9DD50-8CD9-4396-96B9-F5A434162268}"/>
              </a:ext>
            </a:extLst>
          </p:cNvPr>
          <p:cNvSpPr txBox="1"/>
          <p:nvPr/>
        </p:nvSpPr>
        <p:spPr>
          <a:xfrm>
            <a:off x="8991981" y="2897130"/>
            <a:ext cx="691563" cy="369332"/>
          </a:xfrm>
          <a:prstGeom prst="rect">
            <a:avLst/>
          </a:prstGeom>
          <a:noFill/>
        </p:spPr>
        <p:txBody>
          <a:bodyPr wrap="square" rtlCol="0">
            <a:spAutoFit/>
          </a:bodyPr>
          <a:lstStyle/>
          <a:p>
            <a:pPr algn="l"/>
            <a:r>
              <a:rPr lang="en-US" b="1" dirty="0">
                <a:solidFill>
                  <a:schemeClr val="bg1"/>
                </a:solidFill>
              </a:rPr>
              <a:t>2018</a:t>
            </a:r>
          </a:p>
        </p:txBody>
      </p:sp>
      <p:pic>
        <p:nvPicPr>
          <p:cNvPr id="11" name="Picture 10">
            <a:extLst>
              <a:ext uri="{FF2B5EF4-FFF2-40B4-BE49-F238E27FC236}">
                <a16:creationId xmlns:a16="http://schemas.microsoft.com/office/drawing/2014/main" id="{38890D26-521E-482D-8721-B12986B6FE5C}"/>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444510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B214B8B-E703-4505-99EC-55B01F55ECEB}"/>
              </a:ext>
            </a:extLst>
          </p:cNvPr>
          <p:cNvSpPr txBox="1">
            <a:spLocks/>
          </p:cNvSpPr>
          <p:nvPr/>
        </p:nvSpPr>
        <p:spPr>
          <a:xfrm>
            <a:off x="1" y="0"/>
            <a:ext cx="12204508" cy="6858000"/>
          </a:xfrm>
          <a:prstGeom prst="rect">
            <a:avLst/>
          </a:prstGeom>
          <a:solidFill>
            <a:schemeClr val="tx1">
              <a:alpha val="70000"/>
            </a:schemeClr>
          </a:solidFill>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n-US" dirty="0"/>
          </a:p>
        </p:txBody>
      </p:sp>
      <p:graphicFrame>
        <p:nvGraphicFramePr>
          <p:cNvPr id="6" name="Diagram 5">
            <a:extLst>
              <a:ext uri="{FF2B5EF4-FFF2-40B4-BE49-F238E27FC236}">
                <a16:creationId xmlns:a16="http://schemas.microsoft.com/office/drawing/2014/main" id="{8DC7271D-BA75-40ED-9351-F3A30B829DA5}"/>
              </a:ext>
            </a:extLst>
          </p:cNvPr>
          <p:cNvGraphicFramePr/>
          <p:nvPr>
            <p:extLst>
              <p:ext uri="{D42A27DB-BD31-4B8C-83A1-F6EECF244321}">
                <p14:modId xmlns:p14="http://schemas.microsoft.com/office/powerpoint/2010/main" val="3896356877"/>
              </p:ext>
            </p:extLst>
          </p:nvPr>
        </p:nvGraphicFramePr>
        <p:xfrm>
          <a:off x="-12508" y="0"/>
          <a:ext cx="12204507"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3A0814F4-FDDA-4A49-BA7B-1F6A48B82C4E}"/>
              </a:ext>
            </a:extLst>
          </p:cNvPr>
          <p:cNvSpPr txBox="1"/>
          <p:nvPr/>
        </p:nvSpPr>
        <p:spPr>
          <a:xfrm>
            <a:off x="2684207" y="5122306"/>
            <a:ext cx="3881026" cy="830997"/>
          </a:xfrm>
          <a:prstGeom prst="rect">
            <a:avLst/>
          </a:prstGeom>
          <a:noFill/>
        </p:spPr>
        <p:txBody>
          <a:bodyPr wrap="square" rtlCol="0">
            <a:spAutoFit/>
          </a:bodyPr>
          <a:lstStyle/>
          <a:p>
            <a:r>
              <a:rPr lang="en-US" sz="2400" dirty="0">
                <a:solidFill>
                  <a:schemeClr val="bg1"/>
                </a:solidFill>
                <a:latin typeface="Arial" panose="020B0604020202020204" pitchFamily="34" charset="0"/>
                <a:cs typeface="Arial" panose="020B0604020202020204" pitchFamily="34" charset="0"/>
              </a:rPr>
              <a:t>GEF Conflict Resolution Commissioner</a:t>
            </a:r>
            <a:endParaRPr lang="en-US" sz="2000" dirty="0">
              <a:solidFill>
                <a:schemeClr val="tx2">
                  <a:lumMod val="60000"/>
                  <a:lumOff val="40000"/>
                </a:schemeClr>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13FE4CC9-F618-4FC7-A589-4F37212B4814}"/>
              </a:ext>
            </a:extLst>
          </p:cNvPr>
          <p:cNvSpPr>
            <a:spLocks noGrp="1"/>
          </p:cNvSpPr>
          <p:nvPr>
            <p:ph type="title"/>
          </p:nvPr>
        </p:nvSpPr>
        <p:spPr>
          <a:xfrm>
            <a:off x="0" y="0"/>
            <a:ext cx="5003800" cy="2209800"/>
          </a:xfrm>
        </p:spPr>
        <p:txBody>
          <a:bodyPr lIns="457200" tIns="457200" rIns="457200" bIns="457200">
            <a:normAutofit fontScale="90000"/>
          </a:bodyPr>
          <a:lstStyle/>
          <a:p>
            <a:r>
              <a:rPr lang="en-US" sz="4000" dirty="0">
                <a:solidFill>
                  <a:schemeClr val="bg1"/>
                </a:solidFill>
                <a:latin typeface="Arial" panose="020B0604020202020204" pitchFamily="34" charset="0"/>
                <a:cs typeface="Arial" panose="020B0604020202020204" pitchFamily="34" charset="0"/>
              </a:rPr>
              <a:t>the GEF’s approach at a glance</a:t>
            </a:r>
            <a:endParaRPr lang="en-US" sz="3600" dirty="0">
              <a:solidFill>
                <a:schemeClr val="bg1"/>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29FFEC62-198E-41E2-9038-46E67184B0C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3767641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B214B8B-E703-4505-99EC-55B01F55ECEB}"/>
              </a:ext>
            </a:extLst>
          </p:cNvPr>
          <p:cNvSpPr txBox="1">
            <a:spLocks/>
          </p:cNvSpPr>
          <p:nvPr/>
        </p:nvSpPr>
        <p:spPr>
          <a:xfrm>
            <a:off x="0" y="0"/>
            <a:ext cx="12192000" cy="6858000"/>
          </a:xfrm>
          <a:prstGeom prst="rect">
            <a:avLst/>
          </a:prstGeom>
          <a:solidFill>
            <a:schemeClr val="tx1">
              <a:lumMod val="85000"/>
              <a:lumOff val="15000"/>
              <a:alpha val="60000"/>
            </a:schemeClr>
          </a:solidFill>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n-US" dirty="0"/>
          </a:p>
        </p:txBody>
      </p:sp>
      <p:sp>
        <p:nvSpPr>
          <p:cNvPr id="7" name="Title 1">
            <a:extLst>
              <a:ext uri="{FF2B5EF4-FFF2-40B4-BE49-F238E27FC236}">
                <a16:creationId xmlns:a16="http://schemas.microsoft.com/office/drawing/2014/main" id="{ABED03A5-886C-4E65-AE28-3690AC34CD31}"/>
              </a:ext>
            </a:extLst>
          </p:cNvPr>
          <p:cNvSpPr>
            <a:spLocks noGrp="1"/>
          </p:cNvSpPr>
          <p:nvPr>
            <p:ph type="title"/>
          </p:nvPr>
        </p:nvSpPr>
        <p:spPr>
          <a:xfrm>
            <a:off x="0" y="0"/>
            <a:ext cx="12192000" cy="1678675"/>
          </a:xfrm>
        </p:spPr>
        <p:txBody>
          <a:bodyPr lIns="457200" tIns="457200" rIns="457200" bIns="457200">
            <a:normAutofit/>
          </a:bodyPr>
          <a:lstStyle/>
          <a:p>
            <a:r>
              <a:rPr lang="en-US" sz="4000" dirty="0">
                <a:solidFill>
                  <a:schemeClr val="bg1"/>
                </a:solidFill>
                <a:latin typeface="Arial" panose="020B0604020202020204" pitchFamily="34" charset="0"/>
                <a:cs typeface="Arial" panose="020B0604020202020204" pitchFamily="34" charset="0"/>
              </a:rPr>
              <a:t>minimum standards for GEF Agencies</a:t>
            </a:r>
            <a:endParaRPr lang="en-US" sz="3600" dirty="0">
              <a:solidFill>
                <a:schemeClr val="bg1"/>
              </a:solidFill>
              <a:latin typeface="Arial" panose="020B0604020202020204" pitchFamily="34" charset="0"/>
              <a:cs typeface="Arial" panose="020B0604020202020204" pitchFamily="34" charset="0"/>
            </a:endParaRPr>
          </a:p>
        </p:txBody>
      </p:sp>
      <p:graphicFrame>
        <p:nvGraphicFramePr>
          <p:cNvPr id="9" name="Content Placeholder 8">
            <a:extLst>
              <a:ext uri="{FF2B5EF4-FFF2-40B4-BE49-F238E27FC236}">
                <a16:creationId xmlns:a16="http://schemas.microsoft.com/office/drawing/2014/main" id="{028174BE-3D82-4F3C-8EF4-4D3BD150EF4C}"/>
              </a:ext>
            </a:extLst>
          </p:cNvPr>
          <p:cNvGraphicFramePr>
            <a:graphicFrameLocks noGrp="1"/>
          </p:cNvGraphicFramePr>
          <p:nvPr>
            <p:ph idx="1"/>
            <p:extLst>
              <p:ext uri="{D42A27DB-BD31-4B8C-83A1-F6EECF244321}">
                <p14:modId xmlns:p14="http://schemas.microsoft.com/office/powerpoint/2010/main" val="1758173067"/>
              </p:ext>
            </p:extLst>
          </p:nvPr>
        </p:nvGraphicFramePr>
        <p:xfrm>
          <a:off x="0" y="1397356"/>
          <a:ext cx="12192000" cy="5178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a:extLst>
              <a:ext uri="{FF2B5EF4-FFF2-40B4-BE49-F238E27FC236}">
                <a16:creationId xmlns:a16="http://schemas.microsoft.com/office/drawing/2014/main" id="{9FCC7221-5696-4CA0-95F2-AF2E9601633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667791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FF37E9-FD7E-44D7-89FF-B085AC5C7C45}"/>
              </a:ext>
            </a:extLst>
          </p:cNvPr>
          <p:cNvSpPr txBox="1">
            <a:spLocks/>
          </p:cNvSpPr>
          <p:nvPr/>
        </p:nvSpPr>
        <p:spPr>
          <a:xfrm>
            <a:off x="0" y="0"/>
            <a:ext cx="12192000" cy="6858000"/>
          </a:xfrm>
          <a:prstGeom prst="rect">
            <a:avLst/>
          </a:prstGeom>
          <a:solidFill>
            <a:schemeClr val="tx1">
              <a:alpha val="70000"/>
            </a:schemeClr>
          </a:solidFill>
        </p:spPr>
        <p:txBody>
          <a:bodyPr vert="horz" lIns="457200" tIns="457200" rIns="457200" bIns="457200" rtlCol="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sz="3200" dirty="0">
              <a:solidFill>
                <a:schemeClr val="bg1">
                  <a:lumMod val="85000"/>
                </a:schemeClr>
              </a:solidFill>
              <a:latin typeface="+mj-lt"/>
            </a:endParaRPr>
          </a:p>
        </p:txBody>
      </p:sp>
      <p:sp>
        <p:nvSpPr>
          <p:cNvPr id="6" name="Subtitle 2">
            <a:extLst>
              <a:ext uri="{FF2B5EF4-FFF2-40B4-BE49-F238E27FC236}">
                <a16:creationId xmlns:a16="http://schemas.microsoft.com/office/drawing/2014/main" id="{71B92366-6496-4E9F-8B6F-6E4F904532B2}"/>
              </a:ext>
            </a:extLst>
          </p:cNvPr>
          <p:cNvSpPr txBox="1">
            <a:spLocks/>
          </p:cNvSpPr>
          <p:nvPr/>
        </p:nvSpPr>
        <p:spPr>
          <a:xfrm>
            <a:off x="-1" y="1351503"/>
            <a:ext cx="12191999" cy="5506499"/>
          </a:xfrm>
          <a:prstGeom prst="rect">
            <a:avLst/>
          </a:prstGeom>
        </p:spPr>
        <p:txBody>
          <a:bodyPr vert="horz" lIns="457200" tIns="457200" rIns="457200" bIns="4572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2400" dirty="0">
              <a:solidFill>
                <a:schemeClr val="bg1"/>
              </a:solidFill>
              <a:latin typeface="+mj-lt"/>
            </a:endParaRPr>
          </a:p>
        </p:txBody>
      </p:sp>
      <p:sp>
        <p:nvSpPr>
          <p:cNvPr id="8" name="Title 1">
            <a:extLst>
              <a:ext uri="{FF2B5EF4-FFF2-40B4-BE49-F238E27FC236}">
                <a16:creationId xmlns:a16="http://schemas.microsoft.com/office/drawing/2014/main" id="{017E7BA6-4F05-4E46-927B-CE0435EFDC3B}"/>
              </a:ext>
            </a:extLst>
          </p:cNvPr>
          <p:cNvSpPr txBox="1">
            <a:spLocks/>
          </p:cNvSpPr>
          <p:nvPr/>
        </p:nvSpPr>
        <p:spPr>
          <a:xfrm>
            <a:off x="2" y="-2"/>
            <a:ext cx="12191998" cy="1351505"/>
          </a:xfrm>
          <a:prstGeom prst="rect">
            <a:avLst/>
          </a:prstGeom>
        </p:spPr>
        <p:txBody>
          <a:bodyPr vert="horz" lIns="457200" tIns="457200" rIns="457200" bIns="4572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solidFill>
                  <a:schemeClr val="bg1"/>
                </a:solidFill>
                <a:latin typeface="Arial" panose="020B0604020202020204" pitchFamily="34" charset="0"/>
                <a:cs typeface="Arial" panose="020B0604020202020204" pitchFamily="34" charset="0"/>
              </a:rPr>
              <a:t>E&amp;S safeguards in the project cycle</a:t>
            </a:r>
          </a:p>
        </p:txBody>
      </p:sp>
      <p:graphicFrame>
        <p:nvGraphicFramePr>
          <p:cNvPr id="2" name="Diagram 1">
            <a:extLst>
              <a:ext uri="{FF2B5EF4-FFF2-40B4-BE49-F238E27FC236}">
                <a16:creationId xmlns:a16="http://schemas.microsoft.com/office/drawing/2014/main" id="{F6628F79-B114-4F58-A338-FC876FAFD1FE}"/>
              </a:ext>
            </a:extLst>
          </p:cNvPr>
          <p:cNvGraphicFramePr/>
          <p:nvPr>
            <p:extLst>
              <p:ext uri="{D42A27DB-BD31-4B8C-83A1-F6EECF244321}">
                <p14:modId xmlns:p14="http://schemas.microsoft.com/office/powerpoint/2010/main" val="2004276703"/>
              </p:ext>
            </p:extLst>
          </p:nvPr>
        </p:nvGraphicFramePr>
        <p:xfrm>
          <a:off x="0" y="719666"/>
          <a:ext cx="12191998" cy="6138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99ADE766-56CD-4310-BE71-F1CCB27626FD}"/>
              </a:ext>
            </a:extLst>
          </p:cNvPr>
          <p:cNvSpPr txBox="1"/>
          <p:nvPr/>
        </p:nvSpPr>
        <p:spPr>
          <a:xfrm>
            <a:off x="5397500" y="5283200"/>
            <a:ext cx="6794500" cy="1908215"/>
          </a:xfrm>
          <a:prstGeom prst="rect">
            <a:avLst/>
          </a:prstGeom>
          <a:noFill/>
        </p:spPr>
        <p:txBody>
          <a:bodyPr wrap="square" lIns="457200" tIns="457200" rIns="457200" bIns="457200" rtlCol="0">
            <a:spAutoFit/>
          </a:bodyPr>
          <a:lstStyle/>
          <a:p>
            <a:r>
              <a:rPr lang="en-US" sz="2800" b="1" dirty="0">
                <a:solidFill>
                  <a:schemeClr val="accent4"/>
                </a:solidFill>
                <a:latin typeface="Arial" panose="020B0604020202020204" pitchFamily="34" charset="0"/>
                <a:cs typeface="Arial" panose="020B0604020202020204" pitchFamily="34" charset="0"/>
              </a:rPr>
              <a:t>+</a:t>
            </a:r>
            <a:r>
              <a:rPr lang="en-US" dirty="0">
                <a:solidFill>
                  <a:schemeClr val="bg1"/>
                </a:solidFill>
                <a:latin typeface="Arial" panose="020B0604020202020204" pitchFamily="34" charset="0"/>
                <a:cs typeface="Arial" panose="020B0604020202020204" pitchFamily="34" charset="0"/>
              </a:rPr>
              <a:t> annual reporting by Agencies on cases reported to their accountability, grievance and conflict resolution mechanisms in connection with GEF projects or programs</a:t>
            </a:r>
          </a:p>
        </p:txBody>
      </p:sp>
      <p:pic>
        <p:nvPicPr>
          <p:cNvPr id="7" name="Picture 6">
            <a:extLst>
              <a:ext uri="{FF2B5EF4-FFF2-40B4-BE49-F238E27FC236}">
                <a16:creationId xmlns:a16="http://schemas.microsoft.com/office/drawing/2014/main" id="{186DF754-5397-4680-8A50-56FC02AB8012}"/>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4032425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B214B8B-E703-4505-99EC-55B01F55ECEB}"/>
              </a:ext>
            </a:extLst>
          </p:cNvPr>
          <p:cNvSpPr txBox="1">
            <a:spLocks/>
          </p:cNvSpPr>
          <p:nvPr/>
        </p:nvSpPr>
        <p:spPr>
          <a:xfrm>
            <a:off x="1" y="0"/>
            <a:ext cx="12204508" cy="6858000"/>
          </a:xfrm>
          <a:prstGeom prst="rect">
            <a:avLst/>
          </a:prstGeom>
          <a:solidFill>
            <a:schemeClr val="tx1">
              <a:alpha val="60000"/>
            </a:schemeClr>
          </a:solidFill>
        </p:spPr>
        <p:txBody>
          <a:bodyPr vert="horz" lIns="91440" tIns="45720" rIns="91440" bIns="45720" rtlCol="0">
            <a:normAutofit/>
          </a:bodyPr>
          <a:lstStyle>
            <a:lvl1pPr marL="0" indent="0" algn="l" defTabSz="914400" rtl="0" eaLnBrk="1" latinLnBrk="0" hangingPunct="1">
              <a:spcBef>
                <a:spcPct val="20000"/>
              </a:spcBef>
              <a:buClr>
                <a:schemeClr val="accent1"/>
              </a:buClr>
              <a:buSzPct val="85000"/>
              <a:buFont typeface="Arial" pitchFamily="34" charset="0"/>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spcBef>
                <a:spcPct val="20000"/>
              </a:spcBef>
              <a:buClr>
                <a:schemeClr val="accent1"/>
              </a:buClr>
              <a:buSzPct val="85000"/>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90000"/>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Font typeface="Arial" pitchFamily="34" charset="0"/>
              <a:buNone/>
              <a:defRPr sz="1300" kern="1200">
                <a:solidFill>
                  <a:schemeClr val="tx1">
                    <a:tint val="75000"/>
                  </a:schemeClr>
                </a:solidFill>
                <a:latin typeface="+mn-lt"/>
                <a:ea typeface="+mn-ea"/>
                <a:cs typeface="+mn-cs"/>
              </a:defRPr>
            </a:lvl9pPr>
          </a:lstStyle>
          <a:p>
            <a:endParaRPr lang="en-US" dirty="0"/>
          </a:p>
        </p:txBody>
      </p:sp>
      <p:sp>
        <p:nvSpPr>
          <p:cNvPr id="12" name="Title 1">
            <a:extLst>
              <a:ext uri="{FF2B5EF4-FFF2-40B4-BE49-F238E27FC236}">
                <a16:creationId xmlns:a16="http://schemas.microsoft.com/office/drawing/2014/main" id="{52179343-BB9F-4AD8-90E6-3ACAD64414C8}"/>
              </a:ext>
            </a:extLst>
          </p:cNvPr>
          <p:cNvSpPr>
            <a:spLocks noGrp="1"/>
          </p:cNvSpPr>
          <p:nvPr>
            <p:ph type="title"/>
          </p:nvPr>
        </p:nvSpPr>
        <p:spPr>
          <a:xfrm>
            <a:off x="0" y="0"/>
            <a:ext cx="12204508" cy="1678675"/>
          </a:xfrm>
        </p:spPr>
        <p:txBody>
          <a:bodyPr lIns="457200" tIns="457200" rIns="457200" bIns="457200">
            <a:normAutofit/>
          </a:bodyPr>
          <a:lstStyle/>
          <a:p>
            <a:r>
              <a:rPr lang="en-US" sz="4000" dirty="0">
                <a:solidFill>
                  <a:schemeClr val="bg1"/>
                </a:solidFill>
                <a:latin typeface="Arial" panose="020B0604020202020204" pitchFamily="34" charset="0"/>
                <a:cs typeface="Arial" panose="020B0604020202020204" pitchFamily="34" charset="0"/>
              </a:rPr>
              <a:t>next steps</a:t>
            </a:r>
            <a:endParaRPr lang="en-US" sz="3600" dirty="0">
              <a:solidFill>
                <a:schemeClr val="bg1"/>
              </a:solidFill>
              <a:latin typeface="Arial" panose="020B0604020202020204" pitchFamily="34" charset="0"/>
              <a:cs typeface="Arial" panose="020B0604020202020204" pitchFamily="34" charset="0"/>
            </a:endParaRPr>
          </a:p>
        </p:txBody>
      </p:sp>
      <p:sp>
        <p:nvSpPr>
          <p:cNvPr id="8" name="Hexagon 7">
            <a:extLst>
              <a:ext uri="{FF2B5EF4-FFF2-40B4-BE49-F238E27FC236}">
                <a16:creationId xmlns:a16="http://schemas.microsoft.com/office/drawing/2014/main" id="{78DA1177-BFCF-4F30-956A-147809675719}"/>
              </a:ext>
            </a:extLst>
          </p:cNvPr>
          <p:cNvSpPr/>
          <p:nvPr/>
        </p:nvSpPr>
        <p:spPr>
          <a:xfrm>
            <a:off x="282475" y="1806330"/>
            <a:ext cx="3742933" cy="3150121"/>
          </a:xfrm>
          <a:prstGeom prst="hexagon">
            <a:avLst/>
          </a:prstGeom>
          <a:solidFill>
            <a:schemeClr val="accent4">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guidelines for documentation, monitoring and reporting; compliance assessment</a:t>
            </a:r>
          </a:p>
        </p:txBody>
      </p:sp>
      <p:sp>
        <p:nvSpPr>
          <p:cNvPr id="11" name="Hexagon 10">
            <a:extLst>
              <a:ext uri="{FF2B5EF4-FFF2-40B4-BE49-F238E27FC236}">
                <a16:creationId xmlns:a16="http://schemas.microsoft.com/office/drawing/2014/main" id="{39C4A8F2-0E63-4055-97E1-D41681DFFCE3}"/>
              </a:ext>
            </a:extLst>
          </p:cNvPr>
          <p:cNvSpPr/>
          <p:nvPr/>
        </p:nvSpPr>
        <p:spPr>
          <a:xfrm>
            <a:off x="2891990" y="3312031"/>
            <a:ext cx="3742933" cy="3150121"/>
          </a:xfrm>
          <a:prstGeom prst="hexagon">
            <a:avLst/>
          </a:prstGeom>
          <a:solidFill>
            <a:srgbClr val="92D05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capture of data and information through GEF Portal</a:t>
            </a:r>
          </a:p>
        </p:txBody>
      </p:sp>
      <p:sp>
        <p:nvSpPr>
          <p:cNvPr id="13" name="Hexagon 12">
            <a:extLst>
              <a:ext uri="{FF2B5EF4-FFF2-40B4-BE49-F238E27FC236}">
                <a16:creationId xmlns:a16="http://schemas.microsoft.com/office/drawing/2014/main" id="{C18DA4E9-CCAA-4DA1-9346-BDF71C25315B}"/>
              </a:ext>
            </a:extLst>
          </p:cNvPr>
          <p:cNvSpPr/>
          <p:nvPr/>
        </p:nvSpPr>
        <p:spPr>
          <a:xfrm>
            <a:off x="8325294" y="3312031"/>
            <a:ext cx="3636334" cy="3150121"/>
          </a:xfrm>
          <a:prstGeom prst="hexagon">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sharing knowledge</a:t>
            </a:r>
          </a:p>
        </p:txBody>
      </p:sp>
      <p:sp>
        <p:nvSpPr>
          <p:cNvPr id="14" name="Hexagon 13">
            <a:extLst>
              <a:ext uri="{FF2B5EF4-FFF2-40B4-BE49-F238E27FC236}">
                <a16:creationId xmlns:a16="http://schemas.microsoft.com/office/drawing/2014/main" id="{FF57A537-2175-49DA-A5BC-C452050FA430}"/>
              </a:ext>
            </a:extLst>
          </p:cNvPr>
          <p:cNvSpPr/>
          <p:nvPr/>
        </p:nvSpPr>
        <p:spPr>
          <a:xfrm>
            <a:off x="5486276" y="1853939"/>
            <a:ext cx="3966252" cy="3150121"/>
          </a:xfrm>
          <a:prstGeom prst="hexagon">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assessment of Agency compliance</a:t>
            </a:r>
          </a:p>
        </p:txBody>
      </p:sp>
      <p:pic>
        <p:nvPicPr>
          <p:cNvPr id="9" name="Picture 8">
            <a:extLst>
              <a:ext uri="{FF2B5EF4-FFF2-40B4-BE49-F238E27FC236}">
                <a16:creationId xmlns:a16="http://schemas.microsoft.com/office/drawing/2014/main" id="{95F0A281-D913-4F7A-AE95-DFAD0AC908A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1809237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329EB468-1149-42FF-853F-B024EE9C08D6}"/>
              </a:ext>
            </a:extLst>
          </p:cNvPr>
          <p:cNvSpPr txBox="1">
            <a:spLocks/>
          </p:cNvSpPr>
          <p:nvPr/>
        </p:nvSpPr>
        <p:spPr>
          <a:xfrm>
            <a:off x="-235644" y="148684"/>
            <a:ext cx="12192000" cy="6858000"/>
          </a:xfrm>
          <a:prstGeom prst="rect">
            <a:avLst/>
          </a:prstGeom>
          <a:noFill/>
        </p:spPr>
        <p:txBody>
          <a:bodyPr vert="horz" lIns="457200" tIns="457200" rIns="457200" bIns="457200" rtlCol="0" anchor="t"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dirty="0">
              <a:solidFill>
                <a:schemeClr val="bg2">
                  <a:lumMod val="10000"/>
                </a:schemeClr>
              </a:solidFill>
              <a:latin typeface="+mj-lt"/>
            </a:endParaRPr>
          </a:p>
        </p:txBody>
      </p:sp>
      <p:sp>
        <p:nvSpPr>
          <p:cNvPr id="8" name="Title 1">
            <a:extLst>
              <a:ext uri="{FF2B5EF4-FFF2-40B4-BE49-F238E27FC236}">
                <a16:creationId xmlns:a16="http://schemas.microsoft.com/office/drawing/2014/main" id="{C652FF27-9110-4BBC-BA1D-2E9AE68A4C02}"/>
              </a:ext>
            </a:extLst>
          </p:cNvPr>
          <p:cNvSpPr txBox="1">
            <a:spLocks/>
          </p:cNvSpPr>
          <p:nvPr/>
        </p:nvSpPr>
        <p:spPr>
          <a:xfrm>
            <a:off x="2" y="-2"/>
            <a:ext cx="12191998" cy="1351505"/>
          </a:xfrm>
          <a:prstGeom prst="rect">
            <a:avLst/>
          </a:prstGeom>
        </p:spPr>
        <p:txBody>
          <a:bodyPr vert="horz" lIns="457200" tIns="457200" rIns="457200" bIns="4572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solidFill>
                  <a:schemeClr val="bg1"/>
                </a:solidFill>
                <a:latin typeface="Arial" panose="020B0604020202020204" pitchFamily="34" charset="0"/>
                <a:cs typeface="Arial" panose="020B0604020202020204" pitchFamily="34" charset="0"/>
              </a:rPr>
              <a:t>references</a:t>
            </a:r>
          </a:p>
        </p:txBody>
      </p:sp>
      <p:sp>
        <p:nvSpPr>
          <p:cNvPr id="9" name="Subtitle 2">
            <a:extLst>
              <a:ext uri="{FF2B5EF4-FFF2-40B4-BE49-F238E27FC236}">
                <a16:creationId xmlns:a16="http://schemas.microsoft.com/office/drawing/2014/main" id="{691D350C-76BC-45F9-91DB-085FECBC22D0}"/>
              </a:ext>
            </a:extLst>
          </p:cNvPr>
          <p:cNvSpPr txBox="1">
            <a:spLocks/>
          </p:cNvSpPr>
          <p:nvPr/>
        </p:nvSpPr>
        <p:spPr>
          <a:xfrm>
            <a:off x="5860356" y="293498"/>
            <a:ext cx="5840036" cy="5959818"/>
          </a:xfrm>
          <a:prstGeom prst="rect">
            <a:avLst/>
          </a:prstGeom>
        </p:spPr>
        <p:txBody>
          <a:bodyPr vert="horz" lIns="457200" tIns="457200" rIns="457200" bIns="457200" rtlCol="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900" b="1" dirty="0">
                <a:solidFill>
                  <a:schemeClr val="bg2">
                    <a:lumMod val="25000"/>
                  </a:schemeClr>
                </a:solidFill>
                <a:latin typeface="Arial Rounded MT Bold" panose="020F0704030504030204" pitchFamily="34" charset="0"/>
              </a:rPr>
              <a:t>Policy on Environmental and Social Safeguards</a:t>
            </a:r>
          </a:p>
          <a:p>
            <a:pPr marL="0" indent="0">
              <a:buNone/>
            </a:pPr>
            <a:r>
              <a:rPr lang="en-US" sz="1600" dirty="0">
                <a:solidFill>
                  <a:schemeClr val="bg2">
                    <a:lumMod val="10000"/>
                  </a:schemeClr>
                </a:solidFill>
                <a:latin typeface="+mj-lt"/>
                <a:hlinkClick r:id="rId3"/>
              </a:rPr>
              <a:t>http://www.thegef.org/sites/default/files/council-meeting-documents/EN_GEF.C.55.07.Rev_.01_ES_Safeguards.pdf</a:t>
            </a:r>
            <a:r>
              <a:rPr lang="en-US" sz="1600" dirty="0">
                <a:solidFill>
                  <a:schemeClr val="bg2">
                    <a:lumMod val="10000"/>
                  </a:schemeClr>
                </a:solidFill>
                <a:latin typeface="+mj-lt"/>
              </a:rPr>
              <a:t> </a:t>
            </a:r>
          </a:p>
          <a:p>
            <a:pPr marL="0" indent="0">
              <a:buNone/>
            </a:pPr>
            <a:endParaRPr lang="en-US" sz="2400" dirty="0">
              <a:solidFill>
                <a:schemeClr val="bg2">
                  <a:lumMod val="10000"/>
                </a:schemeClr>
              </a:solidFill>
              <a:latin typeface="+mj-lt"/>
            </a:endParaRPr>
          </a:p>
          <a:p>
            <a:pPr marL="0" indent="0">
              <a:buNone/>
            </a:pPr>
            <a:endParaRPr lang="en-US" sz="2400" dirty="0">
              <a:solidFill>
                <a:schemeClr val="bg2">
                  <a:lumMod val="10000"/>
                </a:schemeClr>
              </a:solidFill>
              <a:latin typeface="+mj-lt"/>
            </a:endParaRPr>
          </a:p>
          <a:p>
            <a:pPr marL="0" indent="0">
              <a:buNone/>
            </a:pPr>
            <a:endParaRPr lang="en-US" sz="2400" dirty="0">
              <a:solidFill>
                <a:schemeClr val="bg2">
                  <a:lumMod val="10000"/>
                </a:schemeClr>
              </a:solidFill>
              <a:latin typeface="+mj-lt"/>
            </a:endParaRPr>
          </a:p>
          <a:p>
            <a:pPr marL="0" indent="0">
              <a:buNone/>
            </a:pPr>
            <a:endParaRPr lang="en-US" sz="2400" dirty="0">
              <a:solidFill>
                <a:schemeClr val="bg2">
                  <a:lumMod val="10000"/>
                </a:schemeClr>
              </a:solidFill>
              <a:latin typeface="+mj-lt"/>
            </a:endParaRPr>
          </a:p>
          <a:p>
            <a:pPr marL="0" indent="0">
              <a:buNone/>
            </a:pPr>
            <a:endParaRPr lang="en-US" sz="2400" dirty="0">
              <a:solidFill>
                <a:schemeClr val="bg2">
                  <a:lumMod val="10000"/>
                </a:schemeClr>
              </a:solidFill>
              <a:latin typeface="+mj-lt"/>
            </a:endParaRPr>
          </a:p>
          <a:p>
            <a:pPr marL="0" indent="0" algn="ctr">
              <a:lnSpc>
                <a:spcPct val="110000"/>
              </a:lnSpc>
              <a:spcBef>
                <a:spcPts val="0"/>
              </a:spcBef>
              <a:buNone/>
            </a:pPr>
            <a:r>
              <a:rPr lang="en-US" sz="1900" b="1" dirty="0">
                <a:solidFill>
                  <a:schemeClr val="bg2">
                    <a:lumMod val="25000"/>
                  </a:schemeClr>
                </a:solidFill>
                <a:latin typeface="Arial Rounded MT Bold" panose="020F0704030504030204" pitchFamily="34" charset="0"/>
              </a:rPr>
              <a:t>for further information please contact:</a:t>
            </a:r>
            <a:endParaRPr lang="en-US" sz="1900" dirty="0">
              <a:solidFill>
                <a:schemeClr val="bg2">
                  <a:lumMod val="10000"/>
                </a:schemeClr>
              </a:solidFill>
              <a:latin typeface="Arial Rounded MT Bold" panose="020F0704030504030204" pitchFamily="34" charset="0"/>
              <a:cs typeface="Arial" panose="020B0604020202020204" pitchFamily="34" charset="0"/>
            </a:endParaRPr>
          </a:p>
          <a:p>
            <a:pPr marL="0" indent="0" algn="ctr">
              <a:lnSpc>
                <a:spcPct val="110000"/>
              </a:lnSpc>
              <a:spcBef>
                <a:spcPts val="0"/>
              </a:spcBef>
              <a:buNone/>
            </a:pPr>
            <a:r>
              <a:rPr lang="en-US" sz="1700" dirty="0">
                <a:solidFill>
                  <a:schemeClr val="bg2">
                    <a:lumMod val="10000"/>
                  </a:schemeClr>
                </a:solidFill>
                <a:latin typeface="Arial Rounded MT Bold" panose="020F0704030504030204" pitchFamily="34" charset="0"/>
                <a:cs typeface="Arial" panose="020B0604020202020204" pitchFamily="34" charset="0"/>
              </a:rPr>
              <a:t>Roland Sundstrom</a:t>
            </a:r>
          </a:p>
          <a:p>
            <a:pPr marL="0" indent="0" algn="ctr">
              <a:lnSpc>
                <a:spcPct val="110000"/>
              </a:lnSpc>
              <a:spcBef>
                <a:spcPts val="0"/>
              </a:spcBef>
              <a:buNone/>
            </a:pPr>
            <a:r>
              <a:rPr lang="en-US" sz="1700" dirty="0">
                <a:solidFill>
                  <a:schemeClr val="bg2">
                    <a:lumMod val="10000"/>
                  </a:schemeClr>
                </a:solidFill>
                <a:latin typeface="Arial Rounded MT Bold" panose="020F0704030504030204" pitchFamily="34" charset="0"/>
                <a:cs typeface="Arial" panose="020B0604020202020204" pitchFamily="34" charset="0"/>
              </a:rPr>
              <a:t>Senior Policy Officer, GEF Secretariat</a:t>
            </a:r>
            <a:br>
              <a:rPr lang="en-US" sz="2400" dirty="0">
                <a:solidFill>
                  <a:schemeClr val="bg2">
                    <a:lumMod val="10000"/>
                  </a:schemeClr>
                </a:solidFill>
                <a:latin typeface="Arial" panose="020B0604020202020204" pitchFamily="34" charset="0"/>
                <a:cs typeface="Arial" panose="020B0604020202020204" pitchFamily="34" charset="0"/>
              </a:rPr>
            </a:br>
            <a:r>
              <a:rPr lang="en-US" sz="1500" dirty="0">
                <a:solidFill>
                  <a:srgbClr val="002060"/>
                </a:solidFill>
                <a:latin typeface="Arial Rounded MT Bold" panose="020F0704030504030204" pitchFamily="34" charset="0"/>
                <a:hlinkClick r:id="rId4"/>
              </a:rPr>
              <a:t>ksundstrom@thegef.org</a:t>
            </a:r>
            <a:r>
              <a:rPr lang="en-US" sz="1500" dirty="0">
                <a:solidFill>
                  <a:srgbClr val="002060"/>
                </a:solidFill>
                <a:latin typeface="Arial Rounded MT Bold" panose="020F0704030504030204" pitchFamily="34" charset="0"/>
              </a:rPr>
              <a:t>  </a:t>
            </a:r>
          </a:p>
        </p:txBody>
      </p:sp>
      <p:sp>
        <p:nvSpPr>
          <p:cNvPr id="6" name="Circle: Hollow 5">
            <a:extLst>
              <a:ext uri="{FF2B5EF4-FFF2-40B4-BE49-F238E27FC236}">
                <a16:creationId xmlns:a16="http://schemas.microsoft.com/office/drawing/2014/main" id="{FFC80F5B-F45B-423A-AB4A-DBCFEFBAFD14}"/>
              </a:ext>
            </a:extLst>
          </p:cNvPr>
          <p:cNvSpPr>
            <a:spLocks noChangeAspect="1"/>
          </p:cNvSpPr>
          <p:nvPr/>
        </p:nvSpPr>
        <p:spPr>
          <a:xfrm rot="947584">
            <a:off x="798647" y="687218"/>
            <a:ext cx="4620137" cy="4778051"/>
          </a:xfrm>
          <a:prstGeom prst="don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7" name="Picture 6">
            <a:extLst>
              <a:ext uri="{FF2B5EF4-FFF2-40B4-BE49-F238E27FC236}">
                <a16:creationId xmlns:a16="http://schemas.microsoft.com/office/drawing/2014/main" id="{628CF3B7-2E02-43DF-8EB8-6832F58E8103}"/>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2366387" y="2174324"/>
            <a:ext cx="1484655" cy="1737360"/>
          </a:xfrm>
          <a:prstGeom prst="rect">
            <a:avLst/>
          </a:prstGeom>
        </p:spPr>
      </p:pic>
      <p:sp>
        <p:nvSpPr>
          <p:cNvPr id="10" name="TextBox 9">
            <a:extLst>
              <a:ext uri="{FF2B5EF4-FFF2-40B4-BE49-F238E27FC236}">
                <a16:creationId xmlns:a16="http://schemas.microsoft.com/office/drawing/2014/main" id="{C7EB4F85-5702-4878-AF75-86BE658B889E}"/>
              </a:ext>
            </a:extLst>
          </p:cNvPr>
          <p:cNvSpPr txBox="1"/>
          <p:nvPr/>
        </p:nvSpPr>
        <p:spPr>
          <a:xfrm>
            <a:off x="365375" y="3911684"/>
            <a:ext cx="6074168" cy="1661993"/>
          </a:xfrm>
          <a:prstGeom prst="rect">
            <a:avLst/>
          </a:prstGeom>
          <a:solidFill>
            <a:schemeClr val="bg1"/>
          </a:solidFill>
          <a:ln w="76200">
            <a:solidFill>
              <a:schemeClr val="bg1"/>
            </a:solidFill>
          </a:ln>
        </p:spPr>
        <p:txBody>
          <a:bodyPr wrap="square" rtlCol="0">
            <a:spAutoFit/>
          </a:bodyPr>
          <a:lstStyle/>
          <a:p>
            <a:pPr lvl="0">
              <a:defRPr/>
            </a:pPr>
            <a:r>
              <a:rPr lang="en-US" sz="2400" b="1" dirty="0">
                <a:solidFill>
                  <a:schemeClr val="bg2">
                    <a:lumMod val="25000"/>
                  </a:schemeClr>
                </a:solidFill>
                <a:latin typeface="Arial Rounded MT Bold" panose="020F0704030504030204" pitchFamily="34" charset="0"/>
              </a:rPr>
              <a:t>Environmental and Social Safeguards</a:t>
            </a:r>
          </a:p>
          <a:p>
            <a:pPr lvl="0">
              <a:defRPr/>
            </a:pPr>
            <a:r>
              <a:rPr lang="en-US" sz="3200" b="1" dirty="0">
                <a:solidFill>
                  <a:schemeClr val="bg2">
                    <a:lumMod val="25000"/>
                  </a:schemeClr>
                </a:solidFill>
                <a:latin typeface="Arial Rounded MT Bold" panose="020F0704030504030204" pitchFamily="34" charset="0"/>
              </a:rPr>
              <a:t> </a:t>
            </a:r>
          </a:p>
          <a:p>
            <a:pPr lvl="0">
              <a:defRPr/>
            </a:pPr>
            <a:r>
              <a:rPr lang="en-US" sz="3200" b="1" dirty="0">
                <a:solidFill>
                  <a:schemeClr val="bg2">
                    <a:lumMod val="25000"/>
                  </a:schemeClr>
                </a:solidFill>
                <a:latin typeface="Arial Rounded MT Bold" panose="020F0704030504030204" pitchFamily="34" charset="0"/>
              </a:rPr>
              <a:t>   </a:t>
            </a:r>
          </a:p>
          <a:p>
            <a:pPr lvl="0">
              <a:defRPr/>
            </a:pPr>
            <a:endParaRPr lang="en-US" sz="1400" b="1" dirty="0">
              <a:solidFill>
                <a:schemeClr val="bg2">
                  <a:lumMod val="25000"/>
                </a:schemeClr>
              </a:solidFill>
            </a:endParaRPr>
          </a:p>
        </p:txBody>
      </p:sp>
    </p:spTree>
    <p:extLst>
      <p:ext uri="{BB962C8B-B14F-4D97-AF65-F5344CB8AC3E}">
        <p14:creationId xmlns:p14="http://schemas.microsoft.com/office/powerpoint/2010/main" val="3942798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FF18D451-A90C-4AB0-9758-285E2807398B}"/>
              </a:ext>
            </a:extLst>
          </p:cNvPr>
          <p:cNvSpPr txBox="1"/>
          <p:nvPr/>
        </p:nvSpPr>
        <p:spPr>
          <a:xfrm>
            <a:off x="1571947" y="2008961"/>
            <a:ext cx="8527550" cy="3016210"/>
          </a:xfrm>
          <a:prstGeom prst="rect">
            <a:avLst/>
          </a:prstGeom>
          <a:solidFill>
            <a:schemeClr val="bg1"/>
          </a:solidFill>
        </p:spPr>
        <p:txBody>
          <a:bodyPr wrap="square" rtlCol="0">
            <a:spAutoFit/>
          </a:bodyPr>
          <a:lstStyle/>
          <a:p>
            <a:pPr lvl="0"/>
            <a:endParaRPr lang="en-US" sz="1600" dirty="0"/>
          </a:p>
          <a:p>
            <a:r>
              <a:rPr lang="en-US" sz="2800" dirty="0"/>
              <a:t>GEF’s operational policies “</a:t>
            </a:r>
            <a:r>
              <a:rPr lang="en-US" sz="2800" i="1" dirty="0"/>
              <a:t>shall provide for full disclosure of all non-confidential information, and consultation with, and participation as appropriate of, major groups and local communities, throughout the project cycle</a:t>
            </a:r>
            <a:r>
              <a:rPr lang="en-US" sz="2800" dirty="0"/>
              <a:t>.” </a:t>
            </a:r>
          </a:p>
          <a:p>
            <a:endParaRPr lang="en-US" sz="2800" i="1" dirty="0">
              <a:solidFill>
                <a:srgbClr val="FF0000"/>
              </a:solidFill>
            </a:endParaRPr>
          </a:p>
          <a:p>
            <a:pPr algn="r"/>
            <a:r>
              <a:rPr lang="en-US" sz="2000" i="1" dirty="0">
                <a:solidFill>
                  <a:schemeClr val="accent6">
                    <a:lumMod val="50000"/>
                  </a:schemeClr>
                </a:solidFill>
              </a:rPr>
              <a:t>(Paragraph 5 of GEF Instrument</a:t>
            </a:r>
            <a:r>
              <a:rPr lang="en-US" sz="2000" dirty="0">
                <a:solidFill>
                  <a:schemeClr val="accent6">
                    <a:lumMod val="50000"/>
                  </a:schemeClr>
                </a:solidFill>
              </a:rPr>
              <a:t>)</a:t>
            </a:r>
          </a:p>
          <a:p>
            <a:endParaRPr lang="en-US" sz="1400" i="1" dirty="0">
              <a:solidFill>
                <a:srgbClr val="FF0000"/>
              </a:solidFill>
            </a:endParaRPr>
          </a:p>
        </p:txBody>
      </p:sp>
      <p:sp>
        <p:nvSpPr>
          <p:cNvPr id="7" name="Circle: Hollow 6">
            <a:extLst>
              <a:ext uri="{FF2B5EF4-FFF2-40B4-BE49-F238E27FC236}">
                <a16:creationId xmlns:a16="http://schemas.microsoft.com/office/drawing/2014/main" id="{90C0B4F4-ABB8-4BD9-82C6-62A1353629F7}"/>
              </a:ext>
            </a:extLst>
          </p:cNvPr>
          <p:cNvSpPr/>
          <p:nvPr/>
        </p:nvSpPr>
        <p:spPr>
          <a:xfrm>
            <a:off x="645090" y="14044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TextBox 7">
            <a:extLst>
              <a:ext uri="{FF2B5EF4-FFF2-40B4-BE49-F238E27FC236}">
                <a16:creationId xmlns:a16="http://schemas.microsoft.com/office/drawing/2014/main" id="{60E0E73E-B255-4BAF-A688-3B8E6B492A41}"/>
              </a:ext>
            </a:extLst>
          </p:cNvPr>
          <p:cNvSpPr txBox="1"/>
          <p:nvPr/>
        </p:nvSpPr>
        <p:spPr>
          <a:xfrm>
            <a:off x="0" y="564630"/>
            <a:ext cx="8229601" cy="523220"/>
          </a:xfrm>
          <a:prstGeom prst="rect">
            <a:avLst/>
          </a:prstGeom>
          <a:solidFill>
            <a:schemeClr val="accent6">
              <a:lumMod val="50000"/>
            </a:schemeClr>
          </a:solidFill>
        </p:spPr>
        <p:txBody>
          <a:bodyPr wrap="square" rtlCol="0">
            <a:spAutoFit/>
          </a:bodyPr>
          <a:lstStyle/>
          <a:p>
            <a:pPr lvl="0">
              <a:defRPr/>
            </a:pPr>
            <a:r>
              <a:rPr lang="en-US" sz="2400" b="1" dirty="0">
                <a:solidFill>
                  <a:schemeClr val="bg1"/>
                </a:solidFill>
              </a:rPr>
              <a:t>                </a:t>
            </a:r>
            <a:r>
              <a:rPr lang="en-US" sz="2800" b="1" dirty="0">
                <a:solidFill>
                  <a:schemeClr val="bg1"/>
                </a:solidFill>
                <a:latin typeface="Calibri" panose="020F0502020204030204"/>
              </a:rPr>
              <a:t>GEF ‘s Approach to Stakeholder Engagement</a:t>
            </a:r>
          </a:p>
        </p:txBody>
      </p:sp>
      <p:pic>
        <p:nvPicPr>
          <p:cNvPr id="10" name="Picture 9">
            <a:extLst>
              <a:ext uri="{FF2B5EF4-FFF2-40B4-BE49-F238E27FC236}">
                <a16:creationId xmlns:a16="http://schemas.microsoft.com/office/drawing/2014/main" id="{C0498616-E514-444A-A2AD-2EBA830FB2C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998238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41CB5B7-238D-43FD-8607-214A5B1FE93E}"/>
              </a:ext>
            </a:extLst>
          </p:cNvPr>
          <p:cNvGraphicFramePr/>
          <p:nvPr>
            <p:extLst>
              <p:ext uri="{D42A27DB-BD31-4B8C-83A1-F6EECF244321}">
                <p14:modId xmlns:p14="http://schemas.microsoft.com/office/powerpoint/2010/main" val="2757182910"/>
              </p:ext>
            </p:extLst>
          </p:nvPr>
        </p:nvGraphicFramePr>
        <p:xfrm>
          <a:off x="370992" y="1077340"/>
          <a:ext cx="10480574"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ircle: Hollow 3">
            <a:extLst>
              <a:ext uri="{FF2B5EF4-FFF2-40B4-BE49-F238E27FC236}">
                <a16:creationId xmlns:a16="http://schemas.microsoft.com/office/drawing/2014/main" id="{36638AC4-4F45-4E1E-82A8-1916AE41D9C8}"/>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DD9CB50B-759C-437B-A5AD-5C52219B4EDD}"/>
              </a:ext>
            </a:extLst>
          </p:cNvPr>
          <p:cNvSpPr txBox="1"/>
          <p:nvPr/>
        </p:nvSpPr>
        <p:spPr>
          <a:xfrm>
            <a:off x="0" y="554120"/>
            <a:ext cx="8975834"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GEF’s Evolving approach to Stakeholder Engagement</a:t>
            </a:r>
            <a:endParaRPr lang="en-US" sz="2800" b="1" dirty="0">
              <a:solidFill>
                <a:schemeClr val="bg1"/>
              </a:solidFill>
              <a:latin typeface="Calibri" panose="020F0502020204030204"/>
            </a:endParaRPr>
          </a:p>
        </p:txBody>
      </p:sp>
      <p:pic>
        <p:nvPicPr>
          <p:cNvPr id="6" name="Picture 5">
            <a:extLst>
              <a:ext uri="{FF2B5EF4-FFF2-40B4-BE49-F238E27FC236}">
                <a16:creationId xmlns:a16="http://schemas.microsoft.com/office/drawing/2014/main" id="{6C0B1F18-C07D-416D-9CF6-E7BFA48DF7C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873629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1799860"/>
            <a:ext cx="11664920" cy="4162708"/>
            <a:chOff x="1132548" y="1849346"/>
            <a:chExt cx="11958294" cy="3647326"/>
          </a:xfrm>
        </p:grpSpPr>
        <p:sp>
          <p:nvSpPr>
            <p:cNvPr id="5" name="Arrow: Right 4"/>
            <p:cNvSpPr/>
            <p:nvPr/>
          </p:nvSpPr>
          <p:spPr>
            <a:xfrm>
              <a:off x="1132548" y="1849346"/>
              <a:ext cx="9823145" cy="3647326"/>
            </a:xfrm>
            <a:prstGeom prst="rightArrow">
              <a:avLst/>
            </a:prstGeom>
            <a:solidFill>
              <a:srgbClr val="FFC000"/>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 name="Freeform: Shape 5"/>
            <p:cNvSpPr/>
            <p:nvPr/>
          </p:nvSpPr>
          <p:spPr>
            <a:xfrm>
              <a:off x="2955212" y="2943545"/>
              <a:ext cx="1774444" cy="1458930"/>
            </a:xfrm>
            <a:custGeom>
              <a:avLst/>
              <a:gdLst>
                <a:gd name="connsiteX0" fmla="*/ 0 w 1992651"/>
                <a:gd name="connsiteY0" fmla="*/ 243160 h 1458930"/>
                <a:gd name="connsiteX1" fmla="*/ 243160 w 1992651"/>
                <a:gd name="connsiteY1" fmla="*/ 0 h 1458930"/>
                <a:gd name="connsiteX2" fmla="*/ 1749491 w 1992651"/>
                <a:gd name="connsiteY2" fmla="*/ 0 h 1458930"/>
                <a:gd name="connsiteX3" fmla="*/ 1992651 w 1992651"/>
                <a:gd name="connsiteY3" fmla="*/ 243160 h 1458930"/>
                <a:gd name="connsiteX4" fmla="*/ 1992651 w 1992651"/>
                <a:gd name="connsiteY4" fmla="*/ 1215770 h 1458930"/>
                <a:gd name="connsiteX5" fmla="*/ 1749491 w 1992651"/>
                <a:gd name="connsiteY5" fmla="*/ 1458930 h 1458930"/>
                <a:gd name="connsiteX6" fmla="*/ 243160 w 1992651"/>
                <a:gd name="connsiteY6" fmla="*/ 1458930 h 1458930"/>
                <a:gd name="connsiteX7" fmla="*/ 0 w 1992651"/>
                <a:gd name="connsiteY7" fmla="*/ 1215770 h 1458930"/>
                <a:gd name="connsiteX8" fmla="*/ 0 w 1992651"/>
                <a:gd name="connsiteY8" fmla="*/ 243160 h 1458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2651" h="1458930">
                  <a:moveTo>
                    <a:pt x="0" y="243160"/>
                  </a:moveTo>
                  <a:cubicBezTo>
                    <a:pt x="0" y="108866"/>
                    <a:pt x="108866" y="0"/>
                    <a:pt x="243160" y="0"/>
                  </a:cubicBezTo>
                  <a:lnTo>
                    <a:pt x="1749491" y="0"/>
                  </a:lnTo>
                  <a:cubicBezTo>
                    <a:pt x="1883785" y="0"/>
                    <a:pt x="1992651" y="108866"/>
                    <a:pt x="1992651" y="243160"/>
                  </a:cubicBezTo>
                  <a:lnTo>
                    <a:pt x="1992651" y="1215770"/>
                  </a:lnTo>
                  <a:cubicBezTo>
                    <a:pt x="1992651" y="1350064"/>
                    <a:pt x="1883785" y="1458930"/>
                    <a:pt x="1749491" y="1458930"/>
                  </a:cubicBezTo>
                  <a:lnTo>
                    <a:pt x="243160" y="1458930"/>
                  </a:lnTo>
                  <a:cubicBezTo>
                    <a:pt x="108866" y="1458930"/>
                    <a:pt x="0" y="1350064"/>
                    <a:pt x="0" y="1215770"/>
                  </a:cubicBezTo>
                  <a:lnTo>
                    <a:pt x="0" y="243160"/>
                  </a:lnTo>
                  <a:close/>
                </a:path>
              </a:pathLst>
            </a:custGeom>
            <a:solidFill>
              <a:schemeClr val="accent1">
                <a:lumMod val="5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559" tIns="124559" rIns="124559" bIns="124559" numCol="1" spcCol="1270" anchor="t" anchorCtr="0">
              <a:noAutofit/>
            </a:bodyPr>
            <a:lstStyle/>
            <a:p>
              <a:pPr marL="0" lvl="0" indent="0" defTabSz="622300">
                <a:spcAft>
                  <a:spcPts val="600"/>
                </a:spcAft>
                <a:buNone/>
              </a:pPr>
              <a:r>
                <a:rPr lang="en-US" sz="1400" kern="1200" dirty="0"/>
                <a:t>1996 </a:t>
              </a:r>
            </a:p>
            <a:p>
              <a:pPr marL="0" lvl="0" indent="0" defTabSz="622300">
                <a:spcAft>
                  <a:spcPts val="600"/>
                </a:spcAft>
                <a:buNone/>
              </a:pPr>
              <a:r>
                <a:rPr lang="en-US" sz="1400" kern="1200" dirty="0"/>
                <a:t>Policy on Public Involvement</a:t>
              </a:r>
            </a:p>
            <a:p>
              <a:pPr marL="0" lvl="0" indent="0" defTabSz="622300">
                <a:spcAft>
                  <a:spcPts val="600"/>
                </a:spcAft>
                <a:buNone/>
              </a:pPr>
              <a:r>
                <a:rPr lang="en-US" sz="1200" dirty="0"/>
                <a:t>(Public Involvement is crucial to success of GEF Projects)</a:t>
              </a:r>
              <a:endParaRPr lang="en-US" sz="1200" kern="1200" dirty="0"/>
            </a:p>
          </p:txBody>
        </p:sp>
        <p:sp>
          <p:nvSpPr>
            <p:cNvPr id="7" name="Freeform: Shape 6"/>
            <p:cNvSpPr/>
            <p:nvPr/>
          </p:nvSpPr>
          <p:spPr>
            <a:xfrm>
              <a:off x="4817449" y="2943544"/>
              <a:ext cx="1774444" cy="1458930"/>
            </a:xfrm>
            <a:custGeom>
              <a:avLst/>
              <a:gdLst>
                <a:gd name="connsiteX0" fmla="*/ 0 w 1992651"/>
                <a:gd name="connsiteY0" fmla="*/ 243160 h 1458930"/>
                <a:gd name="connsiteX1" fmla="*/ 243160 w 1992651"/>
                <a:gd name="connsiteY1" fmla="*/ 0 h 1458930"/>
                <a:gd name="connsiteX2" fmla="*/ 1749491 w 1992651"/>
                <a:gd name="connsiteY2" fmla="*/ 0 h 1458930"/>
                <a:gd name="connsiteX3" fmla="*/ 1992651 w 1992651"/>
                <a:gd name="connsiteY3" fmla="*/ 243160 h 1458930"/>
                <a:gd name="connsiteX4" fmla="*/ 1992651 w 1992651"/>
                <a:gd name="connsiteY4" fmla="*/ 1215770 h 1458930"/>
                <a:gd name="connsiteX5" fmla="*/ 1749491 w 1992651"/>
                <a:gd name="connsiteY5" fmla="*/ 1458930 h 1458930"/>
                <a:gd name="connsiteX6" fmla="*/ 243160 w 1992651"/>
                <a:gd name="connsiteY6" fmla="*/ 1458930 h 1458930"/>
                <a:gd name="connsiteX7" fmla="*/ 0 w 1992651"/>
                <a:gd name="connsiteY7" fmla="*/ 1215770 h 1458930"/>
                <a:gd name="connsiteX8" fmla="*/ 0 w 1992651"/>
                <a:gd name="connsiteY8" fmla="*/ 243160 h 1458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2651" h="1458930">
                  <a:moveTo>
                    <a:pt x="0" y="243160"/>
                  </a:moveTo>
                  <a:cubicBezTo>
                    <a:pt x="0" y="108866"/>
                    <a:pt x="108866" y="0"/>
                    <a:pt x="243160" y="0"/>
                  </a:cubicBezTo>
                  <a:lnTo>
                    <a:pt x="1749491" y="0"/>
                  </a:lnTo>
                  <a:cubicBezTo>
                    <a:pt x="1883785" y="0"/>
                    <a:pt x="1992651" y="108866"/>
                    <a:pt x="1992651" y="243160"/>
                  </a:cubicBezTo>
                  <a:lnTo>
                    <a:pt x="1992651" y="1215770"/>
                  </a:lnTo>
                  <a:cubicBezTo>
                    <a:pt x="1992651" y="1350064"/>
                    <a:pt x="1883785" y="1458930"/>
                    <a:pt x="1749491" y="1458930"/>
                  </a:cubicBezTo>
                  <a:lnTo>
                    <a:pt x="243160" y="1458930"/>
                  </a:lnTo>
                  <a:cubicBezTo>
                    <a:pt x="108866" y="1458930"/>
                    <a:pt x="0" y="1350064"/>
                    <a:pt x="0" y="1215770"/>
                  </a:cubicBezTo>
                  <a:lnTo>
                    <a:pt x="0" y="243160"/>
                  </a:lnTo>
                  <a:close/>
                </a:path>
              </a:pathLst>
            </a:custGeom>
            <a:solidFill>
              <a:schemeClr val="accent1">
                <a:lumMod val="5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559" tIns="124559" rIns="124559" bIns="124559" numCol="1" spcCol="1270" anchor="t" anchorCtr="0">
              <a:noAutofit/>
            </a:bodyPr>
            <a:lstStyle/>
            <a:p>
              <a:pPr lvl="0">
                <a:spcAft>
                  <a:spcPts val="600"/>
                </a:spcAft>
              </a:pPr>
              <a:r>
                <a:rPr lang="en-US" sz="1400" dirty="0"/>
                <a:t>2014</a:t>
              </a:r>
            </a:p>
            <a:p>
              <a:pPr lvl="0">
                <a:spcAft>
                  <a:spcPts val="600"/>
                </a:spcAft>
              </a:pPr>
              <a:r>
                <a:rPr lang="en-US" sz="1400" dirty="0"/>
                <a:t>CSO Network review of policy</a:t>
              </a:r>
            </a:p>
            <a:p>
              <a:pPr lvl="0">
                <a:spcAft>
                  <a:spcPts val="600"/>
                </a:spcAft>
              </a:pPr>
              <a:r>
                <a:rPr lang="en-US" sz="1400" dirty="0"/>
                <a:t>GEF Guidelines</a:t>
              </a:r>
            </a:p>
          </p:txBody>
        </p:sp>
        <p:sp>
          <p:nvSpPr>
            <p:cNvPr id="8" name="Freeform: Shape 7"/>
            <p:cNvSpPr/>
            <p:nvPr/>
          </p:nvSpPr>
          <p:spPr>
            <a:xfrm>
              <a:off x="6679686" y="2943544"/>
              <a:ext cx="1774445" cy="1458930"/>
            </a:xfrm>
            <a:custGeom>
              <a:avLst/>
              <a:gdLst>
                <a:gd name="connsiteX0" fmla="*/ 0 w 1992651"/>
                <a:gd name="connsiteY0" fmla="*/ 243160 h 1458930"/>
                <a:gd name="connsiteX1" fmla="*/ 243160 w 1992651"/>
                <a:gd name="connsiteY1" fmla="*/ 0 h 1458930"/>
                <a:gd name="connsiteX2" fmla="*/ 1749491 w 1992651"/>
                <a:gd name="connsiteY2" fmla="*/ 0 h 1458930"/>
                <a:gd name="connsiteX3" fmla="*/ 1992651 w 1992651"/>
                <a:gd name="connsiteY3" fmla="*/ 243160 h 1458930"/>
                <a:gd name="connsiteX4" fmla="*/ 1992651 w 1992651"/>
                <a:gd name="connsiteY4" fmla="*/ 1215770 h 1458930"/>
                <a:gd name="connsiteX5" fmla="*/ 1749491 w 1992651"/>
                <a:gd name="connsiteY5" fmla="*/ 1458930 h 1458930"/>
                <a:gd name="connsiteX6" fmla="*/ 243160 w 1992651"/>
                <a:gd name="connsiteY6" fmla="*/ 1458930 h 1458930"/>
                <a:gd name="connsiteX7" fmla="*/ 0 w 1992651"/>
                <a:gd name="connsiteY7" fmla="*/ 1215770 h 1458930"/>
                <a:gd name="connsiteX8" fmla="*/ 0 w 1992651"/>
                <a:gd name="connsiteY8" fmla="*/ 243160 h 1458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2651" h="1458930">
                  <a:moveTo>
                    <a:pt x="0" y="243160"/>
                  </a:moveTo>
                  <a:cubicBezTo>
                    <a:pt x="0" y="108866"/>
                    <a:pt x="108866" y="0"/>
                    <a:pt x="243160" y="0"/>
                  </a:cubicBezTo>
                  <a:lnTo>
                    <a:pt x="1749491" y="0"/>
                  </a:lnTo>
                  <a:cubicBezTo>
                    <a:pt x="1883785" y="0"/>
                    <a:pt x="1992651" y="108866"/>
                    <a:pt x="1992651" y="243160"/>
                  </a:cubicBezTo>
                  <a:lnTo>
                    <a:pt x="1992651" y="1215770"/>
                  </a:lnTo>
                  <a:cubicBezTo>
                    <a:pt x="1992651" y="1350064"/>
                    <a:pt x="1883785" y="1458930"/>
                    <a:pt x="1749491" y="1458930"/>
                  </a:cubicBezTo>
                  <a:lnTo>
                    <a:pt x="243160" y="1458930"/>
                  </a:lnTo>
                  <a:cubicBezTo>
                    <a:pt x="108866" y="1458930"/>
                    <a:pt x="0" y="1350064"/>
                    <a:pt x="0" y="1215770"/>
                  </a:cubicBezTo>
                  <a:lnTo>
                    <a:pt x="0" y="243160"/>
                  </a:lnTo>
                  <a:close/>
                </a:path>
              </a:pathLst>
            </a:custGeom>
            <a:solidFill>
              <a:schemeClr val="accent1">
                <a:lumMod val="5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559" tIns="124559" rIns="124559" bIns="124559" numCol="1" spcCol="1270" anchor="ctr" anchorCtr="0">
              <a:noAutofit/>
            </a:bodyPr>
            <a:lstStyle/>
            <a:p>
              <a:pPr marL="0" lvl="0" indent="0" defTabSz="622300">
                <a:spcAft>
                  <a:spcPts val="600"/>
                </a:spcAft>
                <a:buNone/>
              </a:pPr>
              <a:r>
                <a:rPr lang="en-US" sz="1400" kern="1200" dirty="0"/>
                <a:t>2015 - 2017</a:t>
              </a:r>
            </a:p>
            <a:p>
              <a:pPr marL="0" lvl="0" indent="0" defTabSz="622300">
                <a:spcAft>
                  <a:spcPts val="600"/>
                </a:spcAft>
                <a:buNone/>
              </a:pPr>
              <a:r>
                <a:rPr lang="en-US" sz="1400" kern="1200" dirty="0"/>
                <a:t>Working Group on Public </a:t>
              </a:r>
              <a:r>
                <a:rPr lang="en-US" sz="1400" dirty="0"/>
                <a:t>I</a:t>
              </a:r>
              <a:r>
                <a:rPr lang="en-US" sz="1400" kern="1200" dirty="0"/>
                <a:t>nvolvement </a:t>
              </a:r>
            </a:p>
            <a:p>
              <a:pPr marL="0" lvl="0" indent="0" defTabSz="622300">
                <a:spcAft>
                  <a:spcPts val="600"/>
                </a:spcAft>
                <a:buNone/>
              </a:pPr>
              <a:r>
                <a:rPr lang="en-US" sz="1400" kern="1200" dirty="0"/>
                <a:t>Review draft </a:t>
              </a:r>
              <a:r>
                <a:rPr lang="en-US" sz="1400" dirty="0"/>
                <a:t>p</a:t>
              </a:r>
              <a:r>
                <a:rPr lang="en-US" sz="1400" kern="1200" dirty="0"/>
                <a:t>olicy and Consultations	</a:t>
              </a:r>
            </a:p>
          </p:txBody>
        </p:sp>
        <p:sp>
          <p:nvSpPr>
            <p:cNvPr id="9" name="Freeform: Shape 8"/>
            <p:cNvSpPr/>
            <p:nvPr/>
          </p:nvSpPr>
          <p:spPr>
            <a:xfrm>
              <a:off x="8541923" y="2943544"/>
              <a:ext cx="1669675" cy="1458930"/>
            </a:xfrm>
            <a:custGeom>
              <a:avLst/>
              <a:gdLst>
                <a:gd name="connsiteX0" fmla="*/ 0 w 1992651"/>
                <a:gd name="connsiteY0" fmla="*/ 243160 h 1458930"/>
                <a:gd name="connsiteX1" fmla="*/ 243160 w 1992651"/>
                <a:gd name="connsiteY1" fmla="*/ 0 h 1458930"/>
                <a:gd name="connsiteX2" fmla="*/ 1749491 w 1992651"/>
                <a:gd name="connsiteY2" fmla="*/ 0 h 1458930"/>
                <a:gd name="connsiteX3" fmla="*/ 1992651 w 1992651"/>
                <a:gd name="connsiteY3" fmla="*/ 243160 h 1458930"/>
                <a:gd name="connsiteX4" fmla="*/ 1992651 w 1992651"/>
                <a:gd name="connsiteY4" fmla="*/ 1215770 h 1458930"/>
                <a:gd name="connsiteX5" fmla="*/ 1749491 w 1992651"/>
                <a:gd name="connsiteY5" fmla="*/ 1458930 h 1458930"/>
                <a:gd name="connsiteX6" fmla="*/ 243160 w 1992651"/>
                <a:gd name="connsiteY6" fmla="*/ 1458930 h 1458930"/>
                <a:gd name="connsiteX7" fmla="*/ 0 w 1992651"/>
                <a:gd name="connsiteY7" fmla="*/ 1215770 h 1458930"/>
                <a:gd name="connsiteX8" fmla="*/ 0 w 1992651"/>
                <a:gd name="connsiteY8" fmla="*/ 243160 h 1458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2651" h="1458930">
                  <a:moveTo>
                    <a:pt x="0" y="243160"/>
                  </a:moveTo>
                  <a:cubicBezTo>
                    <a:pt x="0" y="108866"/>
                    <a:pt x="108866" y="0"/>
                    <a:pt x="243160" y="0"/>
                  </a:cubicBezTo>
                  <a:lnTo>
                    <a:pt x="1749491" y="0"/>
                  </a:lnTo>
                  <a:cubicBezTo>
                    <a:pt x="1883785" y="0"/>
                    <a:pt x="1992651" y="108866"/>
                    <a:pt x="1992651" y="243160"/>
                  </a:cubicBezTo>
                  <a:lnTo>
                    <a:pt x="1992651" y="1215770"/>
                  </a:lnTo>
                  <a:cubicBezTo>
                    <a:pt x="1992651" y="1350064"/>
                    <a:pt x="1883785" y="1458930"/>
                    <a:pt x="1749491" y="1458930"/>
                  </a:cubicBezTo>
                  <a:lnTo>
                    <a:pt x="243160" y="1458930"/>
                  </a:lnTo>
                  <a:cubicBezTo>
                    <a:pt x="108866" y="1458930"/>
                    <a:pt x="0" y="1350064"/>
                    <a:pt x="0" y="1215770"/>
                  </a:cubicBezTo>
                  <a:lnTo>
                    <a:pt x="0" y="243160"/>
                  </a:lnTo>
                  <a:close/>
                </a:path>
              </a:pathLst>
            </a:custGeom>
            <a:solidFill>
              <a:schemeClr val="accent1">
                <a:lumMod val="5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559" tIns="124559" rIns="124559" bIns="124559" numCol="1" spcCol="1270" anchor="t" anchorCtr="0">
              <a:noAutofit/>
            </a:bodyPr>
            <a:lstStyle/>
            <a:p>
              <a:pPr lvl="0" defTabSz="622300">
                <a:spcAft>
                  <a:spcPts val="600"/>
                </a:spcAft>
              </a:pPr>
              <a:r>
                <a:rPr lang="en-US" sz="1400" dirty="0"/>
                <a:t>2017 </a:t>
              </a:r>
            </a:p>
            <a:p>
              <a:pPr lvl="0" defTabSz="622300">
                <a:spcAft>
                  <a:spcPts val="600"/>
                </a:spcAft>
              </a:pPr>
              <a:r>
                <a:rPr lang="en-US" sz="1400" dirty="0"/>
                <a:t>Internal </a:t>
              </a:r>
              <a:r>
                <a:rPr lang="en-US" sz="1400" kern="1200" dirty="0"/>
                <a:t>and External Consultations – Website (public)</a:t>
              </a:r>
            </a:p>
          </p:txBody>
        </p:sp>
        <p:sp>
          <p:nvSpPr>
            <p:cNvPr id="10" name="Freeform: Shape 9"/>
            <p:cNvSpPr/>
            <p:nvPr/>
          </p:nvSpPr>
          <p:spPr>
            <a:xfrm>
              <a:off x="10999853" y="2622346"/>
              <a:ext cx="2090989" cy="2267582"/>
            </a:xfrm>
            <a:custGeom>
              <a:avLst/>
              <a:gdLst>
                <a:gd name="connsiteX0" fmla="*/ 0 w 1992651"/>
                <a:gd name="connsiteY0" fmla="*/ 243160 h 1458930"/>
                <a:gd name="connsiteX1" fmla="*/ 243160 w 1992651"/>
                <a:gd name="connsiteY1" fmla="*/ 0 h 1458930"/>
                <a:gd name="connsiteX2" fmla="*/ 1749491 w 1992651"/>
                <a:gd name="connsiteY2" fmla="*/ 0 h 1458930"/>
                <a:gd name="connsiteX3" fmla="*/ 1992651 w 1992651"/>
                <a:gd name="connsiteY3" fmla="*/ 243160 h 1458930"/>
                <a:gd name="connsiteX4" fmla="*/ 1992651 w 1992651"/>
                <a:gd name="connsiteY4" fmla="*/ 1215770 h 1458930"/>
                <a:gd name="connsiteX5" fmla="*/ 1749491 w 1992651"/>
                <a:gd name="connsiteY5" fmla="*/ 1458930 h 1458930"/>
                <a:gd name="connsiteX6" fmla="*/ 243160 w 1992651"/>
                <a:gd name="connsiteY6" fmla="*/ 1458930 h 1458930"/>
                <a:gd name="connsiteX7" fmla="*/ 0 w 1992651"/>
                <a:gd name="connsiteY7" fmla="*/ 1215770 h 1458930"/>
                <a:gd name="connsiteX8" fmla="*/ 0 w 1992651"/>
                <a:gd name="connsiteY8" fmla="*/ 243160 h 1458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2651" h="1458930">
                  <a:moveTo>
                    <a:pt x="0" y="243160"/>
                  </a:moveTo>
                  <a:cubicBezTo>
                    <a:pt x="0" y="108866"/>
                    <a:pt x="108866" y="0"/>
                    <a:pt x="243160" y="0"/>
                  </a:cubicBezTo>
                  <a:lnTo>
                    <a:pt x="1749491" y="0"/>
                  </a:lnTo>
                  <a:cubicBezTo>
                    <a:pt x="1883785" y="0"/>
                    <a:pt x="1992651" y="108866"/>
                    <a:pt x="1992651" y="243160"/>
                  </a:cubicBezTo>
                  <a:lnTo>
                    <a:pt x="1992651" y="1215770"/>
                  </a:lnTo>
                  <a:cubicBezTo>
                    <a:pt x="1992651" y="1350064"/>
                    <a:pt x="1883785" y="1458930"/>
                    <a:pt x="1749491" y="1458930"/>
                  </a:cubicBezTo>
                  <a:lnTo>
                    <a:pt x="243160" y="1458930"/>
                  </a:lnTo>
                  <a:cubicBezTo>
                    <a:pt x="108866" y="1458930"/>
                    <a:pt x="0" y="1350064"/>
                    <a:pt x="0" y="1215770"/>
                  </a:cubicBezTo>
                  <a:lnTo>
                    <a:pt x="0" y="243160"/>
                  </a:lnTo>
                  <a:close/>
                </a:path>
              </a:pathLst>
            </a:custGeom>
            <a:solidFill>
              <a:schemeClr val="bg1"/>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559" tIns="124559" rIns="124559" bIns="124559" numCol="1" spcCol="1270" anchor="ctr" anchorCtr="0">
              <a:noAutofit/>
            </a:bodyPr>
            <a:lstStyle/>
            <a:p>
              <a:pPr algn="ctr" defTabSz="622300"/>
              <a:r>
                <a:rPr lang="en-US" sz="2000" b="1" dirty="0">
                  <a:solidFill>
                    <a:schemeClr val="tx2">
                      <a:lumMod val="50000"/>
                    </a:schemeClr>
                  </a:solidFill>
                </a:rPr>
                <a:t>Nov  2017</a:t>
              </a:r>
              <a:endParaRPr lang="en-US" sz="2000" b="1" kern="1200" dirty="0">
                <a:solidFill>
                  <a:schemeClr val="tx2">
                    <a:lumMod val="50000"/>
                  </a:schemeClr>
                </a:solidFill>
              </a:endParaRPr>
            </a:p>
            <a:p>
              <a:pPr marL="0" lvl="0" indent="0" algn="ctr" defTabSz="622300">
                <a:buNone/>
              </a:pPr>
              <a:endParaRPr lang="en-US" sz="2000" b="1" kern="1200" dirty="0">
                <a:solidFill>
                  <a:schemeClr val="tx2">
                    <a:lumMod val="50000"/>
                  </a:schemeClr>
                </a:solidFill>
              </a:endParaRPr>
            </a:p>
            <a:p>
              <a:pPr marL="0" lvl="0" indent="0" algn="ctr" defTabSz="622300">
                <a:buNone/>
              </a:pPr>
              <a:r>
                <a:rPr lang="en-US" sz="2000" b="1" kern="1200" dirty="0">
                  <a:solidFill>
                    <a:schemeClr val="tx2">
                      <a:lumMod val="50000"/>
                    </a:schemeClr>
                  </a:solidFill>
                </a:rPr>
                <a:t>Policy </a:t>
              </a:r>
            </a:p>
            <a:p>
              <a:pPr marL="0" lvl="0" indent="0" algn="ctr" defTabSz="622300">
                <a:buNone/>
              </a:pPr>
              <a:r>
                <a:rPr lang="en-US" sz="2000" b="1" kern="1200" dirty="0">
                  <a:solidFill>
                    <a:schemeClr val="tx2">
                      <a:lumMod val="50000"/>
                    </a:schemeClr>
                  </a:solidFill>
                </a:rPr>
                <a:t>on </a:t>
              </a:r>
            </a:p>
            <a:p>
              <a:pPr marL="0" lvl="0" indent="0" algn="ctr" defTabSz="622300">
                <a:buNone/>
              </a:pPr>
              <a:r>
                <a:rPr lang="en-US" sz="2000" b="1" kern="1200" dirty="0">
                  <a:solidFill>
                    <a:schemeClr val="tx2">
                      <a:lumMod val="50000"/>
                    </a:schemeClr>
                  </a:solidFill>
                </a:rPr>
                <a:t>Stakeholder Engagement</a:t>
              </a:r>
            </a:p>
            <a:p>
              <a:pPr marL="0" lvl="0" indent="0" algn="ctr" defTabSz="622300">
                <a:spcAft>
                  <a:spcPts val="600"/>
                </a:spcAft>
                <a:buNone/>
              </a:pPr>
              <a:endParaRPr lang="en-US" sz="1600" b="1" kern="1200" dirty="0">
                <a:solidFill>
                  <a:schemeClr val="tx2">
                    <a:lumMod val="50000"/>
                  </a:schemeClr>
                </a:solidFill>
              </a:endParaRPr>
            </a:p>
          </p:txBody>
        </p:sp>
      </p:grpSp>
      <p:sp>
        <p:nvSpPr>
          <p:cNvPr id="15" name="Freeform: Shape 14">
            <a:extLst>
              <a:ext uri="{FF2B5EF4-FFF2-40B4-BE49-F238E27FC236}">
                <a16:creationId xmlns:a16="http://schemas.microsoft.com/office/drawing/2014/main" id="{C29779ED-6851-4CDB-8A20-65B47C40214F}"/>
              </a:ext>
            </a:extLst>
          </p:cNvPr>
          <p:cNvSpPr/>
          <p:nvPr/>
        </p:nvSpPr>
        <p:spPr>
          <a:xfrm>
            <a:off x="89070" y="3032569"/>
            <a:ext cx="1645801" cy="1665083"/>
          </a:xfrm>
          <a:custGeom>
            <a:avLst/>
            <a:gdLst>
              <a:gd name="connsiteX0" fmla="*/ 0 w 1992651"/>
              <a:gd name="connsiteY0" fmla="*/ 243160 h 1458930"/>
              <a:gd name="connsiteX1" fmla="*/ 243160 w 1992651"/>
              <a:gd name="connsiteY1" fmla="*/ 0 h 1458930"/>
              <a:gd name="connsiteX2" fmla="*/ 1749491 w 1992651"/>
              <a:gd name="connsiteY2" fmla="*/ 0 h 1458930"/>
              <a:gd name="connsiteX3" fmla="*/ 1992651 w 1992651"/>
              <a:gd name="connsiteY3" fmla="*/ 243160 h 1458930"/>
              <a:gd name="connsiteX4" fmla="*/ 1992651 w 1992651"/>
              <a:gd name="connsiteY4" fmla="*/ 1215770 h 1458930"/>
              <a:gd name="connsiteX5" fmla="*/ 1749491 w 1992651"/>
              <a:gd name="connsiteY5" fmla="*/ 1458930 h 1458930"/>
              <a:gd name="connsiteX6" fmla="*/ 243160 w 1992651"/>
              <a:gd name="connsiteY6" fmla="*/ 1458930 h 1458930"/>
              <a:gd name="connsiteX7" fmla="*/ 0 w 1992651"/>
              <a:gd name="connsiteY7" fmla="*/ 1215770 h 1458930"/>
              <a:gd name="connsiteX8" fmla="*/ 0 w 1992651"/>
              <a:gd name="connsiteY8" fmla="*/ 243160 h 1458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92651" h="1458930">
                <a:moveTo>
                  <a:pt x="0" y="243160"/>
                </a:moveTo>
                <a:cubicBezTo>
                  <a:pt x="0" y="108866"/>
                  <a:pt x="108866" y="0"/>
                  <a:pt x="243160" y="0"/>
                </a:cubicBezTo>
                <a:lnTo>
                  <a:pt x="1749491" y="0"/>
                </a:lnTo>
                <a:cubicBezTo>
                  <a:pt x="1883785" y="0"/>
                  <a:pt x="1992651" y="108866"/>
                  <a:pt x="1992651" y="243160"/>
                </a:cubicBezTo>
                <a:lnTo>
                  <a:pt x="1992651" y="1215770"/>
                </a:lnTo>
                <a:cubicBezTo>
                  <a:pt x="1992651" y="1350064"/>
                  <a:pt x="1883785" y="1458930"/>
                  <a:pt x="1749491" y="1458930"/>
                </a:cubicBezTo>
                <a:lnTo>
                  <a:pt x="243160" y="1458930"/>
                </a:lnTo>
                <a:cubicBezTo>
                  <a:pt x="108866" y="1458930"/>
                  <a:pt x="0" y="1350064"/>
                  <a:pt x="0" y="1215770"/>
                </a:cubicBezTo>
                <a:lnTo>
                  <a:pt x="0" y="243160"/>
                </a:lnTo>
                <a:close/>
              </a:path>
            </a:pathLst>
          </a:custGeom>
          <a:solidFill>
            <a:schemeClr val="accent1">
              <a:lumMod val="50000"/>
            </a:schemeClr>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24559" tIns="124559" rIns="124559" bIns="124559" numCol="1" spcCol="1270" anchor="t" anchorCtr="0">
            <a:noAutofit/>
          </a:bodyPr>
          <a:lstStyle/>
          <a:p>
            <a:pPr marL="342900" lvl="0" indent="-342900" defTabSz="622300">
              <a:spcBef>
                <a:spcPct val="0"/>
              </a:spcBef>
              <a:spcAft>
                <a:spcPts val="600"/>
              </a:spcAft>
              <a:buAutoNum type="arabicPlain" startAt="1994"/>
            </a:pPr>
            <a:r>
              <a:rPr lang="en-US" sz="1400" kern="1200" dirty="0"/>
              <a:t> </a:t>
            </a:r>
            <a:endParaRPr lang="en-US" sz="1400" dirty="0"/>
          </a:p>
          <a:p>
            <a:pPr lvl="0" defTabSz="622300">
              <a:spcBef>
                <a:spcPct val="0"/>
              </a:spcBef>
              <a:spcAft>
                <a:spcPts val="600"/>
              </a:spcAft>
            </a:pPr>
            <a:r>
              <a:rPr lang="en-US" sz="1400" kern="1200" dirty="0"/>
              <a:t>GEF Instrument</a:t>
            </a:r>
          </a:p>
          <a:p>
            <a:pPr lvl="0" defTabSz="622300">
              <a:spcBef>
                <a:spcPct val="0"/>
              </a:spcBef>
              <a:spcAft>
                <a:spcPts val="600"/>
              </a:spcAft>
            </a:pPr>
            <a:r>
              <a:rPr lang="en-US" sz="1200" dirty="0"/>
              <a:t>(Full disclosure, consultation and participation)</a:t>
            </a:r>
            <a:endParaRPr lang="en-US" sz="1200" kern="1200" dirty="0"/>
          </a:p>
          <a:p>
            <a:pPr lvl="0" defTabSz="622300">
              <a:spcBef>
                <a:spcPct val="0"/>
              </a:spcBef>
              <a:spcAft>
                <a:spcPts val="600"/>
              </a:spcAft>
            </a:pPr>
            <a:endParaRPr lang="en-US" sz="1400" kern="1200" dirty="0"/>
          </a:p>
        </p:txBody>
      </p:sp>
      <p:sp>
        <p:nvSpPr>
          <p:cNvPr id="11" name="Circle: Hollow 10">
            <a:extLst>
              <a:ext uri="{FF2B5EF4-FFF2-40B4-BE49-F238E27FC236}">
                <a16:creationId xmlns:a16="http://schemas.microsoft.com/office/drawing/2014/main" id="{601B52CA-7687-4D1D-8F5D-8B0E132E861A}"/>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46EBCF0D-3445-4B5B-A201-244D1D437787}"/>
              </a:ext>
            </a:extLst>
          </p:cNvPr>
          <p:cNvSpPr txBox="1"/>
          <p:nvPr/>
        </p:nvSpPr>
        <p:spPr>
          <a:xfrm>
            <a:off x="0" y="564630"/>
            <a:ext cx="10005848"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Process for an Updated Policy on Stakeholder Engagement</a:t>
            </a:r>
            <a:endParaRPr lang="en-US" sz="2800" b="1" dirty="0">
              <a:solidFill>
                <a:schemeClr val="bg1"/>
              </a:solidFill>
              <a:latin typeface="Calibri" panose="020F0502020204030204"/>
            </a:endParaRPr>
          </a:p>
        </p:txBody>
      </p:sp>
      <p:pic>
        <p:nvPicPr>
          <p:cNvPr id="14" name="Picture 13">
            <a:extLst>
              <a:ext uri="{FF2B5EF4-FFF2-40B4-BE49-F238E27FC236}">
                <a16:creationId xmlns:a16="http://schemas.microsoft.com/office/drawing/2014/main" id="{28DC3670-BDDC-4195-9D35-3844A5754528}"/>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1561937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1FEAFC-C28C-4CCB-B19F-BDAA3AE779DB}"/>
              </a:ext>
            </a:extLst>
          </p:cNvPr>
          <p:cNvSpPr>
            <a:spLocks noGrp="1"/>
          </p:cNvSpPr>
          <p:nvPr>
            <p:ph idx="1"/>
          </p:nvPr>
        </p:nvSpPr>
        <p:spPr>
          <a:xfrm>
            <a:off x="5801446" y="1778289"/>
            <a:ext cx="5613143" cy="3937658"/>
          </a:xfrm>
        </p:spPr>
        <p:txBody>
          <a:bodyPr/>
          <a:lstStyle/>
          <a:p>
            <a:pPr marL="0" indent="0">
              <a:buNone/>
            </a:pPr>
            <a:r>
              <a:rPr lang="en-US" b="1" i="1" dirty="0"/>
              <a:t>Objective</a:t>
            </a:r>
          </a:p>
          <a:p>
            <a:pPr marL="0" indent="0">
              <a:buSzPct val="150000"/>
              <a:buNone/>
            </a:pPr>
            <a:endParaRPr lang="en-US" dirty="0"/>
          </a:p>
          <a:p>
            <a:pPr marL="0" indent="0">
              <a:buSzPct val="150000"/>
              <a:buNone/>
            </a:pPr>
            <a:r>
              <a:rPr lang="en-US" dirty="0"/>
              <a:t>Promote the </a:t>
            </a:r>
            <a:r>
              <a:rPr lang="en-US" b="1" dirty="0"/>
              <a:t>inclusive and meaningful participation </a:t>
            </a:r>
            <a:r>
              <a:rPr lang="en-US" dirty="0"/>
              <a:t>of Stakeholders in GEF’s governance and operations in support of the GEF’s mandate to protect the global environment.  </a:t>
            </a:r>
          </a:p>
          <a:p>
            <a:endParaRPr lang="en-US" dirty="0"/>
          </a:p>
        </p:txBody>
      </p:sp>
      <p:sp>
        <p:nvSpPr>
          <p:cNvPr id="5" name="Circle: Hollow 4">
            <a:extLst>
              <a:ext uri="{FF2B5EF4-FFF2-40B4-BE49-F238E27FC236}">
                <a16:creationId xmlns:a16="http://schemas.microsoft.com/office/drawing/2014/main" id="{4871188F-565F-4A26-BE5B-D9E6B7D15FFE}"/>
              </a:ext>
            </a:extLst>
          </p:cNvPr>
          <p:cNvSpPr/>
          <p:nvPr/>
        </p:nvSpPr>
        <p:spPr>
          <a:xfrm>
            <a:off x="645090" y="14044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TextBox 5">
            <a:extLst>
              <a:ext uri="{FF2B5EF4-FFF2-40B4-BE49-F238E27FC236}">
                <a16:creationId xmlns:a16="http://schemas.microsoft.com/office/drawing/2014/main" id="{D012541D-F783-4AA2-A71D-C55E1C8D28F0}"/>
              </a:ext>
            </a:extLst>
          </p:cNvPr>
          <p:cNvSpPr txBox="1"/>
          <p:nvPr/>
        </p:nvSpPr>
        <p:spPr>
          <a:xfrm>
            <a:off x="0" y="554120"/>
            <a:ext cx="7882759"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Updated Policy on Stakeholder Engagement</a:t>
            </a:r>
            <a:endParaRPr lang="en-US" sz="2800" b="1" dirty="0">
              <a:solidFill>
                <a:schemeClr val="bg1"/>
              </a:solidFill>
              <a:latin typeface="Calibri" panose="020F0502020204030204"/>
            </a:endParaRPr>
          </a:p>
        </p:txBody>
      </p:sp>
      <p:pic>
        <p:nvPicPr>
          <p:cNvPr id="7" name="Picture 6">
            <a:extLst>
              <a:ext uri="{FF2B5EF4-FFF2-40B4-BE49-F238E27FC236}">
                <a16:creationId xmlns:a16="http://schemas.microsoft.com/office/drawing/2014/main" id="{49A0DA5F-3330-43F2-8004-C971ABDC904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pic>
        <p:nvPicPr>
          <p:cNvPr id="2" name="Picture 1">
            <a:extLst>
              <a:ext uri="{FF2B5EF4-FFF2-40B4-BE49-F238E27FC236}">
                <a16:creationId xmlns:a16="http://schemas.microsoft.com/office/drawing/2014/main" id="{01D6CC81-6E9A-401B-A821-1AA610ED2CAA}"/>
              </a:ext>
            </a:extLst>
          </p:cNvPr>
          <p:cNvPicPr>
            <a:picLocks noChangeAspect="1"/>
          </p:cNvPicPr>
          <p:nvPr/>
        </p:nvPicPr>
        <p:blipFill rotWithShape="1">
          <a:blip r:embed="rId3"/>
          <a:srcRect l="36113" t="21741" r="36408" b="14810"/>
          <a:stretch/>
        </p:blipFill>
        <p:spPr>
          <a:xfrm>
            <a:off x="1997849" y="1491020"/>
            <a:ext cx="3350239" cy="435133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4" name="TextBox 3">
            <a:extLst>
              <a:ext uri="{FF2B5EF4-FFF2-40B4-BE49-F238E27FC236}">
                <a16:creationId xmlns:a16="http://schemas.microsoft.com/office/drawing/2014/main" id="{15CDB38C-BA6D-491A-B611-9E2031013A43}"/>
              </a:ext>
            </a:extLst>
          </p:cNvPr>
          <p:cNvSpPr txBox="1"/>
          <p:nvPr/>
        </p:nvSpPr>
        <p:spPr>
          <a:xfrm>
            <a:off x="477536" y="6165380"/>
            <a:ext cx="6927686" cy="276999"/>
          </a:xfrm>
          <a:prstGeom prst="rect">
            <a:avLst/>
          </a:prstGeom>
          <a:noFill/>
        </p:spPr>
        <p:txBody>
          <a:bodyPr wrap="square" rtlCol="0">
            <a:spAutoFit/>
          </a:bodyPr>
          <a:lstStyle/>
          <a:p>
            <a:r>
              <a:rPr lang="en-US" sz="1200" dirty="0">
                <a:hlinkClick r:id="rId4"/>
              </a:rPr>
              <a:t>https://www.thegef.org/sites/default/files/publications/GEFPolicySeries_StakeholderEngagement_r4.pdf</a:t>
            </a:r>
            <a:r>
              <a:rPr lang="en-US" sz="1200" dirty="0"/>
              <a:t> </a:t>
            </a:r>
          </a:p>
        </p:txBody>
      </p:sp>
    </p:spTree>
    <p:extLst>
      <p:ext uri="{BB962C8B-B14F-4D97-AF65-F5344CB8AC3E}">
        <p14:creationId xmlns:p14="http://schemas.microsoft.com/office/powerpoint/2010/main" val="2576467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3C5670-4868-4174-8363-4C9B6D4B60DA}"/>
              </a:ext>
            </a:extLst>
          </p:cNvPr>
          <p:cNvSpPr txBox="1"/>
          <p:nvPr/>
        </p:nvSpPr>
        <p:spPr>
          <a:xfrm>
            <a:off x="1256225" y="1614545"/>
            <a:ext cx="10368216" cy="4647426"/>
          </a:xfrm>
          <a:prstGeom prst="rect">
            <a:avLst/>
          </a:prstGeom>
          <a:solidFill>
            <a:schemeClr val="bg1"/>
          </a:solidFill>
        </p:spPr>
        <p:txBody>
          <a:bodyPr wrap="square" rtlCol="0">
            <a:spAutoFit/>
          </a:bodyPr>
          <a:lstStyle/>
          <a:p>
            <a:r>
              <a:rPr lang="en-US" sz="3200" b="1" dirty="0">
                <a:solidFill>
                  <a:schemeClr val="accent6">
                    <a:lumMod val="50000"/>
                  </a:schemeClr>
                </a:solidFill>
              </a:rPr>
              <a:t>Core Principles</a:t>
            </a:r>
          </a:p>
          <a:p>
            <a:endParaRPr lang="en-US" sz="2400" dirty="0"/>
          </a:p>
          <a:p>
            <a:pPr marL="800100" lvl="1" indent="-342900">
              <a:buFont typeface="Wingdings" panose="05000000000000000000" pitchFamily="2" charset="2"/>
              <a:buChar char="q"/>
            </a:pPr>
            <a:r>
              <a:rPr lang="en-US" sz="2400" b="1" dirty="0"/>
              <a:t>Constructive, responsive, accountable and transparent</a:t>
            </a:r>
            <a:endParaRPr lang="en-US" sz="2400" dirty="0"/>
          </a:p>
          <a:p>
            <a:pPr lvl="1"/>
            <a:endParaRPr lang="en-US" sz="2400" dirty="0"/>
          </a:p>
          <a:p>
            <a:pPr marL="800100" lvl="1" indent="-342900">
              <a:buFont typeface="Wingdings" panose="05000000000000000000" pitchFamily="2" charset="2"/>
              <a:buChar char="q"/>
            </a:pPr>
            <a:r>
              <a:rPr lang="en-US" sz="2400" dirty="0"/>
              <a:t>F</a:t>
            </a:r>
            <a:r>
              <a:rPr lang="en-US" sz="2400" b="1" dirty="0"/>
              <a:t>air, balanced, and inclusive </a:t>
            </a:r>
            <a:r>
              <a:rPr lang="en-US" sz="2400" dirty="0"/>
              <a:t>participation</a:t>
            </a:r>
          </a:p>
          <a:p>
            <a:pPr lvl="1"/>
            <a:endParaRPr lang="en-US" sz="2400" dirty="0"/>
          </a:p>
          <a:p>
            <a:pPr marL="800100" lvl="1" indent="-342900">
              <a:buFont typeface="Wingdings" panose="05000000000000000000" pitchFamily="2" charset="2"/>
              <a:buChar char="q"/>
            </a:pPr>
            <a:r>
              <a:rPr lang="en-US" sz="2400" dirty="0"/>
              <a:t>It applies to </a:t>
            </a:r>
            <a:r>
              <a:rPr lang="en-US" sz="2400" b="1" dirty="0"/>
              <a:t>all GEF-financed activities</a:t>
            </a:r>
          </a:p>
          <a:p>
            <a:pPr lvl="1"/>
            <a:endParaRPr lang="en-US" sz="2400" dirty="0"/>
          </a:p>
          <a:p>
            <a:pPr marL="800100" lvl="1" indent="-342900">
              <a:buFont typeface="Wingdings" panose="05000000000000000000" pitchFamily="2" charset="2"/>
              <a:buChar char="q"/>
            </a:pPr>
            <a:r>
              <a:rPr lang="en-US" sz="2400" dirty="0"/>
              <a:t>S</a:t>
            </a:r>
            <a:r>
              <a:rPr lang="en-US" sz="2400" b="1" dirty="0"/>
              <a:t>ustained commitment and action</a:t>
            </a:r>
            <a:r>
              <a:rPr lang="en-US" sz="2400" dirty="0"/>
              <a:t>, including allocation of resources</a:t>
            </a:r>
          </a:p>
          <a:p>
            <a:pPr lvl="1"/>
            <a:endParaRPr lang="en-US" sz="2400" dirty="0"/>
          </a:p>
          <a:p>
            <a:pPr marL="800100" lvl="1" indent="-342900">
              <a:buFont typeface="Wingdings" panose="05000000000000000000" pitchFamily="2" charset="2"/>
              <a:buChar char="q"/>
            </a:pPr>
            <a:r>
              <a:rPr lang="en-US" sz="2400" dirty="0"/>
              <a:t>Supported by appropriate documentation and </a:t>
            </a:r>
            <a:r>
              <a:rPr lang="en-US" sz="2400" b="1" dirty="0"/>
              <a:t>easy and timely access to information</a:t>
            </a:r>
            <a:endParaRPr lang="en-US" sz="2400" dirty="0">
              <a:solidFill>
                <a:schemeClr val="accent1">
                  <a:lumMod val="75000"/>
                </a:schemeClr>
              </a:solidFill>
            </a:endParaRPr>
          </a:p>
        </p:txBody>
      </p:sp>
      <p:sp>
        <p:nvSpPr>
          <p:cNvPr id="4" name="Circle: Hollow 3">
            <a:extLst>
              <a:ext uri="{FF2B5EF4-FFF2-40B4-BE49-F238E27FC236}">
                <a16:creationId xmlns:a16="http://schemas.microsoft.com/office/drawing/2014/main" id="{B5D0A893-01DC-43FC-B439-4EBA4B0EA36E}"/>
              </a:ext>
            </a:extLst>
          </p:cNvPr>
          <p:cNvSpPr/>
          <p:nvPr/>
        </p:nvSpPr>
        <p:spPr>
          <a:xfrm>
            <a:off x="645090" y="14044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extLst>
              <a:ext uri="{FF2B5EF4-FFF2-40B4-BE49-F238E27FC236}">
                <a16:creationId xmlns:a16="http://schemas.microsoft.com/office/drawing/2014/main" id="{DCCCBF8E-2F95-4D0B-A085-7BB959C73057}"/>
              </a:ext>
            </a:extLst>
          </p:cNvPr>
          <p:cNvSpPr txBox="1"/>
          <p:nvPr/>
        </p:nvSpPr>
        <p:spPr>
          <a:xfrm>
            <a:off x="0" y="554120"/>
            <a:ext cx="7367752" cy="523220"/>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a:t>
            </a:r>
            <a:r>
              <a:rPr lang="en-US" sz="2800" b="1" dirty="0">
                <a:solidFill>
                  <a:schemeClr val="bg1"/>
                </a:solidFill>
              </a:rPr>
              <a:t>GEF’s Policy on Stakeholder Engagement</a:t>
            </a:r>
            <a:endParaRPr lang="en-US" sz="2800" b="1" dirty="0">
              <a:solidFill>
                <a:schemeClr val="bg1"/>
              </a:solidFill>
              <a:latin typeface="Calibri" panose="020F0502020204030204"/>
            </a:endParaRPr>
          </a:p>
        </p:txBody>
      </p:sp>
      <p:pic>
        <p:nvPicPr>
          <p:cNvPr id="8" name="Picture 7">
            <a:extLst>
              <a:ext uri="{FF2B5EF4-FFF2-40B4-BE49-F238E27FC236}">
                <a16:creationId xmlns:a16="http://schemas.microsoft.com/office/drawing/2014/main" id="{C64D3CAF-81E7-463A-9FDE-AEFEC25410E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2783015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7C4FD2BC-B8A8-40D8-BA6A-ACB4643A4852}"/>
              </a:ext>
            </a:extLst>
          </p:cNvPr>
          <p:cNvGrpSpPr/>
          <p:nvPr/>
        </p:nvGrpSpPr>
        <p:grpSpPr>
          <a:xfrm>
            <a:off x="1471801" y="1955870"/>
            <a:ext cx="9647789" cy="1646953"/>
            <a:chOff x="620474" y="1879079"/>
            <a:chExt cx="6469231" cy="1646953"/>
          </a:xfrm>
        </p:grpSpPr>
        <p:sp>
          <p:nvSpPr>
            <p:cNvPr id="2" name="Frame 1">
              <a:extLst>
                <a:ext uri="{FF2B5EF4-FFF2-40B4-BE49-F238E27FC236}">
                  <a16:creationId xmlns:a16="http://schemas.microsoft.com/office/drawing/2014/main" id="{BDBE2DF6-D8F0-4509-A4F6-2F3591430A92}"/>
                </a:ext>
              </a:extLst>
            </p:cNvPr>
            <p:cNvSpPr/>
            <p:nvPr/>
          </p:nvSpPr>
          <p:spPr>
            <a:xfrm>
              <a:off x="620474" y="1879079"/>
              <a:ext cx="1591885" cy="1646953"/>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Frame 2">
              <a:extLst>
                <a:ext uri="{FF2B5EF4-FFF2-40B4-BE49-F238E27FC236}">
                  <a16:creationId xmlns:a16="http://schemas.microsoft.com/office/drawing/2014/main" id="{D27A5333-6B23-48EA-9029-1AE2FA86B8FE}"/>
                </a:ext>
              </a:extLst>
            </p:cNvPr>
            <p:cNvSpPr/>
            <p:nvPr/>
          </p:nvSpPr>
          <p:spPr>
            <a:xfrm>
              <a:off x="3090259" y="1879079"/>
              <a:ext cx="1591885" cy="1646953"/>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Frame 3">
              <a:extLst>
                <a:ext uri="{FF2B5EF4-FFF2-40B4-BE49-F238E27FC236}">
                  <a16:creationId xmlns:a16="http://schemas.microsoft.com/office/drawing/2014/main" id="{3AD05A42-1A04-4B42-A6BF-91E711493563}"/>
                </a:ext>
              </a:extLst>
            </p:cNvPr>
            <p:cNvSpPr/>
            <p:nvPr/>
          </p:nvSpPr>
          <p:spPr>
            <a:xfrm>
              <a:off x="5497820" y="1879079"/>
              <a:ext cx="1591885" cy="1646953"/>
            </a:xfrm>
            <a:prstGeom prst="fram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8736E554-A44F-4528-923A-653B1D1397D8}"/>
                </a:ext>
              </a:extLst>
            </p:cNvPr>
            <p:cNvSpPr txBox="1"/>
            <p:nvPr/>
          </p:nvSpPr>
          <p:spPr>
            <a:xfrm>
              <a:off x="693341" y="2506634"/>
              <a:ext cx="3511273" cy="369332"/>
            </a:xfrm>
            <a:prstGeom prst="rect">
              <a:avLst/>
            </a:prstGeom>
            <a:solidFill>
              <a:schemeClr val="bg1"/>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lumMod val="50000"/>
                    </a:schemeClr>
                  </a:solidFill>
                  <a:effectLst/>
                  <a:uLnTx/>
                  <a:uFillTx/>
                  <a:latin typeface="Calibri"/>
                  <a:ea typeface="+mn-ea"/>
                  <a:cs typeface="+mn-cs"/>
                </a:rPr>
                <a:t>PIF &amp; PFD </a:t>
              </a:r>
            </a:p>
          </p:txBody>
        </p:sp>
        <p:sp>
          <p:nvSpPr>
            <p:cNvPr id="8" name="TextBox 7">
              <a:extLst>
                <a:ext uri="{FF2B5EF4-FFF2-40B4-BE49-F238E27FC236}">
                  <a16:creationId xmlns:a16="http://schemas.microsoft.com/office/drawing/2014/main" id="{F6136E3E-E55C-4CF2-BC77-F3347850CCB4}"/>
                </a:ext>
              </a:extLst>
            </p:cNvPr>
            <p:cNvSpPr txBox="1"/>
            <p:nvPr/>
          </p:nvSpPr>
          <p:spPr>
            <a:xfrm>
              <a:off x="2963438" y="2496779"/>
              <a:ext cx="3547642"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lumMod val="50000"/>
                    </a:schemeClr>
                  </a:solidFill>
                  <a:latin typeface="Calibri"/>
                </a:rPr>
                <a:t>CEO Endorsement</a:t>
              </a:r>
              <a:r>
                <a:rPr kumimoji="0" lang="en-US" sz="1800" b="1" i="0" u="none" strike="noStrike" kern="1200" cap="none" spc="0" normalizeH="0" baseline="0" noProof="0" dirty="0">
                  <a:ln>
                    <a:noFill/>
                  </a:ln>
                  <a:solidFill>
                    <a:schemeClr val="tx2">
                      <a:lumMod val="50000"/>
                    </a:schemeClr>
                  </a:solidFill>
                  <a:effectLst/>
                  <a:uLnTx/>
                  <a:uFillTx/>
                  <a:latin typeface="Calibri"/>
                  <a:ea typeface="+mn-ea"/>
                  <a:cs typeface="+mn-cs"/>
                </a:rPr>
                <a:t> </a:t>
              </a:r>
            </a:p>
          </p:txBody>
        </p:sp>
        <p:sp>
          <p:nvSpPr>
            <p:cNvPr id="9" name="TextBox 8">
              <a:extLst>
                <a:ext uri="{FF2B5EF4-FFF2-40B4-BE49-F238E27FC236}">
                  <a16:creationId xmlns:a16="http://schemas.microsoft.com/office/drawing/2014/main" id="{1D8AE1AA-23CF-4D86-87F4-479279B42D0F}"/>
                </a:ext>
              </a:extLst>
            </p:cNvPr>
            <p:cNvSpPr txBox="1"/>
            <p:nvPr/>
          </p:nvSpPr>
          <p:spPr>
            <a:xfrm>
              <a:off x="5477789" y="2496779"/>
              <a:ext cx="1539049"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2">
                      <a:lumMod val="50000"/>
                    </a:schemeClr>
                  </a:solidFill>
                  <a:effectLst/>
                  <a:uLnTx/>
                  <a:uFillTx/>
                  <a:latin typeface="Calibri"/>
                  <a:ea typeface="+mn-ea"/>
                  <a:cs typeface="+mn-cs"/>
                </a:rPr>
                <a:t>Reporting</a:t>
              </a:r>
            </a:p>
          </p:txBody>
        </p:sp>
        <p:sp>
          <p:nvSpPr>
            <p:cNvPr id="14" name="Arrow: Pentagon 13">
              <a:extLst>
                <a:ext uri="{FF2B5EF4-FFF2-40B4-BE49-F238E27FC236}">
                  <a16:creationId xmlns:a16="http://schemas.microsoft.com/office/drawing/2014/main" id="{D684E30B-E32B-4FC4-877F-0E072DDF3A1D}"/>
                </a:ext>
              </a:extLst>
            </p:cNvPr>
            <p:cNvSpPr/>
            <p:nvPr/>
          </p:nvSpPr>
          <p:spPr>
            <a:xfrm>
              <a:off x="2424464" y="2474375"/>
              <a:ext cx="480225" cy="436896"/>
            </a:xfrm>
            <a:prstGeom prst="homePlat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Pentagon 14">
              <a:extLst>
                <a:ext uri="{FF2B5EF4-FFF2-40B4-BE49-F238E27FC236}">
                  <a16:creationId xmlns:a16="http://schemas.microsoft.com/office/drawing/2014/main" id="{E65BEF4B-C885-46B0-A768-97AB3228FAF7}"/>
                </a:ext>
              </a:extLst>
            </p:cNvPr>
            <p:cNvSpPr/>
            <p:nvPr/>
          </p:nvSpPr>
          <p:spPr>
            <a:xfrm>
              <a:off x="4890596" y="2474375"/>
              <a:ext cx="480225" cy="436896"/>
            </a:xfrm>
            <a:prstGeom prst="homePlat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F5B67DCE-F571-4ED3-B300-525DED3A3B5E}"/>
              </a:ext>
            </a:extLst>
          </p:cNvPr>
          <p:cNvSpPr txBox="1"/>
          <p:nvPr/>
        </p:nvSpPr>
        <p:spPr>
          <a:xfrm>
            <a:off x="3466796" y="1365321"/>
            <a:ext cx="6127995" cy="461665"/>
          </a:xfrm>
          <a:prstGeom prst="rect">
            <a:avLst/>
          </a:prstGeom>
          <a:noFill/>
        </p:spPr>
        <p:txBody>
          <a:bodyPr wrap="square" rtlCol="0">
            <a:spAutoFit/>
          </a:bodyPr>
          <a:lstStyle/>
          <a:p>
            <a:r>
              <a:rPr lang="en-US" sz="2400" b="1" dirty="0">
                <a:solidFill>
                  <a:schemeClr val="accent6">
                    <a:lumMod val="50000"/>
                  </a:schemeClr>
                </a:solidFill>
              </a:rPr>
              <a:t>Project and Program Cycle Requirements</a:t>
            </a:r>
          </a:p>
        </p:txBody>
      </p:sp>
      <p:sp>
        <p:nvSpPr>
          <p:cNvPr id="19" name="TextBox 18">
            <a:extLst>
              <a:ext uri="{FF2B5EF4-FFF2-40B4-BE49-F238E27FC236}">
                <a16:creationId xmlns:a16="http://schemas.microsoft.com/office/drawing/2014/main" id="{4E25BDD1-3230-41C8-B63A-11ABE620A2CD}"/>
              </a:ext>
            </a:extLst>
          </p:cNvPr>
          <p:cNvSpPr txBox="1"/>
          <p:nvPr/>
        </p:nvSpPr>
        <p:spPr>
          <a:xfrm>
            <a:off x="1003223" y="3753087"/>
            <a:ext cx="3158931" cy="2462213"/>
          </a:xfrm>
          <a:prstGeom prst="rect">
            <a:avLst/>
          </a:prstGeom>
          <a:noFill/>
        </p:spPr>
        <p:txBody>
          <a:bodyPr wrap="square" rtlCol="0">
            <a:spAutoFit/>
          </a:bodyPr>
          <a:lstStyle/>
          <a:p>
            <a:pPr marL="285750" lvl="0" indent="-285750">
              <a:buFont typeface="Wingdings" panose="05000000000000000000" pitchFamily="2" charset="2"/>
              <a:buChar char="ü"/>
            </a:pPr>
            <a:r>
              <a:rPr lang="en-US" sz="1600" b="1" dirty="0">
                <a:solidFill>
                  <a:schemeClr val="accent1">
                    <a:lumMod val="75000"/>
                  </a:schemeClr>
                </a:solidFill>
              </a:rPr>
              <a:t>Description of any consultations conducted during project development*</a:t>
            </a:r>
          </a:p>
          <a:p>
            <a:pPr marL="285750" lvl="0" indent="-285750">
              <a:buFont typeface="Wingdings" panose="05000000000000000000" pitchFamily="2" charset="2"/>
              <a:buChar char="ü"/>
            </a:pPr>
            <a:endParaRPr lang="en-US" sz="1400" b="1" dirty="0">
              <a:solidFill>
                <a:schemeClr val="accent1">
                  <a:lumMod val="75000"/>
                </a:schemeClr>
              </a:solidFill>
            </a:endParaRPr>
          </a:p>
          <a:p>
            <a:pPr marL="285750" lvl="0" indent="-285750">
              <a:buFont typeface="Wingdings" panose="05000000000000000000" pitchFamily="2" charset="2"/>
              <a:buChar char="ü"/>
            </a:pPr>
            <a:r>
              <a:rPr lang="en-US" sz="1600" b="1" dirty="0">
                <a:solidFill>
                  <a:schemeClr val="accent1">
                    <a:lumMod val="75000"/>
                  </a:schemeClr>
                </a:solidFill>
              </a:rPr>
              <a:t>Information on how Stakeholders will be engaged and means of engagement throughout the project cycle</a:t>
            </a:r>
          </a:p>
          <a:p>
            <a:pPr lvl="0"/>
            <a:endParaRPr lang="en-US" sz="1400" dirty="0">
              <a:solidFill>
                <a:schemeClr val="accent1">
                  <a:lumMod val="75000"/>
                </a:schemeClr>
              </a:solidFill>
            </a:endParaRPr>
          </a:p>
          <a:p>
            <a:pPr lvl="0">
              <a:buClr>
                <a:srgbClr val="002060"/>
              </a:buClr>
              <a:buSzPct val="150000"/>
              <a:defRPr/>
            </a:pPr>
            <a:r>
              <a:rPr lang="en-US" sz="1400" b="1" i="1" dirty="0">
                <a:solidFill>
                  <a:srgbClr val="002060"/>
                </a:solidFill>
                <a:latin typeface="Calibri"/>
              </a:rPr>
              <a:t>       * </a:t>
            </a:r>
            <a:r>
              <a:rPr lang="en-US" sz="1400" i="1" dirty="0">
                <a:solidFill>
                  <a:schemeClr val="accent1">
                    <a:lumMod val="75000"/>
                  </a:schemeClr>
                </a:solidFill>
              </a:rPr>
              <a:t>(preparation of the PIF)</a:t>
            </a:r>
            <a:endParaRPr lang="en-US" sz="1400" b="1" i="1" dirty="0">
              <a:solidFill>
                <a:srgbClr val="002060"/>
              </a:solidFill>
              <a:latin typeface="Calibri"/>
            </a:endParaRPr>
          </a:p>
        </p:txBody>
      </p:sp>
      <p:sp>
        <p:nvSpPr>
          <p:cNvPr id="22" name="TextBox 21">
            <a:extLst>
              <a:ext uri="{FF2B5EF4-FFF2-40B4-BE49-F238E27FC236}">
                <a16:creationId xmlns:a16="http://schemas.microsoft.com/office/drawing/2014/main" id="{1ACDFAD9-B9AE-4937-878D-84BC48310468}"/>
              </a:ext>
            </a:extLst>
          </p:cNvPr>
          <p:cNvSpPr txBox="1"/>
          <p:nvPr/>
        </p:nvSpPr>
        <p:spPr>
          <a:xfrm>
            <a:off x="4823466" y="3754998"/>
            <a:ext cx="3158931" cy="1046440"/>
          </a:xfrm>
          <a:prstGeom prst="rect">
            <a:avLst/>
          </a:prstGeom>
          <a:noFill/>
        </p:spPr>
        <p:txBody>
          <a:bodyPr wrap="square" rtlCol="0">
            <a:spAutoFit/>
          </a:bodyPr>
          <a:lstStyle/>
          <a:p>
            <a:pPr marL="285750" lvl="0" indent="-285750">
              <a:buFont typeface="Wingdings" panose="05000000000000000000" pitchFamily="2" charset="2"/>
              <a:buChar char="ü"/>
            </a:pPr>
            <a:r>
              <a:rPr lang="en-US" sz="1600" b="1" dirty="0">
                <a:solidFill>
                  <a:schemeClr val="accent1">
                    <a:lumMod val="75000"/>
                  </a:schemeClr>
                </a:solidFill>
              </a:rPr>
              <a:t>Provide Stakeholder Engagement Plans </a:t>
            </a:r>
            <a:r>
              <a:rPr lang="en-US" sz="1600" b="1" i="1" dirty="0">
                <a:solidFill>
                  <a:srgbClr val="002060"/>
                </a:solidFill>
              </a:rPr>
              <a:t>* </a:t>
            </a:r>
            <a:r>
              <a:rPr lang="en-US" sz="1600" b="1" dirty="0">
                <a:solidFill>
                  <a:schemeClr val="accent1">
                    <a:lumMod val="75000"/>
                  </a:schemeClr>
                </a:solidFill>
              </a:rPr>
              <a:t>or equivalent documentation</a:t>
            </a:r>
          </a:p>
          <a:p>
            <a:pPr marL="285750" lvl="0" indent="-285750">
              <a:buFont typeface="Wingdings" panose="05000000000000000000" pitchFamily="2" charset="2"/>
              <a:buChar char="ü"/>
            </a:pPr>
            <a:endParaRPr lang="en-US" sz="1400" dirty="0">
              <a:solidFill>
                <a:schemeClr val="accent1">
                  <a:lumMod val="75000"/>
                </a:schemeClr>
              </a:solidFill>
            </a:endParaRPr>
          </a:p>
        </p:txBody>
      </p:sp>
      <p:sp>
        <p:nvSpPr>
          <p:cNvPr id="30" name="TextBox 29">
            <a:extLst>
              <a:ext uri="{FF2B5EF4-FFF2-40B4-BE49-F238E27FC236}">
                <a16:creationId xmlns:a16="http://schemas.microsoft.com/office/drawing/2014/main" id="{DA51C502-09D9-4994-8A63-FA629330D816}"/>
              </a:ext>
            </a:extLst>
          </p:cNvPr>
          <p:cNvSpPr txBox="1"/>
          <p:nvPr/>
        </p:nvSpPr>
        <p:spPr>
          <a:xfrm>
            <a:off x="8643710" y="3796546"/>
            <a:ext cx="2577726" cy="2000548"/>
          </a:xfrm>
          <a:prstGeom prst="rect">
            <a:avLst/>
          </a:prstGeom>
          <a:noFill/>
        </p:spPr>
        <p:txBody>
          <a:bodyPr wrap="square" rtlCol="0">
            <a:spAutoFit/>
          </a:bodyPr>
          <a:lstStyle/>
          <a:p>
            <a:pPr marL="285750" indent="-285750">
              <a:buClr>
                <a:srgbClr val="002060"/>
              </a:buClr>
              <a:buSzPct val="100000"/>
              <a:buFont typeface="Wingdings" panose="05000000000000000000" pitchFamily="2" charset="2"/>
              <a:buChar char="ü"/>
              <a:defRPr/>
            </a:pPr>
            <a:r>
              <a:rPr lang="en-US" sz="1600" b="1" dirty="0">
                <a:solidFill>
                  <a:schemeClr val="accent1">
                    <a:lumMod val="75000"/>
                  </a:schemeClr>
                </a:solidFill>
              </a:rPr>
              <a:t>Include information in PIRs, MTRs, TEs on progress, challenges and outcomes of the implementation of stakeholder engagement</a:t>
            </a:r>
          </a:p>
          <a:p>
            <a:pPr marL="285750" lvl="0" indent="-285750">
              <a:buClr>
                <a:srgbClr val="002060"/>
              </a:buClr>
              <a:buSzPct val="150000"/>
              <a:buFont typeface="Wingdings" panose="05000000000000000000" pitchFamily="2" charset="2"/>
              <a:buChar char="ü"/>
              <a:defRPr/>
            </a:pPr>
            <a:endParaRPr lang="en-US" sz="1400" dirty="0"/>
          </a:p>
          <a:p>
            <a:pPr lvl="0">
              <a:buClr>
                <a:srgbClr val="002060"/>
              </a:buClr>
              <a:buSzPct val="150000"/>
              <a:defRPr/>
            </a:pPr>
            <a:r>
              <a:rPr lang="en-US" sz="1400" dirty="0"/>
              <a:t> </a:t>
            </a:r>
          </a:p>
        </p:txBody>
      </p:sp>
      <p:sp>
        <p:nvSpPr>
          <p:cNvPr id="20" name="Circle: Hollow 19">
            <a:extLst>
              <a:ext uri="{FF2B5EF4-FFF2-40B4-BE49-F238E27FC236}">
                <a16:creationId xmlns:a16="http://schemas.microsoft.com/office/drawing/2014/main" id="{2B464E06-9001-4F60-8ED8-4E002416EF3F}"/>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a:extLst>
              <a:ext uri="{FF2B5EF4-FFF2-40B4-BE49-F238E27FC236}">
                <a16:creationId xmlns:a16="http://schemas.microsoft.com/office/drawing/2014/main" id="{555309B1-A348-46FF-AD81-8EC7B3F0A635}"/>
              </a:ext>
            </a:extLst>
          </p:cNvPr>
          <p:cNvSpPr txBox="1"/>
          <p:nvPr/>
        </p:nvSpPr>
        <p:spPr>
          <a:xfrm>
            <a:off x="0" y="554120"/>
            <a:ext cx="5843752" cy="461665"/>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Overview of Policy Requirements</a:t>
            </a:r>
            <a:endParaRPr lang="en-US" sz="2800" b="1" dirty="0">
              <a:solidFill>
                <a:schemeClr val="bg1"/>
              </a:solidFill>
              <a:latin typeface="Calibri" panose="020F0502020204030204"/>
            </a:endParaRPr>
          </a:p>
        </p:txBody>
      </p:sp>
      <p:pic>
        <p:nvPicPr>
          <p:cNvPr id="23" name="Picture 22">
            <a:extLst>
              <a:ext uri="{FF2B5EF4-FFF2-40B4-BE49-F238E27FC236}">
                <a16:creationId xmlns:a16="http://schemas.microsoft.com/office/drawing/2014/main" id="{963E009A-B505-448D-81C6-73591BCBA0A2}"/>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
        <p:nvSpPr>
          <p:cNvPr id="5" name="Double Bracket 4">
            <a:extLst>
              <a:ext uri="{FF2B5EF4-FFF2-40B4-BE49-F238E27FC236}">
                <a16:creationId xmlns:a16="http://schemas.microsoft.com/office/drawing/2014/main" id="{2B5AE980-F119-46C0-A0E5-1080B716F8C5}"/>
              </a:ext>
            </a:extLst>
          </p:cNvPr>
          <p:cNvSpPr/>
          <p:nvPr/>
        </p:nvSpPr>
        <p:spPr>
          <a:xfrm>
            <a:off x="4878330" y="4697031"/>
            <a:ext cx="3319740" cy="2000548"/>
          </a:xfrm>
          <a:prstGeom prst="bracketPair">
            <a:avLst/>
          </a:prstGeom>
          <a:ln w="12700">
            <a:solidFill>
              <a:schemeClr val="tx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r>
              <a:rPr lang="en-US" sz="1400" b="1" i="1" dirty="0">
                <a:solidFill>
                  <a:srgbClr val="002060"/>
                </a:solidFill>
              </a:rPr>
              <a:t>* </a:t>
            </a:r>
            <a:r>
              <a:rPr lang="en-US" sz="1400" b="1" i="1" dirty="0">
                <a:solidFill>
                  <a:schemeClr val="accent1">
                    <a:lumMod val="75000"/>
                  </a:schemeClr>
                </a:solidFill>
              </a:rPr>
              <a:t>Stakeholder Engagement Plan</a:t>
            </a:r>
          </a:p>
          <a:p>
            <a:pPr marL="285750" indent="-285750">
              <a:buClr>
                <a:srgbClr val="002060"/>
              </a:buClr>
              <a:buSzPct val="150000"/>
              <a:buFont typeface="Arial" panose="020B0604020202020204" pitchFamily="34" charset="0"/>
              <a:buChar char="•"/>
              <a:defRPr/>
            </a:pPr>
            <a:r>
              <a:rPr lang="en-US" sz="1400" i="1" dirty="0">
                <a:solidFill>
                  <a:schemeClr val="accent1">
                    <a:lumMod val="75000"/>
                  </a:schemeClr>
                </a:solidFill>
              </a:rPr>
              <a:t>Stakeholders who have been and will be engaged</a:t>
            </a:r>
          </a:p>
          <a:p>
            <a:pPr marL="285750" indent="-285750">
              <a:buClr>
                <a:srgbClr val="002060"/>
              </a:buClr>
              <a:buSzPct val="150000"/>
              <a:buFont typeface="Arial" panose="020B0604020202020204" pitchFamily="34" charset="0"/>
              <a:buChar char="•"/>
              <a:defRPr/>
            </a:pPr>
            <a:r>
              <a:rPr lang="en-US" sz="1400" i="1" dirty="0">
                <a:solidFill>
                  <a:schemeClr val="accent1">
                    <a:lumMod val="75000"/>
                  </a:schemeClr>
                </a:solidFill>
              </a:rPr>
              <a:t>means of engagement</a:t>
            </a:r>
          </a:p>
          <a:p>
            <a:pPr marL="285750" indent="-285750">
              <a:buClr>
                <a:srgbClr val="002060"/>
              </a:buClr>
              <a:buSzPct val="150000"/>
              <a:buFont typeface="Arial" panose="020B0604020202020204" pitchFamily="34" charset="0"/>
              <a:buChar char="•"/>
              <a:defRPr/>
            </a:pPr>
            <a:r>
              <a:rPr lang="en-US" sz="1400" i="1" dirty="0">
                <a:solidFill>
                  <a:schemeClr val="accent1">
                    <a:lumMod val="75000"/>
                  </a:schemeClr>
                </a:solidFill>
              </a:rPr>
              <a:t>dissemination of information</a:t>
            </a:r>
          </a:p>
          <a:p>
            <a:pPr marL="285750" indent="-285750">
              <a:buClr>
                <a:srgbClr val="002060"/>
              </a:buClr>
              <a:buSzPct val="150000"/>
              <a:buFont typeface="Arial" panose="020B0604020202020204" pitchFamily="34" charset="0"/>
              <a:buChar char="•"/>
              <a:defRPr/>
            </a:pPr>
            <a:r>
              <a:rPr lang="en-US" sz="1400" i="1" dirty="0">
                <a:solidFill>
                  <a:schemeClr val="accent1">
                    <a:lumMod val="75000"/>
                  </a:schemeClr>
                </a:solidFill>
              </a:rPr>
              <a:t>roles and responsibilities</a:t>
            </a:r>
          </a:p>
          <a:p>
            <a:pPr marL="285750" indent="-285750">
              <a:buClr>
                <a:srgbClr val="002060"/>
              </a:buClr>
              <a:buSzPct val="150000"/>
              <a:buFont typeface="Arial" panose="020B0604020202020204" pitchFamily="34" charset="0"/>
              <a:buChar char="•"/>
              <a:defRPr/>
            </a:pPr>
            <a:r>
              <a:rPr lang="en-US" sz="1400" i="1" dirty="0">
                <a:solidFill>
                  <a:schemeClr val="accent1">
                    <a:lumMod val="75000"/>
                  </a:schemeClr>
                </a:solidFill>
              </a:rPr>
              <a:t>resource requirements</a:t>
            </a:r>
          </a:p>
          <a:p>
            <a:pPr marL="285750" indent="-285750">
              <a:buClr>
                <a:srgbClr val="002060"/>
              </a:buClr>
              <a:buSzPct val="150000"/>
              <a:buFont typeface="Arial" panose="020B0604020202020204" pitchFamily="34" charset="0"/>
              <a:buChar char="•"/>
              <a:defRPr/>
            </a:pPr>
            <a:r>
              <a:rPr lang="en-US" sz="1400" i="1" dirty="0">
                <a:solidFill>
                  <a:schemeClr val="accent1">
                    <a:lumMod val="75000"/>
                  </a:schemeClr>
                </a:solidFill>
              </a:rPr>
              <a:t>timing of engagement</a:t>
            </a:r>
          </a:p>
          <a:p>
            <a:pPr algn="ctr"/>
            <a:endParaRPr lang="en-US" sz="1100" dirty="0"/>
          </a:p>
        </p:txBody>
      </p:sp>
    </p:spTree>
    <p:extLst>
      <p:ext uri="{BB962C8B-B14F-4D97-AF65-F5344CB8AC3E}">
        <p14:creationId xmlns:p14="http://schemas.microsoft.com/office/powerpoint/2010/main" val="1894647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9D594B-AC4F-41AD-A47F-88210C6D12C3}"/>
              </a:ext>
            </a:extLst>
          </p:cNvPr>
          <p:cNvSpPr txBox="1"/>
          <p:nvPr/>
        </p:nvSpPr>
        <p:spPr>
          <a:xfrm>
            <a:off x="2107563" y="1364609"/>
            <a:ext cx="7664294" cy="2677656"/>
          </a:xfrm>
          <a:prstGeom prst="rect">
            <a:avLst/>
          </a:prstGeom>
          <a:solidFill>
            <a:schemeClr val="accent6">
              <a:lumMod val="50000"/>
            </a:schemeClr>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1" i="0" strike="noStrike" kern="1200" cap="none" spc="0" normalizeH="0" baseline="0" noProof="0" dirty="0">
                <a:ln>
                  <a:noFill/>
                </a:ln>
                <a:solidFill>
                  <a:schemeClr val="bg1"/>
                </a:solidFill>
                <a:effectLst/>
                <a:uLnTx/>
                <a:uFillTx/>
                <a:latin typeface="Calibri"/>
                <a:ea typeface="+mn-ea"/>
                <a:cs typeface="+mn-cs"/>
              </a:rPr>
              <a:t>Review &amp; Monitoring</a:t>
            </a:r>
          </a:p>
          <a:p>
            <a:pPr marL="0" marR="0" lvl="0" indent="0" defTabSz="914400" rtl="0" eaLnBrk="1" fontAlgn="auto" latinLnBrk="0" hangingPunct="1">
              <a:lnSpc>
                <a:spcPct val="100000"/>
              </a:lnSpc>
              <a:spcBef>
                <a:spcPts val="0"/>
              </a:spcBef>
              <a:spcAft>
                <a:spcPts val="0"/>
              </a:spcAft>
              <a:buClrTx/>
              <a:buSzTx/>
              <a:buFontTx/>
              <a:buNone/>
              <a:tabLst/>
              <a:defRPr/>
            </a:pPr>
            <a:endParaRPr lang="en-US" sz="2800" b="1" dirty="0">
              <a:solidFill>
                <a:schemeClr val="bg1"/>
              </a:solidFill>
              <a:latin typeface="Calibri"/>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2800" b="1" i="0" strike="noStrike" kern="1200" cap="none" spc="0" normalizeH="0" baseline="0" noProof="0" dirty="0">
              <a:ln>
                <a:noFill/>
              </a:ln>
              <a:solidFill>
                <a:schemeClr val="bg1"/>
              </a:solidFill>
              <a:effectLst/>
              <a:uLnTx/>
              <a:uFillTx/>
              <a:latin typeface="Calibri"/>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2800" b="1" dirty="0">
              <a:solidFill>
                <a:schemeClr val="bg1"/>
              </a:solidFill>
              <a:latin typeface="Calibri"/>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2800" b="1" i="0" strike="noStrike" kern="1200" cap="none" spc="0" normalizeH="0" baseline="0" noProof="0" dirty="0">
              <a:ln>
                <a:noFill/>
              </a:ln>
              <a:solidFill>
                <a:schemeClr val="bg1"/>
              </a:solidFill>
              <a:effectLst/>
              <a:uLnTx/>
              <a:uFillTx/>
              <a:latin typeface="Calibri"/>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2800" b="1" i="0" strike="noStrike" kern="1200" cap="none" spc="0" normalizeH="0" baseline="0" noProof="0" dirty="0">
              <a:ln>
                <a:noFill/>
              </a:ln>
              <a:solidFill>
                <a:schemeClr val="bg1"/>
              </a:solidFill>
              <a:effectLst/>
              <a:uLnTx/>
              <a:uFillTx/>
              <a:latin typeface="Calibri"/>
              <a:ea typeface="+mn-ea"/>
              <a:cs typeface="+mn-cs"/>
            </a:endParaRPr>
          </a:p>
        </p:txBody>
      </p:sp>
      <p:sp>
        <p:nvSpPr>
          <p:cNvPr id="6" name="TextBox 5">
            <a:extLst>
              <a:ext uri="{FF2B5EF4-FFF2-40B4-BE49-F238E27FC236}">
                <a16:creationId xmlns:a16="http://schemas.microsoft.com/office/drawing/2014/main" id="{64833792-948B-482B-913E-8CE247C641E4}"/>
              </a:ext>
            </a:extLst>
          </p:cNvPr>
          <p:cNvSpPr txBox="1"/>
          <p:nvPr/>
        </p:nvSpPr>
        <p:spPr>
          <a:xfrm>
            <a:off x="2545886" y="1936356"/>
            <a:ext cx="8548685" cy="1938992"/>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US" sz="2400" b="1" dirty="0"/>
              <a:t>Report annually to the Council </a:t>
            </a:r>
            <a:r>
              <a:rPr lang="en-US" sz="2400" dirty="0"/>
              <a:t>on stakeholder engagement across GEF-financed activities</a:t>
            </a:r>
          </a:p>
          <a:p>
            <a:pPr marL="285750" indent="-285750">
              <a:buFont typeface="Arial" panose="020B0604020202020204" pitchFamily="34" charset="0"/>
              <a:buChar char="•"/>
            </a:pPr>
            <a:r>
              <a:rPr lang="en-US" sz="2400" b="1" dirty="0"/>
              <a:t>Assess</a:t>
            </a:r>
            <a:r>
              <a:rPr lang="en-US" sz="2400" dirty="0"/>
              <a:t> </a:t>
            </a:r>
            <a:r>
              <a:rPr lang="en-US" sz="2400" b="1" dirty="0"/>
              <a:t>whether adequate measures </a:t>
            </a:r>
            <a:r>
              <a:rPr lang="en-US" sz="2400" dirty="0"/>
              <a:t>have been proposed to ensure effective stakeholder engagement</a:t>
            </a:r>
            <a:endParaRPr lang="en-US" sz="2400" b="1" dirty="0">
              <a:cs typeface="Aharoni" panose="02010803020104030203" pitchFamily="2" charset="-79"/>
            </a:endParaRPr>
          </a:p>
          <a:p>
            <a:pPr marL="285750" indent="-285750">
              <a:buFont typeface="Arial" panose="020B0604020202020204" pitchFamily="34" charset="0"/>
              <a:buChar char="•"/>
            </a:pPr>
            <a:r>
              <a:rPr lang="en-US" sz="2400" dirty="0"/>
              <a:t>Update and maintain </a:t>
            </a:r>
            <a:r>
              <a:rPr lang="en-US" sz="2400" b="1" dirty="0"/>
              <a:t>project and program templates </a:t>
            </a:r>
          </a:p>
        </p:txBody>
      </p:sp>
      <p:sp>
        <p:nvSpPr>
          <p:cNvPr id="10" name="TextBox 9">
            <a:extLst>
              <a:ext uri="{FF2B5EF4-FFF2-40B4-BE49-F238E27FC236}">
                <a16:creationId xmlns:a16="http://schemas.microsoft.com/office/drawing/2014/main" id="{91E61401-CFCA-480D-804F-C7EA17C80391}"/>
              </a:ext>
            </a:extLst>
          </p:cNvPr>
          <p:cNvSpPr txBox="1"/>
          <p:nvPr/>
        </p:nvSpPr>
        <p:spPr>
          <a:xfrm>
            <a:off x="2545886" y="4213599"/>
            <a:ext cx="7302812" cy="2246769"/>
          </a:xfrm>
          <a:prstGeom prst="rect">
            <a:avLst/>
          </a:prstGeom>
          <a:solidFill>
            <a:schemeClr val="accent6">
              <a:lumMod val="50000"/>
            </a:schemeClr>
          </a:solid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800" b="1" i="0" strike="noStrike" kern="1200" cap="none" spc="0" normalizeH="0" baseline="0" noProof="0" dirty="0">
                <a:ln>
                  <a:noFill/>
                </a:ln>
                <a:solidFill>
                  <a:schemeClr val="bg1"/>
                </a:solidFill>
                <a:effectLst/>
                <a:uLnTx/>
                <a:uFillTx/>
                <a:latin typeface="Calibri"/>
                <a:ea typeface="+mn-ea"/>
                <a:cs typeface="+mn-cs"/>
              </a:rPr>
              <a:t>Secretariat-led Activities</a:t>
            </a:r>
          </a:p>
          <a:p>
            <a:pPr marL="0" marR="0" lvl="0" indent="0" defTabSz="914400" rtl="0" eaLnBrk="1" fontAlgn="auto" latinLnBrk="0" hangingPunct="1">
              <a:lnSpc>
                <a:spcPct val="100000"/>
              </a:lnSpc>
              <a:spcBef>
                <a:spcPts val="0"/>
              </a:spcBef>
              <a:spcAft>
                <a:spcPts val="0"/>
              </a:spcAft>
              <a:buClrTx/>
              <a:buSzTx/>
              <a:buFontTx/>
              <a:buNone/>
              <a:tabLst/>
              <a:defRPr/>
            </a:pPr>
            <a:endParaRPr lang="en-US" sz="2800" b="1" dirty="0">
              <a:solidFill>
                <a:schemeClr val="bg1"/>
              </a:solidFill>
              <a:latin typeface="Calibri"/>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2800" b="1" i="0" strike="noStrike" kern="1200" cap="none" spc="0" normalizeH="0" baseline="0" noProof="0" dirty="0">
              <a:ln>
                <a:noFill/>
              </a:ln>
              <a:solidFill>
                <a:schemeClr val="bg1"/>
              </a:solidFill>
              <a:effectLst/>
              <a:uLnTx/>
              <a:uFillTx/>
              <a:latin typeface="Calibri"/>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US" sz="2800" b="1" dirty="0">
              <a:solidFill>
                <a:schemeClr val="bg1"/>
              </a:solidFill>
              <a:latin typeface="Calibri"/>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2800" b="1" i="0" strike="noStrike" kern="1200" cap="none" spc="0" normalizeH="0" baseline="0" noProof="0" dirty="0">
              <a:ln>
                <a:noFill/>
              </a:ln>
              <a:solidFill>
                <a:schemeClr val="bg1"/>
              </a:solidFill>
              <a:effectLst/>
              <a:uLnTx/>
              <a:uFillTx/>
              <a:latin typeface="Calibri"/>
              <a:ea typeface="+mn-ea"/>
              <a:cs typeface="+mn-cs"/>
            </a:endParaRPr>
          </a:p>
        </p:txBody>
      </p:sp>
      <p:sp>
        <p:nvSpPr>
          <p:cNvPr id="7" name="Circle: Hollow 6">
            <a:extLst>
              <a:ext uri="{FF2B5EF4-FFF2-40B4-BE49-F238E27FC236}">
                <a16:creationId xmlns:a16="http://schemas.microsoft.com/office/drawing/2014/main" id="{747CDF48-D2AD-4B7D-8361-1AD94721B3FD}"/>
              </a:ext>
            </a:extLst>
          </p:cNvPr>
          <p:cNvSpPr/>
          <p:nvPr/>
        </p:nvSpPr>
        <p:spPr>
          <a:xfrm>
            <a:off x="645090" y="129930"/>
            <a:ext cx="1462473" cy="1371600"/>
          </a:xfrm>
          <a:prstGeom prst="donu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TextBox 10">
            <a:extLst>
              <a:ext uri="{FF2B5EF4-FFF2-40B4-BE49-F238E27FC236}">
                <a16:creationId xmlns:a16="http://schemas.microsoft.com/office/drawing/2014/main" id="{1DE1D54F-BF30-458B-B82A-807BBE5D752E}"/>
              </a:ext>
            </a:extLst>
          </p:cNvPr>
          <p:cNvSpPr txBox="1"/>
          <p:nvPr/>
        </p:nvSpPr>
        <p:spPr>
          <a:xfrm>
            <a:off x="155403" y="584897"/>
            <a:ext cx="7149287" cy="461665"/>
          </a:xfrm>
          <a:prstGeom prst="rect">
            <a:avLst/>
          </a:prstGeom>
          <a:solidFill>
            <a:schemeClr val="accent6">
              <a:lumMod val="50000"/>
            </a:schemeClr>
          </a:solidFill>
        </p:spPr>
        <p:txBody>
          <a:bodyPr wrap="square" rtlCol="0">
            <a:spAutoFit/>
          </a:bodyPr>
          <a:lstStyle/>
          <a:p>
            <a:pPr>
              <a:defRPr/>
            </a:pPr>
            <a:r>
              <a:rPr lang="en-US" sz="2400" b="1" dirty="0">
                <a:solidFill>
                  <a:schemeClr val="bg1"/>
                </a:solidFill>
              </a:rPr>
              <a:t>              Overview of GEF Secretariat’s Responsibilities</a:t>
            </a:r>
            <a:endParaRPr lang="en-US" sz="2800" b="1" dirty="0">
              <a:solidFill>
                <a:schemeClr val="bg1"/>
              </a:solidFill>
              <a:latin typeface="Calibri" panose="020F0502020204030204"/>
            </a:endParaRPr>
          </a:p>
        </p:txBody>
      </p:sp>
      <p:sp>
        <p:nvSpPr>
          <p:cNvPr id="8" name="TextBox 7">
            <a:extLst>
              <a:ext uri="{FF2B5EF4-FFF2-40B4-BE49-F238E27FC236}">
                <a16:creationId xmlns:a16="http://schemas.microsoft.com/office/drawing/2014/main" id="{8A29F65F-A123-4287-ADC7-E86831A09BD9}"/>
              </a:ext>
            </a:extLst>
          </p:cNvPr>
          <p:cNvSpPr txBox="1"/>
          <p:nvPr/>
        </p:nvSpPr>
        <p:spPr>
          <a:xfrm>
            <a:off x="2963539" y="4714797"/>
            <a:ext cx="8207872" cy="1569660"/>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Arial" panose="020B0604020202020204" pitchFamily="34" charset="0"/>
              <a:buChar char="•"/>
            </a:pPr>
            <a:r>
              <a:rPr lang="en-US" sz="2400" dirty="0"/>
              <a:t>Engage with stakeholders in a </a:t>
            </a:r>
            <a:r>
              <a:rPr lang="en-US" sz="2400" b="1" dirty="0"/>
              <a:t>transparent and inclusive manner </a:t>
            </a:r>
            <a:r>
              <a:rPr lang="en-US" sz="2400" dirty="0"/>
              <a:t>aimed at </a:t>
            </a:r>
            <a:r>
              <a:rPr lang="en-US" sz="2400" b="1" dirty="0"/>
              <a:t>fair representation</a:t>
            </a:r>
            <a:endParaRPr lang="en-US" sz="2400" dirty="0"/>
          </a:p>
          <a:p>
            <a:pPr marL="285750" indent="-285750">
              <a:buFont typeface="Arial" panose="020B0604020202020204" pitchFamily="34" charset="0"/>
              <a:buChar char="•"/>
            </a:pPr>
            <a:r>
              <a:rPr lang="en-US" sz="2400" dirty="0"/>
              <a:t>Provide for appropriate stakeholder engagement in the </a:t>
            </a:r>
            <a:r>
              <a:rPr lang="en-US" sz="2400" b="1" dirty="0"/>
              <a:t>development of GEF policies, guidelines and strategy</a:t>
            </a:r>
            <a:endParaRPr lang="en-US" sz="2400" dirty="0"/>
          </a:p>
        </p:txBody>
      </p:sp>
      <p:pic>
        <p:nvPicPr>
          <p:cNvPr id="14" name="Picture 13">
            <a:extLst>
              <a:ext uri="{FF2B5EF4-FFF2-40B4-BE49-F238E27FC236}">
                <a16:creationId xmlns:a16="http://schemas.microsoft.com/office/drawing/2014/main" id="{8EB93FE6-C31E-40D0-9BC5-937D3B8A66CE}"/>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0954024" y="140731"/>
            <a:ext cx="1045859" cy="1223878"/>
          </a:xfrm>
          <a:prstGeom prst="rect">
            <a:avLst/>
          </a:prstGeom>
        </p:spPr>
      </p:pic>
    </p:spTree>
    <p:extLst>
      <p:ext uri="{BB962C8B-B14F-4D97-AF65-F5344CB8AC3E}">
        <p14:creationId xmlns:p14="http://schemas.microsoft.com/office/powerpoint/2010/main" val="14383075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lgn="l">
          <a:buFont typeface="Arial" panose="020B0604020202020204" pitchFamily="34" charset="0"/>
          <a:buChar char="•"/>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25065</TotalTime>
  <Words>2865</Words>
  <Application>Microsoft Office PowerPoint</Application>
  <PresentationFormat>Widescreen</PresentationFormat>
  <Paragraphs>342</Paragraphs>
  <Slides>27</Slides>
  <Notes>14</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27</vt:i4>
      </vt:variant>
    </vt:vector>
  </HeadingPairs>
  <TitlesOfParts>
    <vt:vector size="38" baseType="lpstr">
      <vt:lpstr>Aharoni</vt:lpstr>
      <vt:lpstr>Angsana New</vt:lpstr>
      <vt:lpstr>Arial</vt:lpstr>
      <vt:lpstr>Arial Black</vt:lpstr>
      <vt:lpstr>Arial Rounded MT Bold</vt:lpstr>
      <vt:lpstr>Calibri</vt:lpstr>
      <vt:lpstr>Calibri Light</vt:lpstr>
      <vt:lpstr>Times New Roman</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evolution of the policy</vt:lpstr>
      <vt:lpstr>the GEF’s approach at a glance</vt:lpstr>
      <vt:lpstr>minimum standards for GEF Agencies</vt:lpstr>
      <vt:lpstr>PowerPoint Presentation</vt:lpstr>
      <vt:lpstr>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Elsa Gabriella Ulfsdotter Richardson Temm</dc:creator>
  <cp:lastModifiedBy>Elsa Gabriella Ulfsdotter Richardson Temm</cp:lastModifiedBy>
  <cp:revision>96</cp:revision>
  <cp:lastPrinted>2018-12-17T13:38:55Z</cp:lastPrinted>
  <dcterms:created xsi:type="dcterms:W3CDTF">2018-12-13T16:02:57Z</dcterms:created>
  <dcterms:modified xsi:type="dcterms:W3CDTF">2019-02-06T18:46:25Z</dcterms:modified>
</cp:coreProperties>
</file>