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709" r:id="rId1"/>
  </p:sldMasterIdLst>
  <p:notesMasterIdLst>
    <p:notesMasterId r:id="rId12"/>
  </p:notesMasterIdLst>
  <p:sldIdLst>
    <p:sldId id="404" r:id="rId2"/>
    <p:sldId id="451" r:id="rId3"/>
    <p:sldId id="452" r:id="rId4"/>
    <p:sldId id="459" r:id="rId5"/>
    <p:sldId id="454" r:id="rId6"/>
    <p:sldId id="555" r:id="rId7"/>
    <p:sldId id="556" r:id="rId8"/>
    <p:sldId id="464" r:id="rId9"/>
    <p:sldId id="566" r:id="rId10"/>
    <p:sldId id="55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Maria Currea" initials="AMC" lastIdx="1" clrIdx="0">
    <p:extLst>
      <p:ext uri="{19B8F6BF-5375-455C-9EA6-DF929625EA0E}">
        <p15:presenceInfo xmlns:p15="http://schemas.microsoft.com/office/powerpoint/2012/main" userId="S-1-5-21-1464974944-3708882273-1791259203-126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BB1E"/>
    <a:srgbClr val="FF9900"/>
    <a:srgbClr val="FFD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3237" autoAdjust="0"/>
  </p:normalViewPr>
  <p:slideViewPr>
    <p:cSldViewPr>
      <p:cViewPr varScale="1">
        <p:scale>
          <a:sx n="108" d="100"/>
          <a:sy n="108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176"/>
    </p:cViewPr>
  </p:sorterViewPr>
  <p:notesViewPr>
    <p:cSldViewPr>
      <p:cViewPr varScale="1">
        <p:scale>
          <a:sx n="79" d="100"/>
          <a:sy n="79" d="100"/>
        </p:scale>
        <p:origin x="330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mand Poquelin Enganobel" userId="2dbd8442-0db3-40bd-a5dd-81a5bd8bc56b" providerId="ADAL" clId="{2EFF6D52-F12B-4EEC-9C06-A72FBF598341}"/>
    <pc:docChg chg="undo custSel modSld">
      <pc:chgData name="Armand Poquelin Enganobel" userId="2dbd8442-0db3-40bd-a5dd-81a5bd8bc56b" providerId="ADAL" clId="{2EFF6D52-F12B-4EEC-9C06-A72FBF598341}" dt="2019-02-04T16:32:40.041" v="86" actId="27636"/>
      <pc:docMkLst>
        <pc:docMk/>
      </pc:docMkLst>
      <pc:sldChg chg="modSp">
        <pc:chgData name="Armand Poquelin Enganobel" userId="2dbd8442-0db3-40bd-a5dd-81a5bd8bc56b" providerId="ADAL" clId="{2EFF6D52-F12B-4EEC-9C06-A72FBF598341}" dt="2019-02-04T16:26:49.200" v="9" actId="14100"/>
        <pc:sldMkLst>
          <pc:docMk/>
          <pc:sldMk cId="3176630670" sldId="404"/>
        </pc:sldMkLst>
        <pc:graphicFrameChg chg="mod modGraphic">
          <ac:chgData name="Armand Poquelin Enganobel" userId="2dbd8442-0db3-40bd-a5dd-81a5bd8bc56b" providerId="ADAL" clId="{2EFF6D52-F12B-4EEC-9C06-A72FBF598341}" dt="2019-02-04T16:26:49.200" v="9" actId="14100"/>
          <ac:graphicFrameMkLst>
            <pc:docMk/>
            <pc:sldMk cId="3176630670" sldId="404"/>
            <ac:graphicFrameMk id="11" creationId="{1B58727D-D51B-4A1B-B25B-865AA925ECF2}"/>
          </ac:graphicFrameMkLst>
        </pc:graphicFrameChg>
      </pc:sldChg>
      <pc:sldChg chg="modSp">
        <pc:chgData name="Armand Poquelin Enganobel" userId="2dbd8442-0db3-40bd-a5dd-81a5bd8bc56b" providerId="ADAL" clId="{2EFF6D52-F12B-4EEC-9C06-A72FBF598341}" dt="2019-02-04T16:27:43.960" v="13" actId="20577"/>
        <pc:sldMkLst>
          <pc:docMk/>
          <pc:sldMk cId="3822881352" sldId="451"/>
        </pc:sldMkLst>
        <pc:spChg chg="mod">
          <ac:chgData name="Armand Poquelin Enganobel" userId="2dbd8442-0db3-40bd-a5dd-81a5bd8bc56b" providerId="ADAL" clId="{2EFF6D52-F12B-4EEC-9C06-A72FBF598341}" dt="2019-02-04T16:27:43.960" v="13" actId="20577"/>
          <ac:spMkLst>
            <pc:docMk/>
            <pc:sldMk cId="3822881352" sldId="451"/>
            <ac:spMk id="22" creationId="{00000000-0000-0000-0000-000000000000}"/>
          </ac:spMkLst>
        </pc:spChg>
      </pc:sldChg>
      <pc:sldChg chg="addSp delSp modSp">
        <pc:chgData name="Armand Poquelin Enganobel" userId="2dbd8442-0db3-40bd-a5dd-81a5bd8bc56b" providerId="ADAL" clId="{2EFF6D52-F12B-4EEC-9C06-A72FBF598341}" dt="2019-02-04T16:29:57.035" v="38" actId="478"/>
        <pc:sldMkLst>
          <pc:docMk/>
          <pc:sldMk cId="1591684789" sldId="452"/>
        </pc:sldMkLst>
        <pc:spChg chg="add del mod">
          <ac:chgData name="Armand Poquelin Enganobel" userId="2dbd8442-0db3-40bd-a5dd-81a5bd8bc56b" providerId="ADAL" clId="{2EFF6D52-F12B-4EEC-9C06-A72FBF598341}" dt="2019-02-04T16:28:24.840" v="17" actId="11529"/>
          <ac:spMkLst>
            <pc:docMk/>
            <pc:sldMk cId="1591684789" sldId="452"/>
            <ac:spMk id="2" creationId="{A4EF8CE8-CD88-486B-B69B-F43A8A58AB78}"/>
          </ac:spMkLst>
        </pc:spChg>
        <pc:spChg chg="add del mod">
          <ac:chgData name="Armand Poquelin Enganobel" userId="2dbd8442-0db3-40bd-a5dd-81a5bd8bc56b" providerId="ADAL" clId="{2EFF6D52-F12B-4EEC-9C06-A72FBF598341}" dt="2019-02-04T16:29:57.035" v="38" actId="478"/>
          <ac:spMkLst>
            <pc:docMk/>
            <pc:sldMk cId="1591684789" sldId="452"/>
            <ac:spMk id="3" creationId="{A165B002-F2D9-4E72-B995-1949C720F7F2}"/>
          </ac:spMkLst>
        </pc:spChg>
        <pc:spChg chg="mod">
          <ac:chgData name="Armand Poquelin Enganobel" userId="2dbd8442-0db3-40bd-a5dd-81a5bd8bc56b" providerId="ADAL" clId="{2EFF6D52-F12B-4EEC-9C06-A72FBF598341}" dt="2019-02-04T16:27:56.137" v="15" actId="27636"/>
          <ac:spMkLst>
            <pc:docMk/>
            <pc:sldMk cId="1591684789" sldId="452"/>
            <ac:spMk id="8" creationId="{00000000-0000-0000-0000-000000000000}"/>
          </ac:spMkLst>
        </pc:spChg>
      </pc:sldChg>
      <pc:sldChg chg="modSp">
        <pc:chgData name="Armand Poquelin Enganobel" userId="2dbd8442-0db3-40bd-a5dd-81a5bd8bc56b" providerId="ADAL" clId="{2EFF6D52-F12B-4EEC-9C06-A72FBF598341}" dt="2019-02-04T16:30:46.745" v="59" actId="14100"/>
        <pc:sldMkLst>
          <pc:docMk/>
          <pc:sldMk cId="1277158395" sldId="454"/>
        </pc:sldMkLst>
        <pc:spChg chg="mod">
          <ac:chgData name="Armand Poquelin Enganobel" userId="2dbd8442-0db3-40bd-a5dd-81a5bd8bc56b" providerId="ADAL" clId="{2EFF6D52-F12B-4EEC-9C06-A72FBF598341}" dt="2019-02-04T16:26:47.430" v="5" actId="27636"/>
          <ac:spMkLst>
            <pc:docMk/>
            <pc:sldMk cId="1277158395" sldId="454"/>
            <ac:spMk id="2" creationId="{00000000-0000-0000-0000-000000000000}"/>
          </ac:spMkLst>
        </pc:spChg>
        <pc:spChg chg="mod">
          <ac:chgData name="Armand Poquelin Enganobel" userId="2dbd8442-0db3-40bd-a5dd-81a5bd8bc56b" providerId="ADAL" clId="{2EFF6D52-F12B-4EEC-9C06-A72FBF598341}" dt="2019-02-04T16:30:46.745" v="59" actId="14100"/>
          <ac:spMkLst>
            <pc:docMk/>
            <pc:sldMk cId="1277158395" sldId="454"/>
            <ac:spMk id="5122" creationId="{00000000-0000-0000-0000-000000000000}"/>
          </ac:spMkLst>
        </pc:spChg>
      </pc:sldChg>
      <pc:sldChg chg="modSp">
        <pc:chgData name="Armand Poquelin Enganobel" userId="2dbd8442-0db3-40bd-a5dd-81a5bd8bc56b" providerId="ADAL" clId="{2EFF6D52-F12B-4EEC-9C06-A72FBF598341}" dt="2019-02-04T16:30:12.968" v="40" actId="14100"/>
        <pc:sldMkLst>
          <pc:docMk/>
          <pc:sldMk cId="2927894531" sldId="459"/>
        </pc:sldMkLst>
        <pc:spChg chg="mod">
          <ac:chgData name="Armand Poquelin Enganobel" userId="2dbd8442-0db3-40bd-a5dd-81a5bd8bc56b" providerId="ADAL" clId="{2EFF6D52-F12B-4EEC-9C06-A72FBF598341}" dt="2019-02-04T16:26:47.398" v="3" actId="27636"/>
          <ac:spMkLst>
            <pc:docMk/>
            <pc:sldMk cId="2927894531" sldId="459"/>
            <ac:spMk id="4" creationId="{00000000-0000-0000-0000-000000000000}"/>
          </ac:spMkLst>
        </pc:spChg>
        <pc:spChg chg="mod">
          <ac:chgData name="Armand Poquelin Enganobel" userId="2dbd8442-0db3-40bd-a5dd-81a5bd8bc56b" providerId="ADAL" clId="{2EFF6D52-F12B-4EEC-9C06-A72FBF598341}" dt="2019-02-04T16:30:12.968" v="40" actId="14100"/>
          <ac:spMkLst>
            <pc:docMk/>
            <pc:sldMk cId="2927894531" sldId="459"/>
            <ac:spMk id="5122" creationId="{00000000-0000-0000-0000-000000000000}"/>
          </ac:spMkLst>
        </pc:spChg>
      </pc:sldChg>
      <pc:sldChg chg="modSp">
        <pc:chgData name="Armand Poquelin Enganobel" userId="2dbd8442-0db3-40bd-a5dd-81a5bd8bc56b" providerId="ADAL" clId="{2EFF6D52-F12B-4EEC-9C06-A72FBF598341}" dt="2019-02-04T16:26:47.476" v="7" actId="27636"/>
        <pc:sldMkLst>
          <pc:docMk/>
          <pc:sldMk cId="3658759851" sldId="464"/>
        </pc:sldMkLst>
        <pc:spChg chg="mod">
          <ac:chgData name="Armand Poquelin Enganobel" userId="2dbd8442-0db3-40bd-a5dd-81a5bd8bc56b" providerId="ADAL" clId="{2EFF6D52-F12B-4EEC-9C06-A72FBF598341}" dt="2019-02-04T16:26:47.476" v="7" actId="27636"/>
          <ac:spMkLst>
            <pc:docMk/>
            <pc:sldMk cId="3658759851" sldId="464"/>
            <ac:spMk id="3" creationId="{C8CA09E4-CDE5-4E3D-A90A-AFFA34C0035B}"/>
          </ac:spMkLst>
        </pc:spChg>
      </pc:sldChg>
      <pc:sldChg chg="modSp">
        <pc:chgData name="Armand Poquelin Enganobel" userId="2dbd8442-0db3-40bd-a5dd-81a5bd8bc56b" providerId="ADAL" clId="{2EFF6D52-F12B-4EEC-9C06-A72FBF598341}" dt="2019-02-04T16:31:14.134" v="60" actId="20577"/>
        <pc:sldMkLst>
          <pc:docMk/>
          <pc:sldMk cId="2232189521" sldId="555"/>
        </pc:sldMkLst>
        <pc:spChg chg="mod">
          <ac:chgData name="Armand Poquelin Enganobel" userId="2dbd8442-0db3-40bd-a5dd-81a5bd8bc56b" providerId="ADAL" clId="{2EFF6D52-F12B-4EEC-9C06-A72FBF598341}" dt="2019-02-04T16:31:14.134" v="60" actId="20577"/>
          <ac:spMkLst>
            <pc:docMk/>
            <pc:sldMk cId="2232189521" sldId="555"/>
            <ac:spMk id="5" creationId="{33ACE0EB-27BD-4398-BD16-37A26BB43432}"/>
          </ac:spMkLst>
        </pc:spChg>
        <pc:spChg chg="mod">
          <ac:chgData name="Armand Poquelin Enganobel" userId="2dbd8442-0db3-40bd-a5dd-81a5bd8bc56b" providerId="ADAL" clId="{2EFF6D52-F12B-4EEC-9C06-A72FBF598341}" dt="2019-02-04T16:26:47.461" v="6" actId="27636"/>
          <ac:spMkLst>
            <pc:docMk/>
            <pc:sldMk cId="2232189521" sldId="555"/>
            <ac:spMk id="8" creationId="{30D8CEE9-5615-4C18-BAA0-CA9EBEBAF00D}"/>
          </ac:spMkLst>
        </pc:spChg>
      </pc:sldChg>
      <pc:sldChg chg="modSp">
        <pc:chgData name="Armand Poquelin Enganobel" userId="2dbd8442-0db3-40bd-a5dd-81a5bd8bc56b" providerId="ADAL" clId="{2EFF6D52-F12B-4EEC-9C06-A72FBF598341}" dt="2019-02-04T16:32:00.291" v="82" actId="14100"/>
        <pc:sldMkLst>
          <pc:docMk/>
          <pc:sldMk cId="3818106843" sldId="556"/>
        </pc:sldMkLst>
        <pc:spChg chg="mod">
          <ac:chgData name="Armand Poquelin Enganobel" userId="2dbd8442-0db3-40bd-a5dd-81a5bd8bc56b" providerId="ADAL" clId="{2EFF6D52-F12B-4EEC-9C06-A72FBF598341}" dt="2019-02-04T16:32:00.291" v="82" actId="14100"/>
          <ac:spMkLst>
            <pc:docMk/>
            <pc:sldMk cId="3818106843" sldId="556"/>
            <ac:spMk id="5" creationId="{DA1D9850-BE23-4945-AAAF-0AD6B1A968F2}"/>
          </ac:spMkLst>
        </pc:spChg>
      </pc:sldChg>
      <pc:sldChg chg="modSp">
        <pc:chgData name="Armand Poquelin Enganobel" userId="2dbd8442-0db3-40bd-a5dd-81a5bd8bc56b" providerId="ADAL" clId="{2EFF6D52-F12B-4EEC-9C06-A72FBF598341}" dt="2019-02-04T16:32:40.041" v="86" actId="27636"/>
        <pc:sldMkLst>
          <pc:docMk/>
          <pc:sldMk cId="2295568616" sldId="566"/>
        </pc:sldMkLst>
        <pc:spChg chg="mod">
          <ac:chgData name="Armand Poquelin Enganobel" userId="2dbd8442-0db3-40bd-a5dd-81a5bd8bc56b" providerId="ADAL" clId="{2EFF6D52-F12B-4EEC-9C06-A72FBF598341}" dt="2019-02-04T16:32:40.041" v="86" actId="27636"/>
          <ac:spMkLst>
            <pc:docMk/>
            <pc:sldMk cId="2295568616" sldId="566"/>
            <ac:spMk id="3" creationId="{C8CA09E4-CDE5-4E3D-A90A-AFFA34C0035B}"/>
          </ac:spMkLst>
        </pc:spChg>
      </pc:sldChg>
    </pc:docChg>
  </pc:docChgLst>
  <pc:docChgLst>
    <pc:chgData name="Pilar Barrera Rey" userId="9ebcf702-e7c2-430d-98ea-f1113a00853c" providerId="ADAL" clId="{5A0016A1-9925-42E9-B872-0BBB81F61F50}"/>
    <pc:docChg chg="undo custSel modSld">
      <pc:chgData name="Pilar Barrera Rey" userId="9ebcf702-e7c2-430d-98ea-f1113a00853c" providerId="ADAL" clId="{5A0016A1-9925-42E9-B872-0BBB81F61F50}" dt="2019-01-22T20:29:31.117" v="167" actId="26606"/>
      <pc:docMkLst>
        <pc:docMk/>
      </pc:docMkLst>
      <pc:sldChg chg="addSp delSp modSp">
        <pc:chgData name="Pilar Barrera Rey" userId="9ebcf702-e7c2-430d-98ea-f1113a00853c" providerId="ADAL" clId="{5A0016A1-9925-42E9-B872-0BBB81F61F50}" dt="2019-01-22T20:26:47.109" v="154" actId="207"/>
        <pc:sldMkLst>
          <pc:docMk/>
          <pc:sldMk cId="3176630670" sldId="404"/>
        </pc:sldMkLst>
        <pc:spChg chg="add mod">
          <ac:chgData name="Pilar Barrera Rey" userId="9ebcf702-e7c2-430d-98ea-f1113a00853c" providerId="ADAL" clId="{5A0016A1-9925-42E9-B872-0BBB81F61F50}" dt="2019-01-22T20:26:47.109" v="154" actId="207"/>
          <ac:spMkLst>
            <pc:docMk/>
            <pc:sldMk cId="3176630670" sldId="404"/>
            <ac:spMk id="5" creationId="{132646D3-08DB-4B73-A234-29DCB16D3F50}"/>
          </ac:spMkLst>
        </pc:spChg>
        <pc:spChg chg="mod">
          <ac:chgData name="Pilar Barrera Rey" userId="9ebcf702-e7c2-430d-98ea-f1113a00853c" providerId="ADAL" clId="{5A0016A1-9925-42E9-B872-0BBB81F61F50}" dt="2019-01-22T20:26:10.897" v="82" actId="27636"/>
          <ac:spMkLst>
            <pc:docMk/>
            <pc:sldMk cId="3176630670" sldId="404"/>
            <ac:spMk id="2051" creationId="{00000000-0000-0000-0000-000000000000}"/>
          </ac:spMkLst>
        </pc:spChg>
        <pc:picChg chg="add mod">
          <ac:chgData name="Pilar Barrera Rey" userId="9ebcf702-e7c2-430d-98ea-f1113a00853c" providerId="ADAL" clId="{5A0016A1-9925-42E9-B872-0BBB81F61F50}" dt="2019-01-22T20:26:13.882" v="83" actId="1076"/>
          <ac:picMkLst>
            <pc:docMk/>
            <pc:sldMk cId="3176630670" sldId="404"/>
            <ac:picMk id="4" creationId="{47A4B192-21C8-4D45-8381-2A433A0D473D}"/>
          </ac:picMkLst>
        </pc:picChg>
        <pc:picChg chg="del mod">
          <ac:chgData name="Pilar Barrera Rey" userId="9ebcf702-e7c2-430d-98ea-f1113a00853c" providerId="ADAL" clId="{5A0016A1-9925-42E9-B872-0BBB81F61F50}" dt="2019-01-22T20:24:02.990" v="74" actId="478"/>
          <ac:picMkLst>
            <pc:docMk/>
            <pc:sldMk cId="3176630670" sldId="404"/>
            <ac:picMk id="15" creationId="{00000000-0000-0000-0000-000000000000}"/>
          </ac:picMkLst>
        </pc:picChg>
        <pc:picChg chg="del">
          <ac:chgData name="Pilar Barrera Rey" userId="9ebcf702-e7c2-430d-98ea-f1113a00853c" providerId="ADAL" clId="{5A0016A1-9925-42E9-B872-0BBB81F61F50}" dt="2019-01-22T20:23:18.874" v="70" actId="478"/>
          <ac:picMkLst>
            <pc:docMk/>
            <pc:sldMk cId="3176630670" sldId="404"/>
            <ac:picMk id="17" creationId="{00000000-0000-0000-0000-000000000000}"/>
          </ac:picMkLst>
        </pc:picChg>
        <pc:picChg chg="del">
          <ac:chgData name="Pilar Barrera Rey" userId="9ebcf702-e7c2-430d-98ea-f1113a00853c" providerId="ADAL" clId="{5A0016A1-9925-42E9-B872-0BBB81F61F50}" dt="2019-01-22T20:23:20.175" v="71" actId="478"/>
          <ac:picMkLst>
            <pc:docMk/>
            <pc:sldMk cId="3176630670" sldId="404"/>
            <ac:picMk id="18" creationId="{00000000-0000-0000-0000-000000000000}"/>
          </ac:picMkLst>
        </pc:picChg>
      </pc:sldChg>
      <pc:sldChg chg="addSp delSp modSp">
        <pc:chgData name="Pilar Barrera Rey" userId="9ebcf702-e7c2-430d-98ea-f1113a00853c" providerId="ADAL" clId="{5A0016A1-9925-42E9-B872-0BBB81F61F50}" dt="2019-01-22T20:22:45.425" v="68" actId="20577"/>
        <pc:sldMkLst>
          <pc:docMk/>
          <pc:sldMk cId="3822881352" sldId="451"/>
        </pc:sldMkLst>
        <pc:spChg chg="mod">
          <ac:chgData name="Pilar Barrera Rey" userId="9ebcf702-e7c2-430d-98ea-f1113a00853c" providerId="ADAL" clId="{5A0016A1-9925-42E9-B872-0BBB81F61F50}" dt="2019-01-22T20:22:16.194" v="30" actId="2711"/>
          <ac:spMkLst>
            <pc:docMk/>
            <pc:sldMk cId="3822881352" sldId="451"/>
            <ac:spMk id="18" creationId="{00000000-0000-0000-0000-000000000000}"/>
          </ac:spMkLst>
        </pc:spChg>
        <pc:spChg chg="mod">
          <ac:chgData name="Pilar Barrera Rey" userId="9ebcf702-e7c2-430d-98ea-f1113a00853c" providerId="ADAL" clId="{5A0016A1-9925-42E9-B872-0BBB81F61F50}" dt="2019-01-22T20:22:45.425" v="68" actId="20577"/>
          <ac:spMkLst>
            <pc:docMk/>
            <pc:sldMk cId="3822881352" sldId="451"/>
            <ac:spMk id="22" creationId="{00000000-0000-0000-0000-000000000000}"/>
          </ac:spMkLst>
        </pc:spChg>
        <pc:picChg chg="add mod">
          <ac:chgData name="Pilar Barrera Rey" userId="9ebcf702-e7c2-430d-98ea-f1113a00853c" providerId="ADAL" clId="{5A0016A1-9925-42E9-B872-0BBB81F61F50}" dt="2019-01-22T20:21:50.104" v="25" actId="14100"/>
          <ac:picMkLst>
            <pc:docMk/>
            <pc:sldMk cId="3822881352" sldId="451"/>
            <ac:picMk id="7" creationId="{BD8CB14E-91A1-48A2-AD89-DF44EA61A80D}"/>
          </ac:picMkLst>
        </pc:picChg>
        <pc:picChg chg="del mod ord">
          <ac:chgData name="Pilar Barrera Rey" userId="9ebcf702-e7c2-430d-98ea-f1113a00853c" providerId="ADAL" clId="{5A0016A1-9925-42E9-B872-0BBB81F61F50}" dt="2019-01-22T20:21:37.222" v="22" actId="478"/>
          <ac:picMkLst>
            <pc:docMk/>
            <pc:sldMk cId="3822881352" sldId="451"/>
            <ac:picMk id="8" creationId="{00000000-0000-0000-0000-000000000000}"/>
          </ac:picMkLst>
        </pc:picChg>
        <pc:picChg chg="add del">
          <ac:chgData name="Pilar Barrera Rey" userId="9ebcf702-e7c2-430d-98ea-f1113a00853c" providerId="ADAL" clId="{5A0016A1-9925-42E9-B872-0BBB81F61F50}" dt="2019-01-22T20:21:20.002" v="21" actId="478"/>
          <ac:picMkLst>
            <pc:docMk/>
            <pc:sldMk cId="3822881352" sldId="451"/>
            <ac:picMk id="10" creationId="{00000000-0000-0000-0000-000000000000}"/>
          </ac:picMkLst>
        </pc:picChg>
      </pc:sldChg>
      <pc:sldChg chg="delSp">
        <pc:chgData name="Pilar Barrera Rey" userId="9ebcf702-e7c2-430d-98ea-f1113a00853c" providerId="ADAL" clId="{5A0016A1-9925-42E9-B872-0BBB81F61F50}" dt="2019-01-22T20:28:43.055" v="159" actId="478"/>
        <pc:sldMkLst>
          <pc:docMk/>
          <pc:sldMk cId="1591684789" sldId="452"/>
        </pc:sldMkLst>
        <pc:graphicFrameChg chg="del">
          <ac:chgData name="Pilar Barrera Rey" userId="9ebcf702-e7c2-430d-98ea-f1113a00853c" providerId="ADAL" clId="{5A0016A1-9925-42E9-B872-0BBB81F61F50}" dt="2019-01-22T20:28:43.055" v="159" actId="478"/>
          <ac:graphicFrameMkLst>
            <pc:docMk/>
            <pc:sldMk cId="1591684789" sldId="452"/>
            <ac:graphicFrameMk id="6" creationId="{00000000-0000-0000-0000-000000000000}"/>
          </ac:graphicFrameMkLst>
        </pc:graphicFrameChg>
      </pc:sldChg>
      <pc:sldChg chg="delSp">
        <pc:chgData name="Pilar Barrera Rey" userId="9ebcf702-e7c2-430d-98ea-f1113a00853c" providerId="ADAL" clId="{5A0016A1-9925-42E9-B872-0BBB81F61F50}" dt="2019-01-22T20:28:56.195" v="161" actId="478"/>
        <pc:sldMkLst>
          <pc:docMk/>
          <pc:sldMk cId="1277158395" sldId="454"/>
        </pc:sldMkLst>
        <pc:graphicFrameChg chg="del">
          <ac:chgData name="Pilar Barrera Rey" userId="9ebcf702-e7c2-430d-98ea-f1113a00853c" providerId="ADAL" clId="{5A0016A1-9925-42E9-B872-0BBB81F61F50}" dt="2019-01-22T20:28:56.195" v="161" actId="478"/>
          <ac:graphicFrameMkLst>
            <pc:docMk/>
            <pc:sldMk cId="1277158395" sldId="454"/>
            <ac:graphicFrameMk id="8" creationId="{00000000-0000-0000-0000-000000000000}"/>
          </ac:graphicFrameMkLst>
        </pc:graphicFrameChg>
      </pc:sldChg>
      <pc:sldChg chg="delSp modSp">
        <pc:chgData name="Pilar Barrera Rey" userId="9ebcf702-e7c2-430d-98ea-f1113a00853c" providerId="ADAL" clId="{5A0016A1-9925-42E9-B872-0BBB81F61F50}" dt="2019-01-22T20:28:48.231" v="160" actId="478"/>
        <pc:sldMkLst>
          <pc:docMk/>
          <pc:sldMk cId="2927894531" sldId="459"/>
        </pc:sldMkLst>
        <pc:spChg chg="mod">
          <ac:chgData name="Pilar Barrera Rey" userId="9ebcf702-e7c2-430d-98ea-f1113a00853c" providerId="ADAL" clId="{5A0016A1-9925-42E9-B872-0BBB81F61F50}" dt="2019-01-22T20:23:00.657" v="69" actId="2711"/>
          <ac:spMkLst>
            <pc:docMk/>
            <pc:sldMk cId="2927894531" sldId="459"/>
            <ac:spMk id="4" creationId="{00000000-0000-0000-0000-000000000000}"/>
          </ac:spMkLst>
        </pc:spChg>
        <pc:graphicFrameChg chg="del">
          <ac:chgData name="Pilar Barrera Rey" userId="9ebcf702-e7c2-430d-98ea-f1113a00853c" providerId="ADAL" clId="{5A0016A1-9925-42E9-B872-0BBB81F61F50}" dt="2019-01-22T20:28:48.231" v="160" actId="478"/>
          <ac:graphicFrameMkLst>
            <pc:docMk/>
            <pc:sldMk cId="2927894531" sldId="459"/>
            <ac:graphicFrameMk id="10" creationId="{00000000-0000-0000-0000-000000000000}"/>
          </ac:graphicFrameMkLst>
        </pc:graphicFrameChg>
      </pc:sldChg>
      <pc:sldChg chg="addSp delSp modSp">
        <pc:chgData name="Pilar Barrera Rey" userId="9ebcf702-e7c2-430d-98ea-f1113a00853c" providerId="ADAL" clId="{5A0016A1-9925-42E9-B872-0BBB81F61F50}" dt="2019-01-22T20:28:08.076" v="158" actId="26606"/>
        <pc:sldMkLst>
          <pc:docMk/>
          <pc:sldMk cId="3658759851" sldId="464"/>
        </pc:sldMkLst>
        <pc:spChg chg="mod">
          <ac:chgData name="Pilar Barrera Rey" userId="9ebcf702-e7c2-430d-98ea-f1113a00853c" providerId="ADAL" clId="{5A0016A1-9925-42E9-B872-0BBB81F61F50}" dt="2019-01-22T20:28:08.076" v="158" actId="26606"/>
          <ac:spMkLst>
            <pc:docMk/>
            <pc:sldMk cId="3658759851" sldId="464"/>
            <ac:spMk id="2" creationId="{4BE14BD2-0809-4870-AE80-639F01A6E2C3}"/>
          </ac:spMkLst>
        </pc:spChg>
        <pc:spChg chg="mod ord">
          <ac:chgData name="Pilar Barrera Rey" userId="9ebcf702-e7c2-430d-98ea-f1113a00853c" providerId="ADAL" clId="{5A0016A1-9925-42E9-B872-0BBB81F61F50}" dt="2019-01-22T20:28:08.076" v="158" actId="26606"/>
          <ac:spMkLst>
            <pc:docMk/>
            <pc:sldMk cId="3658759851" sldId="464"/>
            <ac:spMk id="3" creationId="{C8CA09E4-CDE5-4E3D-A90A-AFFA34C0035B}"/>
          </ac:spMkLst>
        </pc:spChg>
        <pc:spChg chg="add del mod">
          <ac:chgData name="Pilar Barrera Rey" userId="9ebcf702-e7c2-430d-98ea-f1113a00853c" providerId="ADAL" clId="{5A0016A1-9925-42E9-B872-0BBB81F61F50}" dt="2019-01-22T20:28:00.481" v="156" actId="931"/>
          <ac:spMkLst>
            <pc:docMk/>
            <pc:sldMk cId="3658759851" sldId="464"/>
            <ac:spMk id="5" creationId="{B4C2908E-9385-4B9A-AC11-B4B06776618C}"/>
          </ac:spMkLst>
        </pc:spChg>
        <pc:spChg chg="del">
          <ac:chgData name="Pilar Barrera Rey" userId="9ebcf702-e7c2-430d-98ea-f1113a00853c" providerId="ADAL" clId="{5A0016A1-9925-42E9-B872-0BBB81F61F50}" dt="2019-01-22T20:28:08.076" v="158" actId="26606"/>
          <ac:spMkLst>
            <pc:docMk/>
            <pc:sldMk cId="3658759851" sldId="464"/>
            <ac:spMk id="11" creationId="{7D379150-F6B4-45C8-BE10-6B278AD400EB}"/>
          </ac:spMkLst>
        </pc:spChg>
        <pc:spChg chg="del">
          <ac:chgData name="Pilar Barrera Rey" userId="9ebcf702-e7c2-430d-98ea-f1113a00853c" providerId="ADAL" clId="{5A0016A1-9925-42E9-B872-0BBB81F61F50}" dt="2019-01-22T20:28:08.076" v="158" actId="26606"/>
          <ac:spMkLst>
            <pc:docMk/>
            <pc:sldMk cId="3658759851" sldId="464"/>
            <ac:spMk id="13" creationId="{5FFCF544-A370-4A5D-A95F-CA6E0E7191E6}"/>
          </ac:spMkLst>
        </pc:spChg>
        <pc:spChg chg="add">
          <ac:chgData name="Pilar Barrera Rey" userId="9ebcf702-e7c2-430d-98ea-f1113a00853c" providerId="ADAL" clId="{5A0016A1-9925-42E9-B872-0BBB81F61F50}" dt="2019-01-22T20:28:08.076" v="158" actId="26606"/>
          <ac:spMkLst>
            <pc:docMk/>
            <pc:sldMk cId="3658759851" sldId="464"/>
            <ac:spMk id="20" creationId="{600B5AE2-C5CC-499C-8F2D-249888BE22C2}"/>
          </ac:spMkLst>
        </pc:spChg>
        <pc:spChg chg="add">
          <ac:chgData name="Pilar Barrera Rey" userId="9ebcf702-e7c2-430d-98ea-f1113a00853c" providerId="ADAL" clId="{5A0016A1-9925-42E9-B872-0BBB81F61F50}" dt="2019-01-22T20:28:08.076" v="158" actId="26606"/>
          <ac:spMkLst>
            <pc:docMk/>
            <pc:sldMk cId="3658759851" sldId="464"/>
            <ac:spMk id="22" creationId="{BA7A3698-B350-40E5-8475-9BCC41A089FC}"/>
          </ac:spMkLst>
        </pc:spChg>
        <pc:spChg chg="add">
          <ac:chgData name="Pilar Barrera Rey" userId="9ebcf702-e7c2-430d-98ea-f1113a00853c" providerId="ADAL" clId="{5A0016A1-9925-42E9-B872-0BBB81F61F50}" dt="2019-01-22T20:28:08.076" v="158" actId="26606"/>
          <ac:spMkLst>
            <pc:docMk/>
            <pc:sldMk cId="3658759851" sldId="464"/>
            <ac:spMk id="26" creationId="{311973C2-EB8B-452A-A698-4A252FD3AE28}"/>
          </ac:spMkLst>
        </pc:spChg>
        <pc:spChg chg="add">
          <ac:chgData name="Pilar Barrera Rey" userId="9ebcf702-e7c2-430d-98ea-f1113a00853c" providerId="ADAL" clId="{5A0016A1-9925-42E9-B872-0BBB81F61F50}" dt="2019-01-22T20:28:08.076" v="158" actId="26606"/>
          <ac:spMkLst>
            <pc:docMk/>
            <pc:sldMk cId="3658759851" sldId="464"/>
            <ac:spMk id="28" creationId="{10162E77-11AD-44A7-84EC-40C59EEFBD2E}"/>
          </ac:spMkLst>
        </pc:spChg>
        <pc:picChg chg="add mod">
          <ac:chgData name="Pilar Barrera Rey" userId="9ebcf702-e7c2-430d-98ea-f1113a00853c" providerId="ADAL" clId="{5A0016A1-9925-42E9-B872-0BBB81F61F50}" dt="2019-01-22T20:28:08.076" v="158" actId="26606"/>
          <ac:picMkLst>
            <pc:docMk/>
            <pc:sldMk cId="3658759851" sldId="464"/>
            <ac:picMk id="7" creationId="{F776FC72-40DF-4C55-A32B-A534E645ACED}"/>
          </ac:picMkLst>
        </pc:picChg>
        <pc:picChg chg="del">
          <ac:chgData name="Pilar Barrera Rey" userId="9ebcf702-e7c2-430d-98ea-f1113a00853c" providerId="ADAL" clId="{5A0016A1-9925-42E9-B872-0BBB81F61F50}" dt="2019-01-22T20:27:38.117" v="155" actId="478"/>
          <ac:picMkLst>
            <pc:docMk/>
            <pc:sldMk cId="3658759851" sldId="464"/>
            <ac:picMk id="10" creationId="{C8D91552-9658-48F5-A8ED-EBC5DF54ACF8}"/>
          </ac:picMkLst>
        </pc:picChg>
        <pc:cxnChg chg="del">
          <ac:chgData name="Pilar Barrera Rey" userId="9ebcf702-e7c2-430d-98ea-f1113a00853c" providerId="ADAL" clId="{5A0016A1-9925-42E9-B872-0BBB81F61F50}" dt="2019-01-22T20:28:08.076" v="158" actId="26606"/>
          <ac:cxnSpMkLst>
            <pc:docMk/>
            <pc:sldMk cId="3658759851" sldId="464"/>
            <ac:cxnSpMk id="15" creationId="{6EEB3B97-A638-498B-8083-54191CE71E01}"/>
          </ac:cxnSpMkLst>
        </pc:cxnChg>
        <pc:cxnChg chg="add">
          <ac:chgData name="Pilar Barrera Rey" userId="9ebcf702-e7c2-430d-98ea-f1113a00853c" providerId="ADAL" clId="{5A0016A1-9925-42E9-B872-0BBB81F61F50}" dt="2019-01-22T20:28:08.076" v="158" actId="26606"/>
          <ac:cxnSpMkLst>
            <pc:docMk/>
            <pc:sldMk cId="3658759851" sldId="464"/>
            <ac:cxnSpMk id="24" creationId="{0AC655C7-EC94-4BE6-84C8-2F9EFBBB2789}"/>
          </ac:cxnSpMkLst>
        </pc:cxnChg>
        <pc:cxnChg chg="add">
          <ac:chgData name="Pilar Barrera Rey" userId="9ebcf702-e7c2-430d-98ea-f1113a00853c" providerId="ADAL" clId="{5A0016A1-9925-42E9-B872-0BBB81F61F50}" dt="2019-01-22T20:28:08.076" v="158" actId="26606"/>
          <ac:cxnSpMkLst>
            <pc:docMk/>
            <pc:sldMk cId="3658759851" sldId="464"/>
            <ac:cxnSpMk id="30" creationId="{5AB158E9-1B40-4CD6-95F0-95CA11DF7B7A}"/>
          </ac:cxnSpMkLst>
        </pc:cxnChg>
      </pc:sldChg>
      <pc:sldChg chg="addSp delSp mod setBg">
        <pc:chgData name="Pilar Barrera Rey" userId="9ebcf702-e7c2-430d-98ea-f1113a00853c" providerId="ADAL" clId="{5A0016A1-9925-42E9-B872-0BBB81F61F50}" dt="2019-01-22T20:29:31.117" v="167" actId="26606"/>
        <pc:sldMkLst>
          <pc:docMk/>
          <pc:sldMk cId="3558629666" sldId="552"/>
        </pc:sldMkLst>
        <pc:spChg chg="add del">
          <ac:chgData name="Pilar Barrera Rey" userId="9ebcf702-e7c2-430d-98ea-f1113a00853c" providerId="ADAL" clId="{5A0016A1-9925-42E9-B872-0BBB81F61F50}" dt="2019-01-22T20:29:17.314" v="163" actId="26606"/>
          <ac:spMkLst>
            <pc:docMk/>
            <pc:sldMk cId="3558629666" sldId="552"/>
            <ac:spMk id="8" creationId="{52C0B2E1-0268-42EC-ABD3-94F81A05BCBD}"/>
          </ac:spMkLst>
        </pc:spChg>
        <pc:spChg chg="add del">
          <ac:chgData name="Pilar Barrera Rey" userId="9ebcf702-e7c2-430d-98ea-f1113a00853c" providerId="ADAL" clId="{5A0016A1-9925-42E9-B872-0BBB81F61F50}" dt="2019-01-22T20:29:17.314" v="163" actId="26606"/>
          <ac:spMkLst>
            <pc:docMk/>
            <pc:sldMk cId="3558629666" sldId="552"/>
            <ac:spMk id="10" creationId="{7D2256B4-48EA-40FC-BBC0-AA1EE6E0080C}"/>
          </ac:spMkLst>
        </pc:spChg>
        <pc:spChg chg="add del">
          <ac:chgData name="Pilar Barrera Rey" userId="9ebcf702-e7c2-430d-98ea-f1113a00853c" providerId="ADAL" clId="{5A0016A1-9925-42E9-B872-0BBB81F61F50}" dt="2019-01-22T20:29:17.314" v="163" actId="26606"/>
          <ac:spMkLst>
            <pc:docMk/>
            <pc:sldMk cId="3558629666" sldId="552"/>
            <ac:spMk id="14" creationId="{8C6E698C-8155-4B8B-BDC9-B7299772B509}"/>
          </ac:spMkLst>
        </pc:spChg>
        <pc:spChg chg="add del">
          <ac:chgData name="Pilar Barrera Rey" userId="9ebcf702-e7c2-430d-98ea-f1113a00853c" providerId="ADAL" clId="{5A0016A1-9925-42E9-B872-0BBB81F61F50}" dt="2019-01-22T20:29:17.314" v="163" actId="26606"/>
          <ac:spMkLst>
            <pc:docMk/>
            <pc:sldMk cId="3558629666" sldId="552"/>
            <ac:spMk id="16" creationId="{0EEF5601-A8BC-411D-AA64-3E79320BA122}"/>
          </ac:spMkLst>
        </pc:spChg>
        <pc:spChg chg="add del">
          <ac:chgData name="Pilar Barrera Rey" userId="9ebcf702-e7c2-430d-98ea-f1113a00853c" providerId="ADAL" clId="{5A0016A1-9925-42E9-B872-0BBB81F61F50}" dt="2019-01-22T20:29:17.314" v="163" actId="26606"/>
          <ac:spMkLst>
            <pc:docMk/>
            <pc:sldMk cId="3558629666" sldId="552"/>
            <ac:spMk id="18" creationId="{33209156-242F-4B26-8D07-CEB2B68A9F9A}"/>
          </ac:spMkLst>
        </pc:spChg>
        <pc:spChg chg="add del">
          <ac:chgData name="Pilar Barrera Rey" userId="9ebcf702-e7c2-430d-98ea-f1113a00853c" providerId="ADAL" clId="{5A0016A1-9925-42E9-B872-0BBB81F61F50}" dt="2019-01-22T20:29:31.117" v="167" actId="26606"/>
          <ac:spMkLst>
            <pc:docMk/>
            <pc:sldMk cId="3558629666" sldId="552"/>
            <ac:spMk id="20" creationId="{52C0B2E1-0268-42EC-ABD3-94F81A05BCBD}"/>
          </ac:spMkLst>
        </pc:spChg>
        <pc:spChg chg="add del">
          <ac:chgData name="Pilar Barrera Rey" userId="9ebcf702-e7c2-430d-98ea-f1113a00853c" providerId="ADAL" clId="{5A0016A1-9925-42E9-B872-0BBB81F61F50}" dt="2019-01-22T20:29:31.117" v="167" actId="26606"/>
          <ac:spMkLst>
            <pc:docMk/>
            <pc:sldMk cId="3558629666" sldId="552"/>
            <ac:spMk id="21" creationId="{7D2256B4-48EA-40FC-BBC0-AA1EE6E0080C}"/>
          </ac:spMkLst>
        </pc:spChg>
        <pc:spChg chg="add del">
          <ac:chgData name="Pilar Barrera Rey" userId="9ebcf702-e7c2-430d-98ea-f1113a00853c" providerId="ADAL" clId="{5A0016A1-9925-42E9-B872-0BBB81F61F50}" dt="2019-01-22T20:29:31.117" v="167" actId="26606"/>
          <ac:spMkLst>
            <pc:docMk/>
            <pc:sldMk cId="3558629666" sldId="552"/>
            <ac:spMk id="23" creationId="{FBDCECDC-EEE3-4128-AA5E-82A8C08796E8}"/>
          </ac:spMkLst>
        </pc:spChg>
        <pc:spChg chg="add del">
          <ac:chgData name="Pilar Barrera Rey" userId="9ebcf702-e7c2-430d-98ea-f1113a00853c" providerId="ADAL" clId="{5A0016A1-9925-42E9-B872-0BBB81F61F50}" dt="2019-01-22T20:29:31.117" v="167" actId="26606"/>
          <ac:spMkLst>
            <pc:docMk/>
            <pc:sldMk cId="3558629666" sldId="552"/>
            <ac:spMk id="24" creationId="{4260EDE0-989C-4E16-AF94-F652294D828E}"/>
          </ac:spMkLst>
        </pc:spChg>
        <pc:spChg chg="add del">
          <ac:chgData name="Pilar Barrera Rey" userId="9ebcf702-e7c2-430d-98ea-f1113a00853c" providerId="ADAL" clId="{5A0016A1-9925-42E9-B872-0BBB81F61F50}" dt="2019-01-22T20:29:31.117" v="167" actId="26606"/>
          <ac:spMkLst>
            <pc:docMk/>
            <pc:sldMk cId="3558629666" sldId="552"/>
            <ac:spMk id="25" creationId="{1F3985C0-E548-44D2-B30E-F3E42DADE133}"/>
          </ac:spMkLst>
        </pc:spChg>
        <pc:cxnChg chg="add del">
          <ac:chgData name="Pilar Barrera Rey" userId="9ebcf702-e7c2-430d-98ea-f1113a00853c" providerId="ADAL" clId="{5A0016A1-9925-42E9-B872-0BBB81F61F50}" dt="2019-01-22T20:29:17.314" v="163" actId="26606"/>
          <ac:cxnSpMkLst>
            <pc:docMk/>
            <pc:sldMk cId="3558629666" sldId="552"/>
            <ac:cxnSpMk id="12" creationId="{3D44BCCA-102D-4A9D-B1E4-2450CAF0B05E}"/>
          </ac:cxnSpMkLst>
        </pc:cxnChg>
        <pc:cxnChg chg="add del">
          <ac:chgData name="Pilar Barrera Rey" userId="9ebcf702-e7c2-430d-98ea-f1113a00853c" providerId="ADAL" clId="{5A0016A1-9925-42E9-B872-0BBB81F61F50}" dt="2019-01-22T20:29:31.117" v="167" actId="26606"/>
          <ac:cxnSpMkLst>
            <pc:docMk/>
            <pc:sldMk cId="3558629666" sldId="552"/>
            <ac:cxnSpMk id="22" creationId="{3D44BCCA-102D-4A9D-B1E4-2450CAF0B05E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C0AB2-C5BE-47EA-8029-0099ECE779A9}" type="datetimeFigureOut">
              <a:rPr lang="en-US" smtClean="0"/>
              <a:pPr/>
              <a:t>2/4/2019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965FF7-FB76-4CFD-ACCB-33772EB4723A}" type="slidenum">
              <a:rPr lang="en-US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1397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65FF7-FB76-4CFD-ACCB-33772EB4723A}" type="slidenum">
              <a:rPr lang="en-US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0128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65FF7-FB76-4CFD-ACCB-33772EB4723A}" type="slidenum">
              <a:rPr lang="en-US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6267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4" descr="sgp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04800"/>
            <a:ext cx="1828800" cy="1111250"/>
          </a:xfrm>
          <a:prstGeom prst="rect">
            <a:avLst/>
          </a:prstGeom>
          <a:noFill/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4800600"/>
            <a:ext cx="752466" cy="14685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99" y="4800600"/>
            <a:ext cx="1153005" cy="134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40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B3284-EDC6-42B7-8582-362D8154BB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93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94FC7-80FA-4B95-80B8-88689348EA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355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1" y="76201"/>
            <a:ext cx="7543800" cy="12192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BD9E-6CEE-4B70-BCA0-609A17086EF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08450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B9BD8-98B5-48BF-9904-10150D7634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347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7212-A187-4EF5-83A1-9A238517524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18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12C76-031D-44CC-9925-4C2902A6C4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462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3D5DD-1435-4FB7-93E4-19A8E451299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817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751F0-99D4-417B-9CDC-F591BD7E51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825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4D85-6EFC-49B9-9E54-56E5E2F93E8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553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0DB3143-0BAD-48BB-8AF6-44F697394C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042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50777-ABFE-4418-99BE-989C79091F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525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B64BD9E-6CEE-4B70-BCA0-609A17086EF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457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08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3926290"/>
            <a:ext cx="8287766" cy="1560110"/>
          </a:xfrm>
        </p:spPr>
        <p:txBody>
          <a:bodyPr>
            <a:normAutofit/>
          </a:bodyPr>
          <a:lstStyle/>
          <a:p>
            <a:pPr algn="r"/>
            <a:endParaRPr lang="uk-UA" sz="33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566" y="347998"/>
            <a:ext cx="629887" cy="12292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88" y="345441"/>
            <a:ext cx="1028538" cy="1202247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B58727D-D51B-4A1B-B25B-865AA925EC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715733"/>
              </p:ext>
            </p:extLst>
          </p:nvPr>
        </p:nvGraphicFramePr>
        <p:xfrm>
          <a:off x="6096000" y="264963"/>
          <a:ext cx="2895600" cy="777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24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528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800" b="0" dirty="0">
                          <a:solidFill>
                            <a:schemeClr val="accent1"/>
                          </a:solidFill>
                          <a:effectLst/>
                        </a:rPr>
                        <a:t>S</a:t>
                      </a:r>
                      <a:r>
                        <a:rPr lang="en-US" sz="4800" b="0" dirty="0">
                          <a:solidFill>
                            <a:srgbClr val="00B050"/>
                          </a:solidFill>
                          <a:effectLst/>
                        </a:rPr>
                        <a:t>G</a:t>
                      </a:r>
                      <a:r>
                        <a:rPr lang="en-US" sz="4800" b="0" dirty="0">
                          <a:solidFill>
                            <a:srgbClr val="00B0F0"/>
                          </a:solidFill>
                          <a:effectLst/>
                        </a:rPr>
                        <a:t>P</a:t>
                      </a:r>
                      <a:endParaRPr lang="fr-FR" sz="4800" b="0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CC6600"/>
                          </a:solidFill>
                          <a:effectLst/>
                        </a:rPr>
                        <a:t> </a:t>
                      </a:r>
                      <a:endParaRPr lang="fr-FR" sz="1100" dirty="0">
                        <a:solidFill>
                          <a:srgbClr val="CC66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800000"/>
                          </a:solidFill>
                          <a:effectLst/>
                          <a:latin typeface="Arial" panose="020B0604020202020204" pitchFamily="34" charset="0"/>
                        </a:rPr>
                        <a:t>Le Programme de microfinancements du FEM      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CC6600"/>
                          </a:solidFill>
                          <a:effectLst/>
                        </a:rPr>
                        <a:t> </a:t>
                      </a:r>
                      <a:endParaRPr lang="fr-FR" sz="1200" dirty="0">
                        <a:solidFill>
                          <a:srgbClr val="CC66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3" descr="A group of people in a field&#10;&#10;Description generated with very high confidence">
            <a:extLst>
              <a:ext uri="{FF2B5EF4-FFF2-40B4-BE49-F238E27FC236}">
                <a16:creationId xmlns:a16="http://schemas.microsoft.com/office/drawing/2014/main" id="{47A4B192-21C8-4D45-8381-2A433A0D47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33" y="2057400"/>
            <a:ext cx="8572500" cy="46577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32646D3-08DB-4B73-A234-29DCB16D3F50}"/>
              </a:ext>
            </a:extLst>
          </p:cNvPr>
          <p:cNvSpPr/>
          <p:nvPr/>
        </p:nvSpPr>
        <p:spPr>
          <a:xfrm>
            <a:off x="4419600" y="5567571"/>
            <a:ext cx="45720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900" b="1" dirty="0">
                <a:solidFill>
                  <a:schemeClr val="bg1"/>
                </a:solidFill>
                <a:latin typeface="Calibri" pitchFamily="34" charset="0"/>
              </a:rPr>
              <a:t>Crédit photo : PNUD</a:t>
            </a:r>
          </a:p>
          <a:p>
            <a:pPr algn="r"/>
            <a:endParaRPr lang="fr-FR" b="1" dirty="0">
              <a:solidFill>
                <a:schemeClr val="bg1"/>
              </a:solidFill>
              <a:latin typeface="Calibri" pitchFamily="34" charset="0"/>
            </a:endParaRPr>
          </a:p>
          <a:p>
            <a:pPr algn="r"/>
            <a:r>
              <a:rPr lang="fr-FR" b="1" dirty="0">
                <a:solidFill>
                  <a:schemeClr val="bg1"/>
                </a:solidFill>
                <a:latin typeface="Calibri" pitchFamily="34" charset="0"/>
              </a:rPr>
              <a:t>Programme de microfinancements du FEM </a:t>
            </a:r>
          </a:p>
          <a:p>
            <a:pPr algn="r"/>
            <a:r>
              <a:rPr lang="fr-FR" b="1" dirty="0">
                <a:solidFill>
                  <a:schemeClr val="bg1"/>
                </a:solidFill>
                <a:latin typeface="Calibri" pitchFamily="34" charset="0"/>
              </a:rPr>
              <a:t>FEM-7</a:t>
            </a:r>
          </a:p>
        </p:txBody>
      </p:sp>
    </p:spTree>
    <p:extLst>
      <p:ext uri="{BB962C8B-B14F-4D97-AF65-F5344CB8AC3E}">
        <p14:creationId xmlns:p14="http://schemas.microsoft.com/office/powerpoint/2010/main" val="3176630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3200400"/>
            <a:ext cx="9144000" cy="76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400" dirty="0">
                <a:solidFill>
                  <a:schemeClr val="tx2"/>
                </a:solidFill>
                <a:latin typeface="Calibri" pitchFamily="34" charset="0"/>
              </a:rPr>
              <a:t>MERCI DE VOTRE ATTENTION !</a:t>
            </a:r>
          </a:p>
          <a:p>
            <a:pPr algn="just">
              <a:buNone/>
            </a:pPr>
            <a:endParaRPr lang="fr-FR" sz="4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629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>
            <a:off x="457200" y="1245910"/>
            <a:ext cx="853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7869" y="152400"/>
            <a:ext cx="5724331" cy="989510"/>
          </a:xfrm>
        </p:spPr>
        <p:txBody>
          <a:bodyPr>
            <a:normAutofit fontScale="90000"/>
          </a:bodyPr>
          <a:lstStyle/>
          <a:p>
            <a:r>
              <a:rPr lang="fr-FR" sz="3600" b="1" dirty="0">
                <a:solidFill>
                  <a:schemeClr val="tx1"/>
                </a:solidFill>
                <a:latin typeface="+mn-lt"/>
              </a:rPr>
              <a:t>Qu’est-ce que le Programme de microfinancements du FEM ?</a:t>
            </a:r>
          </a:p>
        </p:txBody>
      </p:sp>
      <p:sp>
        <p:nvSpPr>
          <p:cNvPr id="22" name="Content Placeholder 2"/>
          <p:cNvSpPr>
            <a:spLocks noGrp="1"/>
          </p:cNvSpPr>
          <p:nvPr>
            <p:ph sz="half" idx="4294967295"/>
          </p:nvPr>
        </p:nvSpPr>
        <p:spPr>
          <a:xfrm>
            <a:off x="269668" y="1345617"/>
            <a:ext cx="4454732" cy="5359980"/>
          </a:xfrm>
        </p:spPr>
        <p:txBody>
          <a:bodyPr>
            <a:noAutofit/>
          </a:bodyPr>
          <a:lstStyle/>
          <a:p>
            <a:pPr marL="344488" indent="-344488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chemeClr val="tx1"/>
                </a:solidFill>
              </a:rPr>
              <a:t>Programme institutionnel du FEM</a:t>
            </a:r>
          </a:p>
          <a:p>
            <a:pPr marL="344488" indent="-344488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chemeClr val="tx1"/>
                </a:solidFill>
              </a:rPr>
              <a:t>Mis en œuvre par le Programme des Nations Unies pour le développement (PNUD) depuis 1992</a:t>
            </a:r>
          </a:p>
          <a:p>
            <a:pPr marL="344488" indent="-344488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chemeClr val="tx1"/>
                </a:solidFill>
              </a:rPr>
              <a:t>Seul guichet de financement pour les OSC/organisations communautaires</a:t>
            </a:r>
          </a:p>
          <a:p>
            <a:pPr marL="344488" indent="-344488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chemeClr val="tx1"/>
                </a:solidFill>
              </a:rPr>
              <a:t>Mécanisme de dons</a:t>
            </a:r>
          </a:p>
          <a:p>
            <a:pPr marL="344488" indent="-344488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chemeClr val="tx1"/>
                </a:solidFill>
              </a:rPr>
              <a:t>Solutions/innovations locales</a:t>
            </a:r>
          </a:p>
          <a:p>
            <a:pPr marL="344488" indent="-344488">
              <a:buFont typeface="Arial" panose="020B0604020202020204" pitchFamily="34" charset="0"/>
              <a:buChar char="•"/>
            </a:pPr>
            <a:endParaRPr lang="fr-FR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5311653" y="1527969"/>
            <a:ext cx="3586085" cy="2347374"/>
          </a:xfrm>
          <a:prstGeom prst="rect">
            <a:avLst/>
          </a:prstGeom>
        </p:spPr>
      </p:pic>
      <p:pic>
        <p:nvPicPr>
          <p:cNvPr id="7" name="Picture 6" descr="photos ignace 061">
            <a:extLst>
              <a:ext uri="{FF2B5EF4-FFF2-40B4-BE49-F238E27FC236}">
                <a16:creationId xmlns:a16="http://schemas.microsoft.com/office/drawing/2014/main" id="{BD8CB14E-91A1-48A2-AD89-DF44EA61A80D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2132" y="4038600"/>
            <a:ext cx="3555605" cy="2115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2288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>
            <a:off x="457200" y="1245910"/>
            <a:ext cx="853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32062" y="326747"/>
            <a:ext cx="7111738" cy="609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200" b="1" dirty="0">
                <a:solidFill>
                  <a:schemeClr val="tx1"/>
                </a:solidFill>
              </a:rPr>
              <a:t>Où intervient le Programme de microfinancements 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17" b="5000"/>
          <a:stretch/>
        </p:blipFill>
        <p:spPr>
          <a:xfrm>
            <a:off x="238272" y="1524000"/>
            <a:ext cx="8677128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68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fr-FR" dirty="0"/>
              <a:t> </a:t>
            </a:r>
            <a:r>
              <a:rPr lang="fr-FR" sz="3200" b="1" dirty="0">
                <a:solidFill>
                  <a:schemeClr val="tx1"/>
                </a:solidFill>
              </a:rPr>
              <a:t>Structure gouvernance du Programme de microfinancements</a:t>
            </a:r>
            <a:endParaRPr lang="fr-FR" sz="36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5800" y="1447800"/>
            <a:ext cx="800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dirty="0">
              <a:latin typeface="+mn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1245910"/>
            <a:ext cx="853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4058" y="1636519"/>
            <a:ext cx="4422742" cy="41646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/>
              <a:t> </a:t>
            </a:r>
            <a:r>
              <a:rPr lang="fr-FR" sz="2200" b="1" i="1" dirty="0">
                <a:latin typeface="+mj-lt"/>
              </a:rPr>
              <a:t>Organisé à différents niveaux</a:t>
            </a:r>
          </a:p>
          <a:p>
            <a:pPr>
              <a:buNone/>
            </a:pPr>
            <a:endParaRPr lang="fr-FR" sz="600" b="1" dirty="0"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fr-FR" sz="2200" dirty="0"/>
              <a:t>Comité directeur mondial 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fr-FR" sz="2200" dirty="0"/>
              <a:t>Réseau de bénéficiaires de base, d’organisations communautaires et d’ONG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fr-FR" sz="2200" dirty="0"/>
              <a:t>Organe décisionnel : Comité directeur national - pays participant à l’Atelier de coordination élargie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fr-FR" sz="2200" dirty="0"/>
              <a:t>Comités directeurs nationaux soutenus par des groupes consultatifs techniques</a:t>
            </a:r>
            <a:endParaRPr lang="fr-FR" sz="2600" b="1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26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26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26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26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26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fr-FR" sz="26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fr-FR" sz="2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fr-FR" sz="2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483629"/>
            <a:ext cx="3572627" cy="2235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956546"/>
            <a:ext cx="3572627" cy="238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89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43845" y="293029"/>
            <a:ext cx="8242955" cy="685800"/>
          </a:xfrm>
        </p:spPr>
        <p:txBody>
          <a:bodyPr>
            <a:normAutofit fontScale="90000"/>
          </a:bodyPr>
          <a:lstStyle/>
          <a:p>
            <a:r>
              <a:rPr lang="fr-FR" sz="3200" b="1" dirty="0">
                <a:solidFill>
                  <a:schemeClr val="tx1"/>
                </a:solidFill>
              </a:rPr>
              <a:t>Montant des financements accordés par le Programme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533427"/>
            <a:ext cx="8458200" cy="2225753"/>
          </a:xfrm>
        </p:spPr>
        <p:txBody>
          <a:bodyPr numCol="1">
            <a:normAutofit fontScale="85000" lnSpcReduction="20000"/>
          </a:bodyPr>
          <a:lstStyle/>
          <a:p>
            <a:pPr marL="227013" indent="-227013">
              <a:buFont typeface="Arial" panose="020B0604020202020204" pitchFamily="34" charset="0"/>
              <a:buChar char="•"/>
              <a:tabLst>
                <a:tab pos="4000500" algn="l"/>
              </a:tabLst>
            </a:pPr>
            <a:r>
              <a:rPr lang="fr-FR" sz="2800" dirty="0">
                <a:solidFill>
                  <a:schemeClr val="tx1"/>
                </a:solidFill>
              </a:rPr>
              <a:t>Financements pour la planification - maximum de 5 000 dollars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chemeClr val="tx1"/>
                </a:solidFill>
              </a:rPr>
              <a:t>Financements ordinaires - maximum de 50 000 dollars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chemeClr val="tx1"/>
                </a:solidFill>
              </a:rPr>
              <a:t>Financements stratégiques - maximum de 150 000 dollars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chemeClr val="tx1"/>
                </a:solidFill>
              </a:rPr>
              <a:t>Financements mondiaux/régionaux :  250 000 à 500 000 dollars 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chemeClr val="tx1"/>
                </a:solidFill>
              </a:rPr>
              <a:t>Programme pour l’innovation 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0375" indent="-174625">
              <a:buFont typeface="Arial" panose="020B0604020202020204" pitchFamily="34" charset="0"/>
              <a:buChar char="•"/>
            </a:pP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0375" indent="-174625">
              <a:buFont typeface="Arial" panose="020B0604020202020204" pitchFamily="34" charset="0"/>
              <a:buChar char="•"/>
            </a:pP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35573" lvl="8" indent="-227013">
              <a:buFont typeface="Arial" panose="020B0604020202020204" pitchFamily="34" charset="0"/>
              <a:buChar char="•"/>
            </a:pPr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1245910"/>
            <a:ext cx="853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607" y="4019987"/>
            <a:ext cx="3810000" cy="2550496"/>
          </a:xfrm>
          <a:prstGeom prst="rect">
            <a:avLst/>
          </a:prstGeom>
        </p:spPr>
      </p:pic>
      <p:pic>
        <p:nvPicPr>
          <p:cNvPr id="11" name="Picture 10" descr="Z:\SGP2\SGP Digital Photo Library\Dordabis M&amp;E\117___04\IMG_574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24" y="4019987"/>
            <a:ext cx="3526196" cy="2550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715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3ACE0EB-27BD-4398-BD16-37A26BB43432}"/>
              </a:ext>
            </a:extLst>
          </p:cNvPr>
          <p:cNvSpPr txBox="1">
            <a:spLocks/>
          </p:cNvSpPr>
          <p:nvPr/>
        </p:nvSpPr>
        <p:spPr>
          <a:xfrm>
            <a:off x="457200" y="228600"/>
            <a:ext cx="6858000" cy="11609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accent3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600" dirty="0"/>
              <a:t>FEM-7 : initiatives stratégiques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0D8CEE9-5615-4C18-BAA0-CA9EBEBAF0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fr-FR" sz="2800" dirty="0">
                <a:solidFill>
                  <a:srgbClr val="0070C0"/>
                </a:solidFill>
              </a:rPr>
              <a:t>Paysages terrestres et marins comme approche globale : </a:t>
            </a:r>
          </a:p>
          <a:p>
            <a:pPr marL="514350" lvl="0" indent="-514350">
              <a:buFont typeface="+mj-lt"/>
              <a:buAutoNum type="arabicPeriod"/>
            </a:pPr>
            <a:r>
              <a:rPr lang="fr-FR" sz="2800" dirty="0"/>
              <a:t>Agriculture et pêche durables - sécurité alimentaire</a:t>
            </a:r>
          </a:p>
          <a:p>
            <a:pPr marL="514350" lvl="0" indent="-514350">
              <a:buFont typeface="+mj-lt"/>
              <a:buAutoNum type="arabicPeriod"/>
            </a:pPr>
            <a:r>
              <a:rPr lang="fr-FR" sz="2800" dirty="0"/>
              <a:t>Avantages connexes de l'accès à une énergie à faible émission de carbone</a:t>
            </a:r>
          </a:p>
          <a:p>
            <a:pPr marL="514350" lvl="0" indent="-514350">
              <a:buFont typeface="+mj-lt"/>
              <a:buAutoNum type="arabicPeriod"/>
            </a:pPr>
            <a:r>
              <a:rPr lang="fr-FR" sz="2800" dirty="0"/>
              <a:t>Conservation des écosystèmes et espèces menacés par les collectivités : terre et eau</a:t>
            </a:r>
          </a:p>
          <a:p>
            <a:pPr marL="514350" lvl="0" indent="-514350">
              <a:buFont typeface="+mj-lt"/>
              <a:buAutoNum type="arabicPeriod"/>
            </a:pPr>
            <a:r>
              <a:rPr lang="fr-FR" sz="2800" dirty="0"/>
              <a:t>Coalitions locales et mondiales dans les domaines des substances chimiques et de la gestion des déchets</a:t>
            </a:r>
          </a:p>
          <a:p>
            <a:pPr marL="514350" lvl="0" indent="-514350">
              <a:buFont typeface="+mj-lt"/>
              <a:buAutoNum type="arabicPeriod"/>
            </a:pPr>
            <a:r>
              <a:rPr lang="fr-FR" sz="2800" dirty="0"/>
              <a:t>Stimulation de solutions urbaines durables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endParaRPr lang="fr-FR" dirty="0"/>
          </a:p>
          <a:p>
            <a:pPr marL="227013" indent="-227013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232189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08882E9-3595-4663-8FCB-0E08D405EA12}"/>
              </a:ext>
            </a:extLst>
          </p:cNvPr>
          <p:cNvSpPr txBox="1">
            <a:spLocks/>
          </p:cNvSpPr>
          <p:nvPr/>
        </p:nvSpPr>
        <p:spPr>
          <a:xfrm>
            <a:off x="685800" y="609600"/>
            <a:ext cx="6858000" cy="685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accent3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4000" dirty="0"/>
              <a:t>En plus des financements...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A1D9850-BE23-4945-AAAF-0AD6B1A96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566" y="1544711"/>
            <a:ext cx="8154496" cy="464820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r-FR" sz="2800" dirty="0"/>
              <a:t>Atelier de dialogue OSC-État-secteur privé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2800" dirty="0"/>
              <a:t>Inclusion sociale - Ne laisser personne de côté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2800" dirty="0"/>
              <a:t>Plateformes de connaissances mondiales reposant sur les citoyens</a:t>
            </a:r>
            <a:endParaRPr lang="fr-FR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sz="2800" b="1" i="1" dirty="0"/>
          </a:p>
          <a:p>
            <a:pPr marL="0" indent="0">
              <a:buNone/>
            </a:pPr>
            <a:endParaRPr lang="fr-FR" sz="2800" b="1" i="1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600" dirty="0"/>
          </a:p>
          <a:p>
            <a:endParaRPr lang="fr-FR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54B070-3481-469E-8633-BA9C83EB2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505200"/>
            <a:ext cx="4568431" cy="304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34F912-F389-44E5-960C-6C24D78166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3505200"/>
            <a:ext cx="3168203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106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00B5AE2-C5CC-499C-8F2D-249888BE2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A7A3698-B350-40E5-8475-9BCC41A08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9144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AC655C7-EC94-4BE6-84C8-2F9EFBBB2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11973C2-EB8B-452A-A698-4A252FD3A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9144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E14BD2-0809-4870-AE80-639F01A6E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6200" y="634946"/>
            <a:ext cx="4776107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Financement du Programme</a:t>
            </a:r>
          </a:p>
        </p:txBody>
      </p:sp>
      <p:pic>
        <p:nvPicPr>
          <p:cNvPr id="7" name="Content Placeholder 6" descr="A group of people in a field&#10;&#10;Description generated with high confidence">
            <a:extLst>
              <a:ext uri="{FF2B5EF4-FFF2-40B4-BE49-F238E27FC236}">
                <a16:creationId xmlns:a16="http://schemas.microsoft.com/office/drawing/2014/main" id="{F776FC72-40DF-4C55-A32B-A534E645ACE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0" r="54216" b="1"/>
          <a:stretch/>
        </p:blipFill>
        <p:spPr>
          <a:xfrm>
            <a:off x="20" y="-12128"/>
            <a:ext cx="3490702" cy="6870127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65712" y="2085703"/>
            <a:ext cx="4628015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A09E4-CDE5-4E3D-A90A-AFFA34C003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86200" y="2198914"/>
            <a:ext cx="4776107" cy="3670180"/>
          </a:xfrm>
        </p:spPr>
        <p:txBody>
          <a:bodyPr vert="horz" lIns="0" tIns="45720" rIns="0" bIns="45720" rtlCol="0">
            <a:normAutofit lnSpcReduction="10000"/>
          </a:bodyPr>
          <a:lstStyle/>
          <a:p>
            <a:r>
              <a:rPr lang="fr-FR" b="1" dirty="0"/>
              <a:t>1) Financement de base : 128 millions de dollars pour FEM-7</a:t>
            </a:r>
          </a:p>
          <a:p>
            <a:r>
              <a:rPr lang="fr-FR"/>
              <a:t>2) Ressources du STAR : </a:t>
            </a:r>
          </a:p>
          <a:p>
            <a:r>
              <a:rPr lang="fr-FR"/>
              <a:t>a) &lt; 15 millions de dollars dans le cadre du STAR : jusqu’à 10 % des ressources du STAR </a:t>
            </a:r>
          </a:p>
          <a:p>
            <a:r>
              <a:rPr lang="fr-FR"/>
              <a:t>b) &gt; = 15 millions de dollars : jusqu’à 2 millions de dollars </a:t>
            </a:r>
          </a:p>
          <a:p>
            <a:r>
              <a:rPr lang="fr-FR"/>
              <a:t>c) Les pays reclassés peuvent utiliser jusqu’à 5 millions de dollars de leur allocation individuelle au titre du STAR </a:t>
            </a:r>
          </a:p>
          <a:p>
            <a:r>
              <a:rPr lang="fr-FR"/>
              <a:t>3) Cofinancement</a:t>
            </a:r>
          </a:p>
        </p:txBody>
      </p:sp>
    </p:spTree>
    <p:extLst>
      <p:ext uri="{BB962C8B-B14F-4D97-AF65-F5344CB8AC3E}">
        <p14:creationId xmlns:p14="http://schemas.microsoft.com/office/powerpoint/2010/main" val="3658759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14BD2-0809-4870-AE80-639F01A6E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3"/>
            <a:ext cx="75438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Nouveaux pays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A09E4-CDE5-4E3D-A90A-AFFA34C003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2958" y="1845734"/>
            <a:ext cx="8244842" cy="4023360"/>
          </a:xfrm>
        </p:spPr>
        <p:txBody>
          <a:bodyPr vert="horz" lIns="0" tIns="45720" rIns="0" bIns="45720" rtlCol="0">
            <a:normAutofit/>
          </a:bodyPr>
          <a:lstStyle/>
          <a:p>
            <a:r>
              <a:rPr lang="fr-FR" sz="2400" dirty="0"/>
              <a:t>22 pays ne participant pas actuellement au Programme</a:t>
            </a:r>
          </a:p>
          <a:p>
            <a:r>
              <a:rPr lang="fr-FR" sz="2400" dirty="0"/>
              <a:t>Principe d’« égalité d’accès »</a:t>
            </a:r>
          </a:p>
          <a:p>
            <a:endParaRPr lang="fr-FR" sz="2400" dirty="0"/>
          </a:p>
          <a:p>
            <a:r>
              <a:rPr lang="fr-FR" sz="2400" b="1" dirty="0"/>
              <a:t>Le point focal technique envoie une lettre d’intention au PNUD</a:t>
            </a:r>
          </a:p>
          <a:p>
            <a:endParaRPr lang="fr-FR" sz="2400" dirty="0"/>
          </a:p>
          <a:p>
            <a:r>
              <a:rPr lang="fr-FR" sz="2400" dirty="0"/>
              <a:t>Adresse électronique du PNUD : sgp.info@undp.org </a:t>
            </a:r>
          </a:p>
          <a:p>
            <a:r>
              <a:rPr lang="fr-FR" sz="2400" dirty="0"/>
              <a:t>Avec copie à Yoko Watanabe (yoko.watanabe@undp.org) et au Secrétariat du FEM (gefsecretariat@thegef.org) </a:t>
            </a:r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29556861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10777</TotalTime>
  <Words>158</Words>
  <Application>Microsoft Office PowerPoint</Application>
  <PresentationFormat>On-screen Show (4:3)</PresentationFormat>
  <Paragraphs>68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Cordia New</vt:lpstr>
      <vt:lpstr>Times New Roman</vt:lpstr>
      <vt:lpstr>Wingdings</vt:lpstr>
      <vt:lpstr>Retrospect</vt:lpstr>
      <vt:lpstr>PowerPoint Presentation</vt:lpstr>
      <vt:lpstr>Qu’est-ce que le Programme de microfinancements du FEM ?</vt:lpstr>
      <vt:lpstr>PowerPoint Presentation</vt:lpstr>
      <vt:lpstr> Structure gouvernance du Programme de microfinancements</vt:lpstr>
      <vt:lpstr>Montant des financements accordés par le Programme</vt:lpstr>
      <vt:lpstr>PowerPoint Presentation</vt:lpstr>
      <vt:lpstr>PowerPoint Presentation</vt:lpstr>
      <vt:lpstr>Financement du Programme</vt:lpstr>
      <vt:lpstr>Nouveaux pays 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charles.nyandiga</dc:creator>
  <cp:lastModifiedBy>Armand Poquelin Enganobel</cp:lastModifiedBy>
  <cp:revision>647</cp:revision>
  <cp:lastPrinted>2018-10-03T17:32:44Z</cp:lastPrinted>
  <dcterms:created xsi:type="dcterms:W3CDTF">2011-08-12T13:01:08Z</dcterms:created>
  <dcterms:modified xsi:type="dcterms:W3CDTF">2019-02-04T16:32:42Z</dcterms:modified>
</cp:coreProperties>
</file>