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63" r:id="rId2"/>
    <p:sldId id="302" r:id="rId3"/>
    <p:sldId id="460" r:id="rId4"/>
    <p:sldId id="489" r:id="rId5"/>
    <p:sldId id="484" r:id="rId6"/>
    <p:sldId id="334" r:id="rId7"/>
    <p:sldId id="476" r:id="rId8"/>
    <p:sldId id="420" r:id="rId9"/>
    <p:sldId id="426" r:id="rId10"/>
    <p:sldId id="336" r:id="rId11"/>
    <p:sldId id="421" r:id="rId12"/>
    <p:sldId id="413" r:id="rId13"/>
    <p:sldId id="422" r:id="rId14"/>
    <p:sldId id="418" r:id="rId15"/>
    <p:sldId id="423" r:id="rId16"/>
    <p:sldId id="424" r:id="rId17"/>
    <p:sldId id="425" r:id="rId18"/>
    <p:sldId id="419" r:id="rId19"/>
    <p:sldId id="462" r:id="rId20"/>
    <p:sldId id="490" r:id="rId21"/>
    <p:sldId id="481" r:id="rId22"/>
    <p:sldId id="493" r:id="rId23"/>
    <p:sldId id="487" r:id="rId24"/>
    <p:sldId id="492" r:id="rId25"/>
    <p:sldId id="491" r:id="rId26"/>
    <p:sldId id="486" r:id="rId27"/>
    <p:sldId id="303" r:id="rId28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711" autoAdjust="0"/>
    <p:restoredTop sz="87647" autoAdjust="0"/>
  </p:normalViewPr>
  <p:slideViewPr>
    <p:cSldViewPr>
      <p:cViewPr varScale="1">
        <p:scale>
          <a:sx n="102" d="100"/>
          <a:sy n="102" d="100"/>
        </p:scale>
        <p:origin x="187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dirty="0" smtClean="0"/>
            <a:t>1</a:t>
          </a:r>
          <a:endParaRPr lang="en-US" sz="3000" dirty="0"/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>
        <a:solidFill>
          <a:schemeClr val="accent2">
            <a:lumMod val="40000"/>
            <a:lumOff val="60000"/>
            <a:alpha val="89804"/>
          </a:schemeClr>
        </a:solidFill>
        <a:effectLst>
          <a:glow rad="228600">
            <a:schemeClr val="accent2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contourClr>
            <a:schemeClr val="bg1"/>
          </a:contourClr>
        </a:sp3d>
      </dgm:spPr>
      <dgm:t>
        <a:bodyPr/>
        <a:lstStyle/>
        <a:p>
          <a:r>
            <a:rPr lang="en-US" sz="3000" dirty="0" smtClean="0"/>
            <a:t>Determine Available Focal Area Funds</a:t>
          </a:r>
          <a:endParaRPr lang="en-US" sz="3000" dirty="0"/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 smtClean="0"/>
            <a:t>2</a:t>
          </a:r>
          <a:endParaRPr lang="en-US" sz="3000" dirty="0"/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/>
      <dgm:t>
        <a:bodyPr/>
        <a:lstStyle/>
        <a:p>
          <a:r>
            <a:rPr lang="en-US" sz="3000" dirty="0" smtClean="0"/>
            <a:t>Calculate “Country Scores”</a:t>
          </a:r>
          <a:endParaRPr lang="en-US" sz="3000" dirty="0"/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 smtClean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/>
      <dgm:t>
        <a:bodyPr/>
        <a:lstStyle/>
        <a:p>
          <a:r>
            <a:rPr lang="en-US" sz="3000" dirty="0" smtClean="0"/>
            <a:t>Calculate Preliminary Country Allocations</a:t>
          </a:r>
          <a:endParaRPr lang="en-US" sz="3000" dirty="0"/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 smtClean="0"/>
            <a:t>4</a:t>
          </a:r>
          <a:endParaRPr lang="en-US" sz="3000" dirty="0"/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/>
      <dgm:t>
        <a:bodyPr/>
        <a:lstStyle/>
        <a:p>
          <a:r>
            <a:rPr lang="en-US" sz="3000" dirty="0" smtClean="0"/>
            <a:t>Adjust for Floors and Ceilings</a:t>
          </a:r>
          <a:endParaRPr lang="en-US" sz="3000" dirty="0"/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 smtClean="0"/>
            <a:t>5</a:t>
          </a:r>
          <a:endParaRPr lang="en-US" sz="3000" b="0" dirty="0"/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/>
      <dgm:t>
        <a:bodyPr/>
        <a:lstStyle/>
        <a:p>
          <a:r>
            <a:rPr lang="en-US" sz="3000" dirty="0" smtClean="0"/>
            <a:t>Obtain Final Allocations</a:t>
          </a:r>
          <a:endParaRPr lang="en-US" sz="3000" dirty="0"/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 smtClean="0"/>
            <a:t>6</a:t>
          </a:r>
          <a:endParaRPr lang="en-US" sz="3000" dirty="0"/>
        </a:p>
      </dgm:t>
    </dgm:pt>
    <dgm:pt modelId="{B36052B0-9AD1-4552-86C5-E2E085B05FB2}" type="parTrans" cxnId="{C70361EB-4134-44A4-A5F2-D13590771548}">
      <dgm:prSet/>
      <dgm:spPr/>
      <dgm:t>
        <a:bodyPr/>
        <a:lstStyle/>
        <a:p>
          <a:endParaRPr lang="en-US"/>
        </a:p>
      </dgm:t>
    </dgm:pt>
    <dgm:pt modelId="{57EF1DE8-9EF0-452F-9775-37CB4715BDFF}" type="sibTrans" cxnId="{C70361EB-4134-44A4-A5F2-D13590771548}">
      <dgm:prSet/>
      <dgm:spPr/>
      <dgm:t>
        <a:bodyPr/>
        <a:lstStyle/>
        <a:p>
          <a:endParaRPr lang="en-US"/>
        </a:p>
      </dgm:t>
    </dgm:pt>
    <dgm:pt modelId="{427AE357-2A0C-4CC4-B747-4F4C14D280FC}">
      <dgm:prSet custT="1"/>
      <dgm:spPr/>
      <dgm:t>
        <a:bodyPr/>
        <a:lstStyle/>
        <a:p>
          <a:r>
            <a:rPr lang="en-US" sz="3000" dirty="0" smtClean="0"/>
            <a:t>Determine post-allocation Flexibilities</a:t>
          </a:r>
          <a:endParaRPr lang="en-US" sz="3000" dirty="0"/>
        </a:p>
      </dgm:t>
    </dgm:pt>
    <dgm:pt modelId="{A2423A18-5293-49BF-A4BE-5787A444A06D}" type="parTrans" cxnId="{F8615E56-C5DD-4FBF-AEFF-A32E2D489643}">
      <dgm:prSet/>
      <dgm:spPr/>
      <dgm:t>
        <a:bodyPr/>
        <a:lstStyle/>
        <a:p>
          <a:endParaRPr lang="en-US"/>
        </a:p>
      </dgm:t>
    </dgm:pt>
    <dgm:pt modelId="{1447EE2E-912A-4AD0-90B1-1111D0BD3091}" type="sibTrans" cxnId="{F8615E56-C5DD-4FBF-AEFF-A32E2D489643}">
      <dgm:prSet/>
      <dgm:spPr/>
      <dgm:t>
        <a:bodyPr/>
        <a:lstStyle/>
        <a:p>
          <a:endParaRPr lang="en-US"/>
        </a:p>
      </dgm:t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C7A28C26-A668-42C6-A36B-354326D04E1B}" type="presOf" srcId="{A74F1F23-C7A5-47A3-8B0A-D4F03EED38FB}" destId="{C516F9DD-F4CD-427E-8D95-D35293BD3AAA}" srcOrd="0" destOrd="0" presId="urn:microsoft.com/office/officeart/2005/8/layout/chevron2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5AB82084-BBB7-47C9-B23B-2D6C7B45CAF0}" type="presOf" srcId="{1A6A4C6F-465D-4F5D-A0A7-FB0ED31EBF9A}" destId="{0C155660-E2A8-4B35-9DDF-10B9E8FDF72D}" srcOrd="0" destOrd="0" presId="urn:microsoft.com/office/officeart/2005/8/layout/chevron2"/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FD0D27C3-B691-41A3-869B-E88BE09C0081}" type="presOf" srcId="{8DB1309F-666F-409D-B5B9-D04D14425E39}" destId="{706ED46A-7216-4033-99AB-3ECC95E673BE}" srcOrd="0" destOrd="0" presId="urn:microsoft.com/office/officeart/2005/8/layout/chevron2"/>
    <dgm:cxn modelId="{B6B37A70-A4C9-48FC-BA33-348D4F5BAB32}" type="presOf" srcId="{3E4764AE-434D-4C80-86A8-67A648D0EFCF}" destId="{B5788FB2-C6B1-4BC0-970C-52A6C8EB9F33}" srcOrd="0" destOrd="0" presId="urn:microsoft.com/office/officeart/2005/8/layout/chevron2"/>
    <dgm:cxn modelId="{2CB93A4B-E99F-463D-993E-0EE6D01E8289}" type="presOf" srcId="{9CC0326C-F00A-45CE-A6A2-C0DBFF4E0D51}" destId="{8D0D5279-F7C7-4118-BFD9-791E347E0538}" srcOrd="0" destOrd="0" presId="urn:microsoft.com/office/officeart/2005/8/layout/chevron2"/>
    <dgm:cxn modelId="{EC9C8526-9A0F-46AF-84EE-AAFF863E3E1F}" type="presOf" srcId="{39723DDC-3239-4B4F-BF48-759C59EA5559}" destId="{AB623696-E7D3-4C0B-8FC0-FEA14D75C612}" srcOrd="0" destOrd="0" presId="urn:microsoft.com/office/officeart/2005/8/layout/chevron2"/>
    <dgm:cxn modelId="{B33DEFEE-1467-4E2E-8290-289550B4F09C}" type="presOf" srcId="{DE6E7E3E-8551-49FB-A6F2-F571BFD1F25E}" destId="{8DCE5DA1-07AD-48F8-BE1A-C84AB665BF04}" srcOrd="0" destOrd="0" presId="urn:microsoft.com/office/officeart/2005/8/layout/chevron2"/>
    <dgm:cxn modelId="{D8A5DFB3-0307-4B55-B152-BB9C30AE213B}" type="presOf" srcId="{1E3C777D-CC13-4E1E-ADA7-36296CD49D16}" destId="{FC37AEDD-360F-4875-A483-E75C98CA692D}" srcOrd="0" destOrd="0" presId="urn:microsoft.com/office/officeart/2005/8/layout/chevron2"/>
    <dgm:cxn modelId="{CB817902-592A-491F-AADD-F78395EE8210}" type="presOf" srcId="{8BDFB5CD-B755-4988-8881-F9B5C67E94A0}" destId="{61AB48AC-EE08-4E90-8348-6F5377A7F320}" srcOrd="0" destOrd="0" presId="urn:microsoft.com/office/officeart/2005/8/layout/chevron2"/>
    <dgm:cxn modelId="{A6006A7F-F18F-498A-9203-BB40FDF6A3B8}" type="presOf" srcId="{DA9D85D2-7396-4E4B-9572-5450648B1448}" destId="{93054748-4EF4-4692-84E7-A3A1B7D6ED99}" srcOrd="0" destOrd="0" presId="urn:microsoft.com/office/officeart/2005/8/layout/chevron2"/>
    <dgm:cxn modelId="{B8A5AB0F-B227-4559-BFD9-85CC559C574A}" type="presOf" srcId="{427AE357-2A0C-4CC4-B747-4F4C14D280FC}" destId="{0F643CBE-EF51-4DEF-A527-2823981944F4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E3D1A87A-134C-4247-A36B-E2D4BA1DA051}" type="presOf" srcId="{D8C12C3D-756E-4409-B3CA-788AB7F56C8B}" destId="{54CE6A94-CF24-4B94-8870-3EC682C763A0}" srcOrd="0" destOrd="0" presId="urn:microsoft.com/office/officeart/2005/8/layout/chevron2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4220DFDB-1BCD-405B-B555-81D6D954C03D}" type="presOf" srcId="{AEED0E7E-6B16-4878-9772-35EC386FE47D}" destId="{48A83130-6CA4-46CC-B544-F684BEFB8667}" srcOrd="0" destOrd="0" presId="urn:microsoft.com/office/officeart/2005/8/layout/chevron2"/>
    <dgm:cxn modelId="{E140393F-3854-49E3-9E48-B89C86B20FF4}" type="presParOf" srcId="{FC37AEDD-360F-4875-A483-E75C98CA692D}" destId="{FCCAFE90-B5E6-475D-A199-1F0571469E06}" srcOrd="0" destOrd="0" presId="urn:microsoft.com/office/officeart/2005/8/layout/chevron2"/>
    <dgm:cxn modelId="{6144D917-CEAF-42E0-92EC-3C57FFF24A9E}" type="presParOf" srcId="{FCCAFE90-B5E6-475D-A199-1F0571469E06}" destId="{8D0D5279-F7C7-4118-BFD9-791E347E0538}" srcOrd="0" destOrd="0" presId="urn:microsoft.com/office/officeart/2005/8/layout/chevron2"/>
    <dgm:cxn modelId="{1BD1E8D5-9E9B-4D61-A2F1-0CDC8EB54CC3}" type="presParOf" srcId="{FCCAFE90-B5E6-475D-A199-1F0571469E06}" destId="{61AB48AC-EE08-4E90-8348-6F5377A7F320}" srcOrd="1" destOrd="0" presId="urn:microsoft.com/office/officeart/2005/8/layout/chevron2"/>
    <dgm:cxn modelId="{E0FB4482-F480-4B64-A935-7947EE4AC108}" type="presParOf" srcId="{FC37AEDD-360F-4875-A483-E75C98CA692D}" destId="{FB3B9509-6CDF-4639-858F-0686F4423E26}" srcOrd="1" destOrd="0" presId="urn:microsoft.com/office/officeart/2005/8/layout/chevron2"/>
    <dgm:cxn modelId="{2616B16F-FE84-42DB-989A-512292BDCFD7}" type="presParOf" srcId="{FC37AEDD-360F-4875-A483-E75C98CA692D}" destId="{69A3C548-9B77-4589-8414-87258D2C4D40}" srcOrd="2" destOrd="0" presId="urn:microsoft.com/office/officeart/2005/8/layout/chevron2"/>
    <dgm:cxn modelId="{32C23D26-06D3-4838-9C97-9D837D0600C3}" type="presParOf" srcId="{69A3C548-9B77-4589-8414-87258D2C4D40}" destId="{706ED46A-7216-4033-99AB-3ECC95E673BE}" srcOrd="0" destOrd="0" presId="urn:microsoft.com/office/officeart/2005/8/layout/chevron2"/>
    <dgm:cxn modelId="{9EC09D17-4483-4B66-845B-0AC1DF5EDD6E}" type="presParOf" srcId="{69A3C548-9B77-4589-8414-87258D2C4D40}" destId="{8DCE5DA1-07AD-48F8-BE1A-C84AB665BF04}" srcOrd="1" destOrd="0" presId="urn:microsoft.com/office/officeart/2005/8/layout/chevron2"/>
    <dgm:cxn modelId="{F3621D7D-A22A-4D80-A66B-0FF0FCE00D3B}" type="presParOf" srcId="{FC37AEDD-360F-4875-A483-E75C98CA692D}" destId="{49B09A8B-818F-49C3-9583-ED802F84584D}" srcOrd="3" destOrd="0" presId="urn:microsoft.com/office/officeart/2005/8/layout/chevron2"/>
    <dgm:cxn modelId="{052679DC-ECFB-4C2B-B629-27A2E7849524}" type="presParOf" srcId="{FC37AEDD-360F-4875-A483-E75C98CA692D}" destId="{B1BA6215-4DEB-40E0-9990-D33301C90771}" srcOrd="4" destOrd="0" presId="urn:microsoft.com/office/officeart/2005/8/layout/chevron2"/>
    <dgm:cxn modelId="{BE1AFD93-7786-40B3-8718-CFC1F0F87C1A}" type="presParOf" srcId="{B1BA6215-4DEB-40E0-9990-D33301C90771}" destId="{93054748-4EF4-4692-84E7-A3A1B7D6ED99}" srcOrd="0" destOrd="0" presId="urn:microsoft.com/office/officeart/2005/8/layout/chevron2"/>
    <dgm:cxn modelId="{29849558-326E-42DB-93D0-7C013D2BE6FE}" type="presParOf" srcId="{B1BA6215-4DEB-40E0-9990-D33301C90771}" destId="{AB623696-E7D3-4C0B-8FC0-FEA14D75C612}" srcOrd="1" destOrd="0" presId="urn:microsoft.com/office/officeart/2005/8/layout/chevron2"/>
    <dgm:cxn modelId="{5D72060D-87D1-4F71-A22D-05226596DF19}" type="presParOf" srcId="{FC37AEDD-360F-4875-A483-E75C98CA692D}" destId="{075925A5-743B-4F85-9954-54F8D85D74E8}" srcOrd="5" destOrd="0" presId="urn:microsoft.com/office/officeart/2005/8/layout/chevron2"/>
    <dgm:cxn modelId="{7BCA3904-982B-4D65-ACBC-BA6729C263D9}" type="presParOf" srcId="{FC37AEDD-360F-4875-A483-E75C98CA692D}" destId="{F444617D-AB43-4FA9-BAB9-CD1E1D4652F7}" srcOrd="6" destOrd="0" presId="urn:microsoft.com/office/officeart/2005/8/layout/chevron2"/>
    <dgm:cxn modelId="{FC465F19-4210-48DA-9BB5-9A090CB698B6}" type="presParOf" srcId="{F444617D-AB43-4FA9-BAB9-CD1E1D4652F7}" destId="{48A83130-6CA4-46CC-B544-F684BEFB8667}" srcOrd="0" destOrd="0" presId="urn:microsoft.com/office/officeart/2005/8/layout/chevron2"/>
    <dgm:cxn modelId="{129F538C-D258-43C2-888D-0F66653C687F}" type="presParOf" srcId="{F444617D-AB43-4FA9-BAB9-CD1E1D4652F7}" destId="{C516F9DD-F4CD-427E-8D95-D35293BD3AAA}" srcOrd="1" destOrd="0" presId="urn:microsoft.com/office/officeart/2005/8/layout/chevron2"/>
    <dgm:cxn modelId="{903920BA-7FC3-4469-8BAF-F255DC3B906D}" type="presParOf" srcId="{FC37AEDD-360F-4875-A483-E75C98CA692D}" destId="{CE684A32-6A64-4CB0-A99E-D0264402A614}" srcOrd="7" destOrd="0" presId="urn:microsoft.com/office/officeart/2005/8/layout/chevron2"/>
    <dgm:cxn modelId="{5B897F2F-D7D7-4111-ACCB-297FA256707A}" type="presParOf" srcId="{FC37AEDD-360F-4875-A483-E75C98CA692D}" destId="{2C82177F-D21E-43D5-8468-746079A0C3A7}" srcOrd="8" destOrd="0" presId="urn:microsoft.com/office/officeart/2005/8/layout/chevron2"/>
    <dgm:cxn modelId="{5E08E035-F5C0-41F9-9CD3-07756B456A60}" type="presParOf" srcId="{2C82177F-D21E-43D5-8468-746079A0C3A7}" destId="{54CE6A94-CF24-4B94-8870-3EC682C763A0}" srcOrd="0" destOrd="0" presId="urn:microsoft.com/office/officeart/2005/8/layout/chevron2"/>
    <dgm:cxn modelId="{0CA0DD44-E61E-407F-AF85-0B1E1A84C22C}" type="presParOf" srcId="{2C82177F-D21E-43D5-8468-746079A0C3A7}" destId="{B5788FB2-C6B1-4BC0-970C-52A6C8EB9F33}" srcOrd="1" destOrd="0" presId="urn:microsoft.com/office/officeart/2005/8/layout/chevron2"/>
    <dgm:cxn modelId="{028C9537-3CC0-43B4-B448-11D43D8585C4}" type="presParOf" srcId="{FC37AEDD-360F-4875-A483-E75C98CA692D}" destId="{53CE5E43-BC67-4ED5-BD54-20AEE1AF9467}" srcOrd="9" destOrd="0" presId="urn:microsoft.com/office/officeart/2005/8/layout/chevron2"/>
    <dgm:cxn modelId="{C3505EA5-F41A-48E1-ACC5-C7D53C534144}" type="presParOf" srcId="{FC37AEDD-360F-4875-A483-E75C98CA692D}" destId="{B5DAD4D1-0C3C-4C45-9D7B-62DE8BDA72C1}" srcOrd="10" destOrd="0" presId="urn:microsoft.com/office/officeart/2005/8/layout/chevron2"/>
    <dgm:cxn modelId="{598F115B-2AB2-4644-AD29-2539FBF36935}" type="presParOf" srcId="{B5DAD4D1-0C3C-4C45-9D7B-62DE8BDA72C1}" destId="{0C155660-E2A8-4B35-9DDF-10B9E8FDF72D}" srcOrd="0" destOrd="0" presId="urn:microsoft.com/office/officeart/2005/8/layout/chevron2"/>
    <dgm:cxn modelId="{08887221-099D-459C-B58C-6C0B85559551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722372-7BA1-4F8A-8A19-F053C71144AB}" type="doc">
      <dgm:prSet loTypeId="urn:microsoft.com/office/officeart/2005/8/layout/venn2" loCatId="relationship" qsTypeId="urn:microsoft.com/office/officeart/2005/8/quickstyle/simple2" qsCatId="simple" csTypeId="urn:microsoft.com/office/officeart/2005/8/colors/colorful1#2" csCatId="colorful" phldr="1"/>
      <dgm:spPr/>
    </dgm:pt>
    <dgm:pt modelId="{5E6D1472-5BFF-49B7-B3AF-1F7C1070FD16}">
      <dgm:prSet phldrT="[Text]" custT="1"/>
      <dgm:spPr/>
      <dgm:t>
        <a:bodyPr>
          <a:prstTxWarp prst="textArchUp">
            <a:avLst/>
          </a:prstTxWarp>
        </a:bodyPr>
        <a:lstStyle/>
        <a:p>
          <a:r>
            <a:rPr lang="en-US" sz="3200" dirty="0" smtClean="0"/>
            <a:t>Total Envelope</a:t>
          </a:r>
          <a:endParaRPr lang="en-US" sz="3200" dirty="0"/>
        </a:p>
      </dgm:t>
    </dgm:pt>
    <dgm:pt modelId="{D0031D62-AD3C-408A-924F-AD7F210AD7AE}" type="parTrans" cxnId="{49037500-AF51-4642-908E-F70F07B5D7E4}">
      <dgm:prSet/>
      <dgm:spPr/>
      <dgm:t>
        <a:bodyPr/>
        <a:lstStyle/>
        <a:p>
          <a:endParaRPr lang="en-US"/>
        </a:p>
      </dgm:t>
    </dgm:pt>
    <dgm:pt modelId="{98AC47FC-3B8D-475E-AE23-989FDE9A2F14}" type="sibTrans" cxnId="{49037500-AF51-4642-908E-F70F07B5D7E4}">
      <dgm:prSet/>
      <dgm:spPr/>
      <dgm:t>
        <a:bodyPr/>
        <a:lstStyle/>
        <a:p>
          <a:endParaRPr lang="en-US"/>
        </a:p>
      </dgm:t>
    </dgm:pt>
    <dgm:pt modelId="{6E64CC68-3336-44A7-BAC0-73F117C31E4C}">
      <dgm:prSet phldrT="[Text]" custT="1"/>
      <dgm:spPr/>
      <dgm:t>
        <a:bodyPr>
          <a:prstTxWarp prst="textButton">
            <a:avLst/>
          </a:prstTxWarp>
        </a:bodyPr>
        <a:lstStyle/>
        <a:p>
          <a:r>
            <a:rPr lang="en-US" sz="3200" dirty="0" smtClean="0"/>
            <a:t>Focal Areas</a:t>
          </a:r>
          <a:endParaRPr lang="en-US" sz="3200" dirty="0"/>
        </a:p>
      </dgm:t>
    </dgm:pt>
    <dgm:pt modelId="{790768DC-920A-4197-83A3-ACA9779B2F78}" type="parTrans" cxnId="{98954EB5-3B1B-470E-93CF-5468012DF1A0}">
      <dgm:prSet/>
      <dgm:spPr/>
      <dgm:t>
        <a:bodyPr/>
        <a:lstStyle/>
        <a:p>
          <a:endParaRPr lang="en-US"/>
        </a:p>
      </dgm:t>
    </dgm:pt>
    <dgm:pt modelId="{CD9A3C2E-6F10-499A-A849-C1EC8CD9DA7B}" type="sibTrans" cxnId="{98954EB5-3B1B-470E-93CF-5468012DF1A0}">
      <dgm:prSet/>
      <dgm:spPr/>
      <dgm:t>
        <a:bodyPr/>
        <a:lstStyle/>
        <a:p>
          <a:endParaRPr lang="en-US"/>
        </a:p>
      </dgm:t>
    </dgm:pt>
    <dgm:pt modelId="{5FE65FCB-C3CB-4DC4-B126-3D79D49D4A43}">
      <dgm:prSet phldrT="[Text]" custT="1"/>
      <dgm:spPr/>
      <dgm:t>
        <a:bodyPr>
          <a:prstTxWarp prst="textArchUp">
            <a:avLst/>
          </a:prstTxWarp>
        </a:bodyPr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3200" dirty="0" smtClean="0"/>
            <a:t>less Set Asides</a:t>
          </a:r>
          <a:endParaRPr lang="en-US" sz="3200" dirty="0"/>
        </a:p>
      </dgm:t>
    </dgm:pt>
    <dgm:pt modelId="{0874A117-7563-484C-B917-12BA62B48A3F}" type="parTrans" cxnId="{DE094CE4-6221-4DBA-86F8-EFE6628621D7}">
      <dgm:prSet/>
      <dgm:spPr/>
      <dgm:t>
        <a:bodyPr/>
        <a:lstStyle/>
        <a:p>
          <a:endParaRPr lang="en-US"/>
        </a:p>
      </dgm:t>
    </dgm:pt>
    <dgm:pt modelId="{7A859F24-9082-456C-9F81-B4C9734A5426}" type="sibTrans" cxnId="{DE094CE4-6221-4DBA-86F8-EFE6628621D7}">
      <dgm:prSet/>
      <dgm:spPr/>
      <dgm:t>
        <a:bodyPr/>
        <a:lstStyle/>
        <a:p>
          <a:endParaRPr lang="en-US"/>
        </a:p>
      </dgm:t>
    </dgm:pt>
    <dgm:pt modelId="{9A6BC9E0-4435-4776-9A4E-943413EBF3AE}">
      <dgm:prSet custT="1"/>
      <dgm:spPr/>
      <dgm:t>
        <a:bodyPr>
          <a:prstTxWarp prst="textArchUp">
            <a:avLst/>
          </a:prstTxWarp>
        </a:bodyPr>
        <a:lstStyle/>
        <a:p>
          <a:r>
            <a:rPr lang="en-US" sz="3200" dirty="0" smtClean="0"/>
            <a:t>	Country Allocations</a:t>
          </a:r>
          <a:endParaRPr lang="en-US" sz="3200" dirty="0"/>
        </a:p>
      </dgm:t>
    </dgm:pt>
    <dgm:pt modelId="{B892E5AC-EF0F-4604-A3FF-B66784BF3F7A}" type="parTrans" cxnId="{AD8C79F5-DF4D-4322-B650-86868265473E}">
      <dgm:prSet/>
      <dgm:spPr/>
      <dgm:t>
        <a:bodyPr/>
        <a:lstStyle/>
        <a:p>
          <a:endParaRPr lang="en-US"/>
        </a:p>
      </dgm:t>
    </dgm:pt>
    <dgm:pt modelId="{D30ABB47-C319-44F2-B4BD-5E4375FBA12C}" type="sibTrans" cxnId="{AD8C79F5-DF4D-4322-B650-86868265473E}">
      <dgm:prSet/>
      <dgm:spPr/>
      <dgm:t>
        <a:bodyPr/>
        <a:lstStyle/>
        <a:p>
          <a:endParaRPr lang="en-US"/>
        </a:p>
      </dgm:t>
    </dgm:pt>
    <dgm:pt modelId="{F910C6D7-E97B-4083-9554-58D4E8FEF309}">
      <dgm:prSet phldrT="[Text]" custT="1"/>
      <dgm:spPr/>
      <dgm:t>
        <a:bodyPr>
          <a:prstTxWarp prst="textArchUp">
            <a:avLst/>
          </a:prstTxWarp>
        </a:bodyPr>
        <a:lstStyle/>
        <a:p>
          <a:r>
            <a:rPr lang="en-US" sz="3200" dirty="0" smtClean="0"/>
            <a:t>STAR Focal Areas</a:t>
          </a:r>
          <a:endParaRPr lang="en-US" sz="3200" dirty="0"/>
        </a:p>
      </dgm:t>
    </dgm:pt>
    <dgm:pt modelId="{A05B2662-3209-4E4C-8618-ED236EC62AD7}" type="parTrans" cxnId="{8D44DD88-D3FC-4BF8-A902-49AEAF6A11BF}">
      <dgm:prSet/>
      <dgm:spPr/>
      <dgm:t>
        <a:bodyPr/>
        <a:lstStyle/>
        <a:p>
          <a:endParaRPr lang="en-US"/>
        </a:p>
      </dgm:t>
    </dgm:pt>
    <dgm:pt modelId="{9DE8D7FD-3FB5-43D7-8A13-2B84519A0E73}" type="sibTrans" cxnId="{8D44DD88-D3FC-4BF8-A902-49AEAF6A11BF}">
      <dgm:prSet/>
      <dgm:spPr/>
      <dgm:t>
        <a:bodyPr/>
        <a:lstStyle/>
        <a:p>
          <a:endParaRPr lang="en-US"/>
        </a:p>
      </dgm:t>
    </dgm:pt>
    <dgm:pt modelId="{37B56817-CEF6-4016-BB66-AC6AC288C196}" type="pres">
      <dgm:prSet presAssocID="{FC722372-7BA1-4F8A-8A19-F053C71144AB}" presName="Name0" presStyleCnt="0">
        <dgm:presLayoutVars>
          <dgm:chMax val="7"/>
          <dgm:resizeHandles val="exact"/>
        </dgm:presLayoutVars>
      </dgm:prSet>
      <dgm:spPr/>
    </dgm:pt>
    <dgm:pt modelId="{508F7D62-7CF1-4844-A5EF-E4CB910A86C9}" type="pres">
      <dgm:prSet presAssocID="{FC722372-7BA1-4F8A-8A19-F053C71144AB}" presName="comp1" presStyleCnt="0"/>
      <dgm:spPr/>
    </dgm:pt>
    <dgm:pt modelId="{B9682A69-582A-4963-90B7-2D39ED422119}" type="pres">
      <dgm:prSet presAssocID="{FC722372-7BA1-4F8A-8A19-F053C71144AB}" presName="circle1" presStyleLbl="node1" presStyleIdx="0" presStyleCnt="5" custScaleX="182628" custScaleY="95161" custLinFactNeighborX="1798"/>
      <dgm:spPr/>
      <dgm:t>
        <a:bodyPr/>
        <a:lstStyle/>
        <a:p>
          <a:endParaRPr lang="en-US"/>
        </a:p>
      </dgm:t>
    </dgm:pt>
    <dgm:pt modelId="{90CE892B-A87F-4672-85F0-28DFB83EF829}" type="pres">
      <dgm:prSet presAssocID="{FC722372-7BA1-4F8A-8A19-F053C71144AB}" presName="c1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96AB71-B850-40DB-8409-D4199CF7D570}" type="pres">
      <dgm:prSet presAssocID="{FC722372-7BA1-4F8A-8A19-F053C71144AB}" presName="comp2" presStyleCnt="0"/>
      <dgm:spPr/>
    </dgm:pt>
    <dgm:pt modelId="{58AAC34A-7D94-4620-86BB-589EB6168834}" type="pres">
      <dgm:prSet presAssocID="{FC722372-7BA1-4F8A-8A19-F053C71144AB}" presName="circle2" presStyleLbl="node1" presStyleIdx="1" presStyleCnt="5" custScaleX="196678" custScaleY="92056" custLinFactNeighborX="-616" custLinFactNeighborY="-746"/>
      <dgm:spPr/>
      <dgm:t>
        <a:bodyPr/>
        <a:lstStyle/>
        <a:p>
          <a:endParaRPr lang="en-US"/>
        </a:p>
      </dgm:t>
    </dgm:pt>
    <dgm:pt modelId="{8B8EB32F-999D-4E7A-A118-A75607086405}" type="pres">
      <dgm:prSet presAssocID="{FC722372-7BA1-4F8A-8A19-F053C71144AB}" presName="c2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850CCD-807A-4F7A-9C38-85F0E6B48DFC}" type="pres">
      <dgm:prSet presAssocID="{FC722372-7BA1-4F8A-8A19-F053C71144AB}" presName="comp3" presStyleCnt="0"/>
      <dgm:spPr/>
    </dgm:pt>
    <dgm:pt modelId="{21620122-D8ED-404B-B1E0-194BBBDC2537}" type="pres">
      <dgm:prSet presAssocID="{FC722372-7BA1-4F8A-8A19-F053C71144AB}" presName="circle3" presStyleLbl="node1" presStyleIdx="2" presStyleCnt="5" custScaleX="214286" custScaleY="98157"/>
      <dgm:spPr/>
      <dgm:t>
        <a:bodyPr/>
        <a:lstStyle/>
        <a:p>
          <a:endParaRPr lang="en-US"/>
        </a:p>
      </dgm:t>
    </dgm:pt>
    <dgm:pt modelId="{95CFE659-2221-4BA6-AFD7-F711FAF32CD9}" type="pres">
      <dgm:prSet presAssocID="{FC722372-7BA1-4F8A-8A19-F053C71144AB}" presName="c3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DA7103-7A63-4B8C-8922-164B85A6980E}" type="pres">
      <dgm:prSet presAssocID="{FC722372-7BA1-4F8A-8A19-F053C71144AB}" presName="comp4" presStyleCnt="0"/>
      <dgm:spPr/>
    </dgm:pt>
    <dgm:pt modelId="{E16207AE-09CB-49D0-9CE0-65F3F25EE064}" type="pres">
      <dgm:prSet presAssocID="{FC722372-7BA1-4F8A-8A19-F053C71144AB}" presName="circle4" presStyleLbl="node1" presStyleIdx="3" presStyleCnt="5" custScaleX="202346"/>
      <dgm:spPr/>
      <dgm:t>
        <a:bodyPr/>
        <a:lstStyle/>
        <a:p>
          <a:endParaRPr lang="en-US"/>
        </a:p>
      </dgm:t>
    </dgm:pt>
    <dgm:pt modelId="{F1CEE541-69C4-4C30-B72F-86F67C229952}" type="pres">
      <dgm:prSet presAssocID="{FC722372-7BA1-4F8A-8A19-F053C71144AB}" presName="c4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FC8CD1-4C74-45A5-9850-874D4922B109}" type="pres">
      <dgm:prSet presAssocID="{FC722372-7BA1-4F8A-8A19-F053C71144AB}" presName="comp5" presStyleCnt="0"/>
      <dgm:spPr/>
    </dgm:pt>
    <dgm:pt modelId="{6CCA5C3D-1C9A-447C-8331-91A8E57A592D}" type="pres">
      <dgm:prSet presAssocID="{FC722372-7BA1-4F8A-8A19-F053C71144AB}" presName="circle5" presStyleLbl="node1" presStyleIdx="4" presStyleCnt="5" custScaleX="213710"/>
      <dgm:spPr/>
      <dgm:t>
        <a:bodyPr/>
        <a:lstStyle/>
        <a:p>
          <a:endParaRPr lang="en-US"/>
        </a:p>
      </dgm:t>
    </dgm:pt>
    <dgm:pt modelId="{185BA7F6-D238-4FCE-A1D9-8BFDF732437D}" type="pres">
      <dgm:prSet presAssocID="{FC722372-7BA1-4F8A-8A19-F053C71144AB}" presName="c5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99E39F5-C213-438E-A82A-8C7A241983B1}" type="presOf" srcId="{F910C6D7-E97B-4083-9554-58D4E8FEF309}" destId="{95CFE659-2221-4BA6-AFD7-F711FAF32CD9}" srcOrd="1" destOrd="0" presId="urn:microsoft.com/office/officeart/2005/8/layout/venn2"/>
    <dgm:cxn modelId="{121649A5-1E91-438B-B48C-72F5C9EFA86D}" type="presOf" srcId="{5FE65FCB-C3CB-4DC4-B126-3D79D49D4A43}" destId="{E16207AE-09CB-49D0-9CE0-65F3F25EE064}" srcOrd="0" destOrd="0" presId="urn:microsoft.com/office/officeart/2005/8/layout/venn2"/>
    <dgm:cxn modelId="{98954EB5-3B1B-470E-93CF-5468012DF1A0}" srcId="{FC722372-7BA1-4F8A-8A19-F053C71144AB}" destId="{6E64CC68-3336-44A7-BAC0-73F117C31E4C}" srcOrd="1" destOrd="0" parTransId="{790768DC-920A-4197-83A3-ACA9779B2F78}" sibTransId="{CD9A3C2E-6F10-499A-A849-C1EC8CD9DA7B}"/>
    <dgm:cxn modelId="{93531170-0639-40AD-9AB7-34AA32DA82CD}" type="presOf" srcId="{5E6D1472-5BFF-49B7-B3AF-1F7C1070FD16}" destId="{B9682A69-582A-4963-90B7-2D39ED422119}" srcOrd="0" destOrd="0" presId="urn:microsoft.com/office/officeart/2005/8/layout/venn2"/>
    <dgm:cxn modelId="{3B1B230D-FCED-4521-9DC5-EB00C675AF6C}" type="presOf" srcId="{6E64CC68-3336-44A7-BAC0-73F117C31E4C}" destId="{58AAC34A-7D94-4620-86BB-589EB6168834}" srcOrd="0" destOrd="0" presId="urn:microsoft.com/office/officeart/2005/8/layout/venn2"/>
    <dgm:cxn modelId="{49037500-AF51-4642-908E-F70F07B5D7E4}" srcId="{FC722372-7BA1-4F8A-8A19-F053C71144AB}" destId="{5E6D1472-5BFF-49B7-B3AF-1F7C1070FD16}" srcOrd="0" destOrd="0" parTransId="{D0031D62-AD3C-408A-924F-AD7F210AD7AE}" sibTransId="{98AC47FC-3B8D-475E-AE23-989FDE9A2F14}"/>
    <dgm:cxn modelId="{DE094CE4-6221-4DBA-86F8-EFE6628621D7}" srcId="{FC722372-7BA1-4F8A-8A19-F053C71144AB}" destId="{5FE65FCB-C3CB-4DC4-B126-3D79D49D4A43}" srcOrd="3" destOrd="0" parTransId="{0874A117-7563-484C-B917-12BA62B48A3F}" sibTransId="{7A859F24-9082-456C-9F81-B4C9734A5426}"/>
    <dgm:cxn modelId="{0836758B-84DE-4F44-A177-B7FD0C5D70EE}" type="presOf" srcId="{9A6BC9E0-4435-4776-9A4E-943413EBF3AE}" destId="{185BA7F6-D238-4FCE-A1D9-8BFDF732437D}" srcOrd="1" destOrd="0" presId="urn:microsoft.com/office/officeart/2005/8/layout/venn2"/>
    <dgm:cxn modelId="{BBC5E5C3-2EAF-475C-A2BF-FFAD78FA4060}" type="presOf" srcId="{5FE65FCB-C3CB-4DC4-B126-3D79D49D4A43}" destId="{F1CEE541-69C4-4C30-B72F-86F67C229952}" srcOrd="1" destOrd="0" presId="urn:microsoft.com/office/officeart/2005/8/layout/venn2"/>
    <dgm:cxn modelId="{4C783303-5835-4819-8E2F-D1DD8A97AADF}" type="presOf" srcId="{FC722372-7BA1-4F8A-8A19-F053C71144AB}" destId="{37B56817-CEF6-4016-BB66-AC6AC288C196}" srcOrd="0" destOrd="0" presId="urn:microsoft.com/office/officeart/2005/8/layout/venn2"/>
    <dgm:cxn modelId="{B7417AE9-8A67-41D2-8AE6-DE171DBE7FBE}" type="presOf" srcId="{F910C6D7-E97B-4083-9554-58D4E8FEF309}" destId="{21620122-D8ED-404B-B1E0-194BBBDC2537}" srcOrd="0" destOrd="0" presId="urn:microsoft.com/office/officeart/2005/8/layout/venn2"/>
    <dgm:cxn modelId="{7BE67E04-0BD3-4697-85E4-655D0268DA72}" type="presOf" srcId="{5E6D1472-5BFF-49B7-B3AF-1F7C1070FD16}" destId="{90CE892B-A87F-4672-85F0-28DFB83EF829}" srcOrd="1" destOrd="0" presId="urn:microsoft.com/office/officeart/2005/8/layout/venn2"/>
    <dgm:cxn modelId="{AD8C79F5-DF4D-4322-B650-86868265473E}" srcId="{FC722372-7BA1-4F8A-8A19-F053C71144AB}" destId="{9A6BC9E0-4435-4776-9A4E-943413EBF3AE}" srcOrd="4" destOrd="0" parTransId="{B892E5AC-EF0F-4604-A3FF-B66784BF3F7A}" sibTransId="{D30ABB47-C319-44F2-B4BD-5E4375FBA12C}"/>
    <dgm:cxn modelId="{0AAF2637-4863-4BB1-AD17-0699B97BED06}" type="presOf" srcId="{6E64CC68-3336-44A7-BAC0-73F117C31E4C}" destId="{8B8EB32F-999D-4E7A-A118-A75607086405}" srcOrd="1" destOrd="0" presId="urn:microsoft.com/office/officeart/2005/8/layout/venn2"/>
    <dgm:cxn modelId="{8D44DD88-D3FC-4BF8-A902-49AEAF6A11BF}" srcId="{FC722372-7BA1-4F8A-8A19-F053C71144AB}" destId="{F910C6D7-E97B-4083-9554-58D4E8FEF309}" srcOrd="2" destOrd="0" parTransId="{A05B2662-3209-4E4C-8618-ED236EC62AD7}" sibTransId="{9DE8D7FD-3FB5-43D7-8A13-2B84519A0E73}"/>
    <dgm:cxn modelId="{50D03F3E-D8F2-41C1-A43D-A4165E745CF2}" type="presOf" srcId="{9A6BC9E0-4435-4776-9A4E-943413EBF3AE}" destId="{6CCA5C3D-1C9A-447C-8331-91A8E57A592D}" srcOrd="0" destOrd="0" presId="urn:microsoft.com/office/officeart/2005/8/layout/venn2"/>
    <dgm:cxn modelId="{BB430E5E-07CD-4648-A70C-ABC668D471CE}" type="presParOf" srcId="{37B56817-CEF6-4016-BB66-AC6AC288C196}" destId="{508F7D62-7CF1-4844-A5EF-E4CB910A86C9}" srcOrd="0" destOrd="0" presId="urn:microsoft.com/office/officeart/2005/8/layout/venn2"/>
    <dgm:cxn modelId="{BE84E6B2-BD1F-4235-9AF0-9512207BAC10}" type="presParOf" srcId="{508F7D62-7CF1-4844-A5EF-E4CB910A86C9}" destId="{B9682A69-582A-4963-90B7-2D39ED422119}" srcOrd="0" destOrd="0" presId="urn:microsoft.com/office/officeart/2005/8/layout/venn2"/>
    <dgm:cxn modelId="{99C4E657-3FE8-49E6-A605-2BAB660E2DFD}" type="presParOf" srcId="{508F7D62-7CF1-4844-A5EF-E4CB910A86C9}" destId="{90CE892B-A87F-4672-85F0-28DFB83EF829}" srcOrd="1" destOrd="0" presId="urn:microsoft.com/office/officeart/2005/8/layout/venn2"/>
    <dgm:cxn modelId="{D0A76D9A-9D30-4C21-A3AF-613CE159218A}" type="presParOf" srcId="{37B56817-CEF6-4016-BB66-AC6AC288C196}" destId="{F796AB71-B850-40DB-8409-D4199CF7D570}" srcOrd="1" destOrd="0" presId="urn:microsoft.com/office/officeart/2005/8/layout/venn2"/>
    <dgm:cxn modelId="{1089726E-9B1D-4B9F-AFF0-82429C1A9E6A}" type="presParOf" srcId="{F796AB71-B850-40DB-8409-D4199CF7D570}" destId="{58AAC34A-7D94-4620-86BB-589EB6168834}" srcOrd="0" destOrd="0" presId="urn:microsoft.com/office/officeart/2005/8/layout/venn2"/>
    <dgm:cxn modelId="{42B8DCAE-37FB-408C-8FA1-A1E223992B9F}" type="presParOf" srcId="{F796AB71-B850-40DB-8409-D4199CF7D570}" destId="{8B8EB32F-999D-4E7A-A118-A75607086405}" srcOrd="1" destOrd="0" presId="urn:microsoft.com/office/officeart/2005/8/layout/venn2"/>
    <dgm:cxn modelId="{0C3C2EA8-EA25-4769-B05C-814D53EAC1E9}" type="presParOf" srcId="{37B56817-CEF6-4016-BB66-AC6AC288C196}" destId="{D5850CCD-807A-4F7A-9C38-85F0E6B48DFC}" srcOrd="2" destOrd="0" presId="urn:microsoft.com/office/officeart/2005/8/layout/venn2"/>
    <dgm:cxn modelId="{0963FD0F-123E-46E7-8357-70DD20BD5D07}" type="presParOf" srcId="{D5850CCD-807A-4F7A-9C38-85F0E6B48DFC}" destId="{21620122-D8ED-404B-B1E0-194BBBDC2537}" srcOrd="0" destOrd="0" presId="urn:microsoft.com/office/officeart/2005/8/layout/venn2"/>
    <dgm:cxn modelId="{5675F580-AFBE-4CFB-8C1D-137A1410C6EE}" type="presParOf" srcId="{D5850CCD-807A-4F7A-9C38-85F0E6B48DFC}" destId="{95CFE659-2221-4BA6-AFD7-F711FAF32CD9}" srcOrd="1" destOrd="0" presId="urn:microsoft.com/office/officeart/2005/8/layout/venn2"/>
    <dgm:cxn modelId="{4867E0AF-9F1D-4A4C-974C-5D16A80091D4}" type="presParOf" srcId="{37B56817-CEF6-4016-BB66-AC6AC288C196}" destId="{65DA7103-7A63-4B8C-8922-164B85A6980E}" srcOrd="3" destOrd="0" presId="urn:microsoft.com/office/officeart/2005/8/layout/venn2"/>
    <dgm:cxn modelId="{F7E38CFD-9097-4CF2-A49C-93078A09AF27}" type="presParOf" srcId="{65DA7103-7A63-4B8C-8922-164B85A6980E}" destId="{E16207AE-09CB-49D0-9CE0-65F3F25EE064}" srcOrd="0" destOrd="0" presId="urn:microsoft.com/office/officeart/2005/8/layout/venn2"/>
    <dgm:cxn modelId="{3B77A1AE-EBF7-4EDE-BE16-D3D3741E9E6A}" type="presParOf" srcId="{65DA7103-7A63-4B8C-8922-164B85A6980E}" destId="{F1CEE541-69C4-4C30-B72F-86F67C229952}" srcOrd="1" destOrd="0" presId="urn:microsoft.com/office/officeart/2005/8/layout/venn2"/>
    <dgm:cxn modelId="{C5869FB1-BD7A-437B-BFB3-1D1A4488E6D7}" type="presParOf" srcId="{37B56817-CEF6-4016-BB66-AC6AC288C196}" destId="{B2FC8CD1-4C74-45A5-9850-874D4922B109}" srcOrd="4" destOrd="0" presId="urn:microsoft.com/office/officeart/2005/8/layout/venn2"/>
    <dgm:cxn modelId="{05F67BE7-A6EE-458D-B907-FCCF2A6435F5}" type="presParOf" srcId="{B2FC8CD1-4C74-45A5-9850-874D4922B109}" destId="{6CCA5C3D-1C9A-447C-8331-91A8E57A592D}" srcOrd="0" destOrd="0" presId="urn:microsoft.com/office/officeart/2005/8/layout/venn2"/>
    <dgm:cxn modelId="{E8941227-A028-4797-8AE3-7B9AA224C94E}" type="presParOf" srcId="{B2FC8CD1-4C74-45A5-9850-874D4922B109}" destId="{185BA7F6-D238-4FCE-A1D9-8BFDF732437D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smtClean="0"/>
            <a:t>1</a:t>
          </a:r>
          <a:endParaRPr lang="en-US" sz="3000" dirty="0"/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 smtClean="0"/>
            <a:t>2</a:t>
          </a:r>
          <a:endParaRPr lang="en-US" sz="3000" dirty="0"/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>
        <a:solidFill>
          <a:schemeClr val="accent3">
            <a:lumMod val="40000"/>
            <a:lumOff val="60000"/>
            <a:alpha val="90000"/>
          </a:schemeClr>
        </a:solidFill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3000" dirty="0" smtClean="0"/>
            <a:t>Calculate “Country Scores”</a:t>
          </a:r>
          <a:endParaRPr lang="en-US" sz="3000" dirty="0"/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 smtClean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/>
      <dgm:t>
        <a:bodyPr/>
        <a:lstStyle/>
        <a:p>
          <a:r>
            <a:rPr lang="en-US" sz="3000" dirty="0" smtClean="0"/>
            <a:t>Calculate Preliminary Country Allocations</a:t>
          </a:r>
          <a:endParaRPr lang="en-US" sz="3000" dirty="0"/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 smtClean="0"/>
            <a:t>4</a:t>
          </a:r>
          <a:endParaRPr lang="en-US" sz="3000" dirty="0"/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/>
      <dgm:t>
        <a:bodyPr/>
        <a:lstStyle/>
        <a:p>
          <a:r>
            <a:rPr lang="en-US" sz="3000" dirty="0" smtClean="0"/>
            <a:t>Adjust for Floors and Ceilings</a:t>
          </a:r>
          <a:endParaRPr lang="en-US" sz="3000" dirty="0"/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 smtClean="0"/>
            <a:t>5</a:t>
          </a:r>
          <a:endParaRPr lang="en-US" sz="3000" b="0" dirty="0"/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/>
      <dgm:t>
        <a:bodyPr/>
        <a:lstStyle/>
        <a:p>
          <a:r>
            <a:rPr lang="en-US" sz="3000" dirty="0" smtClean="0"/>
            <a:t>Obtain Final Allocations</a:t>
          </a:r>
          <a:endParaRPr lang="en-US" sz="3000" dirty="0"/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 smtClean="0"/>
            <a:t>6</a:t>
          </a:r>
          <a:endParaRPr lang="en-US" sz="3000" dirty="0"/>
        </a:p>
      </dgm:t>
    </dgm:pt>
    <dgm:pt modelId="{B36052B0-9AD1-4552-86C5-E2E085B05FB2}" type="parTrans" cxnId="{C70361EB-4134-44A4-A5F2-D13590771548}">
      <dgm:prSet/>
      <dgm:spPr/>
      <dgm:t>
        <a:bodyPr/>
        <a:lstStyle/>
        <a:p>
          <a:endParaRPr lang="en-US"/>
        </a:p>
      </dgm:t>
    </dgm:pt>
    <dgm:pt modelId="{57EF1DE8-9EF0-452F-9775-37CB4715BDFF}" type="sibTrans" cxnId="{C70361EB-4134-44A4-A5F2-D13590771548}">
      <dgm:prSet/>
      <dgm:spPr/>
      <dgm:t>
        <a:bodyPr/>
        <a:lstStyle/>
        <a:p>
          <a:endParaRPr lang="en-US"/>
        </a:p>
      </dgm:t>
    </dgm:pt>
    <dgm:pt modelId="{427AE357-2A0C-4CC4-B747-4F4C14D280FC}">
      <dgm:prSet custT="1"/>
      <dgm:spPr/>
      <dgm:t>
        <a:bodyPr/>
        <a:lstStyle/>
        <a:p>
          <a:r>
            <a:rPr lang="en-US" sz="3000" dirty="0" smtClean="0"/>
            <a:t>Determine post-allocation Flexibilities</a:t>
          </a:r>
          <a:endParaRPr lang="en-US" sz="3000" dirty="0"/>
        </a:p>
      </dgm:t>
    </dgm:pt>
    <dgm:pt modelId="{A2423A18-5293-49BF-A4BE-5787A444A06D}" type="parTrans" cxnId="{F8615E56-C5DD-4FBF-AEFF-A32E2D489643}">
      <dgm:prSet/>
      <dgm:spPr/>
      <dgm:t>
        <a:bodyPr/>
        <a:lstStyle/>
        <a:p>
          <a:endParaRPr lang="en-US"/>
        </a:p>
      </dgm:t>
    </dgm:pt>
    <dgm:pt modelId="{1447EE2E-912A-4AD0-90B1-1111D0BD3091}" type="sibTrans" cxnId="{F8615E56-C5DD-4FBF-AEFF-A32E2D489643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/>
      <dgm:t>
        <a:bodyPr/>
        <a:lstStyle/>
        <a:p>
          <a:r>
            <a:rPr lang="en-US" sz="3000" dirty="0" smtClean="0"/>
            <a:t>Determine Available Focal Area Funds</a:t>
          </a:r>
          <a:endParaRPr lang="en-US" sz="3000" dirty="0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0643EDA2-FE40-418D-A4CA-9114F858B17F}" type="presOf" srcId="{8BDFB5CD-B755-4988-8881-F9B5C67E94A0}" destId="{61AB48AC-EE08-4E90-8348-6F5377A7F320}" srcOrd="0" destOrd="0" presId="urn:microsoft.com/office/officeart/2005/8/layout/chevron2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1A9A6ACC-2BB1-4C1B-9886-A376A9ED93A4}" type="presOf" srcId="{DE6E7E3E-8551-49FB-A6F2-F571BFD1F25E}" destId="{8DCE5DA1-07AD-48F8-BE1A-C84AB665BF04}" srcOrd="0" destOrd="0" presId="urn:microsoft.com/office/officeart/2005/8/layout/chevron2"/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505BAB2A-E1AB-4E5B-A199-FEB9A9F678B6}" type="presOf" srcId="{9CC0326C-F00A-45CE-A6A2-C0DBFF4E0D51}" destId="{8D0D5279-F7C7-4118-BFD9-791E347E0538}" srcOrd="0" destOrd="0" presId="urn:microsoft.com/office/officeart/2005/8/layout/chevron2"/>
    <dgm:cxn modelId="{EC644EC2-4737-4105-B550-1D03C8907722}" type="presOf" srcId="{1E3C777D-CC13-4E1E-ADA7-36296CD49D16}" destId="{FC37AEDD-360F-4875-A483-E75C98CA692D}" srcOrd="0" destOrd="0" presId="urn:microsoft.com/office/officeart/2005/8/layout/chevron2"/>
    <dgm:cxn modelId="{9CE0A185-3E48-4CA2-B888-453D4FF7B7ED}" type="presOf" srcId="{1A6A4C6F-465D-4F5D-A0A7-FB0ED31EBF9A}" destId="{0C155660-E2A8-4B35-9DDF-10B9E8FDF72D}" srcOrd="0" destOrd="0" presId="urn:microsoft.com/office/officeart/2005/8/layout/chevron2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4C221979-E2FF-4EEB-B611-9F910944CC61}" type="presOf" srcId="{A74F1F23-C7A5-47A3-8B0A-D4F03EED38FB}" destId="{C516F9DD-F4CD-427E-8D95-D35293BD3AAA}" srcOrd="0" destOrd="0" presId="urn:microsoft.com/office/officeart/2005/8/layout/chevron2"/>
    <dgm:cxn modelId="{8A4F890E-2A14-43B0-80E0-28DF65D6D44A}" type="presOf" srcId="{427AE357-2A0C-4CC4-B747-4F4C14D280FC}" destId="{0F643CBE-EF51-4DEF-A527-2823981944F4}" srcOrd="0" destOrd="0" presId="urn:microsoft.com/office/officeart/2005/8/layout/chevron2"/>
    <dgm:cxn modelId="{C4FB85C3-54F9-4833-8ADB-06F430995EF5}" type="presOf" srcId="{D8C12C3D-756E-4409-B3CA-788AB7F56C8B}" destId="{54CE6A94-CF24-4B94-8870-3EC682C763A0}" srcOrd="0" destOrd="0" presId="urn:microsoft.com/office/officeart/2005/8/layout/chevron2"/>
    <dgm:cxn modelId="{CE23CDEC-1571-4363-B28B-CB89F7A466C6}" type="presOf" srcId="{3E4764AE-434D-4C80-86A8-67A648D0EFCF}" destId="{B5788FB2-C6B1-4BC0-970C-52A6C8EB9F33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F49D4ADC-0714-47CE-A530-03571A9EAA6A}" type="presOf" srcId="{DA9D85D2-7396-4E4B-9572-5450648B1448}" destId="{93054748-4EF4-4692-84E7-A3A1B7D6ED99}" srcOrd="0" destOrd="0" presId="urn:microsoft.com/office/officeart/2005/8/layout/chevron2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31D96EC9-8BFA-4CAC-B736-3012941F94FF}" type="presOf" srcId="{8DB1309F-666F-409D-B5B9-D04D14425E39}" destId="{706ED46A-7216-4033-99AB-3ECC95E673BE}" srcOrd="0" destOrd="0" presId="urn:microsoft.com/office/officeart/2005/8/layout/chevron2"/>
    <dgm:cxn modelId="{AE2BD77C-16F8-49D3-9FAD-8B0294BBC30F}" type="presOf" srcId="{AEED0E7E-6B16-4878-9772-35EC386FE47D}" destId="{48A83130-6CA4-46CC-B544-F684BEFB8667}" srcOrd="0" destOrd="0" presId="urn:microsoft.com/office/officeart/2005/8/layout/chevron2"/>
    <dgm:cxn modelId="{4A8E2740-A56A-4C10-A4F1-95E5237807C2}" type="presOf" srcId="{39723DDC-3239-4B4F-BF48-759C59EA5559}" destId="{AB623696-E7D3-4C0B-8FC0-FEA14D75C612}" srcOrd="0" destOrd="0" presId="urn:microsoft.com/office/officeart/2005/8/layout/chevron2"/>
    <dgm:cxn modelId="{C49F3992-55CB-4642-AC42-EA2DF0EC9007}" type="presParOf" srcId="{FC37AEDD-360F-4875-A483-E75C98CA692D}" destId="{FCCAFE90-B5E6-475D-A199-1F0571469E06}" srcOrd="0" destOrd="0" presId="urn:microsoft.com/office/officeart/2005/8/layout/chevron2"/>
    <dgm:cxn modelId="{56A5C11E-9C68-4EEC-A81D-B9535ACDED2E}" type="presParOf" srcId="{FCCAFE90-B5E6-475D-A199-1F0571469E06}" destId="{8D0D5279-F7C7-4118-BFD9-791E347E0538}" srcOrd="0" destOrd="0" presId="urn:microsoft.com/office/officeart/2005/8/layout/chevron2"/>
    <dgm:cxn modelId="{B3703BF7-8A6F-4942-B6C1-9E751C170B2B}" type="presParOf" srcId="{FCCAFE90-B5E6-475D-A199-1F0571469E06}" destId="{61AB48AC-EE08-4E90-8348-6F5377A7F320}" srcOrd="1" destOrd="0" presId="urn:microsoft.com/office/officeart/2005/8/layout/chevron2"/>
    <dgm:cxn modelId="{F0137C0C-0158-44ED-925B-7F9EB516A352}" type="presParOf" srcId="{FC37AEDD-360F-4875-A483-E75C98CA692D}" destId="{FB3B9509-6CDF-4639-858F-0686F4423E26}" srcOrd="1" destOrd="0" presId="urn:microsoft.com/office/officeart/2005/8/layout/chevron2"/>
    <dgm:cxn modelId="{75C478CB-2FD6-4E79-BB1A-CE2E1337A4C9}" type="presParOf" srcId="{FC37AEDD-360F-4875-A483-E75C98CA692D}" destId="{69A3C548-9B77-4589-8414-87258D2C4D40}" srcOrd="2" destOrd="0" presId="urn:microsoft.com/office/officeart/2005/8/layout/chevron2"/>
    <dgm:cxn modelId="{62AD688B-B395-4549-93D7-099B0444723C}" type="presParOf" srcId="{69A3C548-9B77-4589-8414-87258D2C4D40}" destId="{706ED46A-7216-4033-99AB-3ECC95E673BE}" srcOrd="0" destOrd="0" presId="urn:microsoft.com/office/officeart/2005/8/layout/chevron2"/>
    <dgm:cxn modelId="{98295C7A-14B4-4F78-9B94-A316A6E4A4F3}" type="presParOf" srcId="{69A3C548-9B77-4589-8414-87258D2C4D40}" destId="{8DCE5DA1-07AD-48F8-BE1A-C84AB665BF04}" srcOrd="1" destOrd="0" presId="urn:microsoft.com/office/officeart/2005/8/layout/chevron2"/>
    <dgm:cxn modelId="{4092FF8B-3306-41EF-BD6B-E751CE1A22C0}" type="presParOf" srcId="{FC37AEDD-360F-4875-A483-E75C98CA692D}" destId="{49B09A8B-818F-49C3-9583-ED802F84584D}" srcOrd="3" destOrd="0" presId="urn:microsoft.com/office/officeart/2005/8/layout/chevron2"/>
    <dgm:cxn modelId="{1ABFE70D-4615-485D-A0A4-7B33859C938C}" type="presParOf" srcId="{FC37AEDD-360F-4875-A483-E75C98CA692D}" destId="{B1BA6215-4DEB-40E0-9990-D33301C90771}" srcOrd="4" destOrd="0" presId="urn:microsoft.com/office/officeart/2005/8/layout/chevron2"/>
    <dgm:cxn modelId="{0426EB26-2791-4695-AC5F-6E6BA3C209A7}" type="presParOf" srcId="{B1BA6215-4DEB-40E0-9990-D33301C90771}" destId="{93054748-4EF4-4692-84E7-A3A1B7D6ED99}" srcOrd="0" destOrd="0" presId="urn:microsoft.com/office/officeart/2005/8/layout/chevron2"/>
    <dgm:cxn modelId="{CE76964D-AD8E-43B1-A753-8690F48A2B12}" type="presParOf" srcId="{B1BA6215-4DEB-40E0-9990-D33301C90771}" destId="{AB623696-E7D3-4C0B-8FC0-FEA14D75C612}" srcOrd="1" destOrd="0" presId="urn:microsoft.com/office/officeart/2005/8/layout/chevron2"/>
    <dgm:cxn modelId="{BD3AA6E3-D9A9-4AAB-9DAC-BE1FA94D508A}" type="presParOf" srcId="{FC37AEDD-360F-4875-A483-E75C98CA692D}" destId="{075925A5-743B-4F85-9954-54F8D85D74E8}" srcOrd="5" destOrd="0" presId="urn:microsoft.com/office/officeart/2005/8/layout/chevron2"/>
    <dgm:cxn modelId="{A5ACEE82-CAFD-4208-AD08-5EA97DDC6FA1}" type="presParOf" srcId="{FC37AEDD-360F-4875-A483-E75C98CA692D}" destId="{F444617D-AB43-4FA9-BAB9-CD1E1D4652F7}" srcOrd="6" destOrd="0" presId="urn:microsoft.com/office/officeart/2005/8/layout/chevron2"/>
    <dgm:cxn modelId="{693E565E-244C-42F2-A991-5B1D9F5FE1D5}" type="presParOf" srcId="{F444617D-AB43-4FA9-BAB9-CD1E1D4652F7}" destId="{48A83130-6CA4-46CC-B544-F684BEFB8667}" srcOrd="0" destOrd="0" presId="urn:microsoft.com/office/officeart/2005/8/layout/chevron2"/>
    <dgm:cxn modelId="{65ABD527-04E0-4306-B871-12CA7B6212B6}" type="presParOf" srcId="{F444617D-AB43-4FA9-BAB9-CD1E1D4652F7}" destId="{C516F9DD-F4CD-427E-8D95-D35293BD3AAA}" srcOrd="1" destOrd="0" presId="urn:microsoft.com/office/officeart/2005/8/layout/chevron2"/>
    <dgm:cxn modelId="{11F48969-F4F1-4ED4-8FCD-FEAAF0221B05}" type="presParOf" srcId="{FC37AEDD-360F-4875-A483-E75C98CA692D}" destId="{CE684A32-6A64-4CB0-A99E-D0264402A614}" srcOrd="7" destOrd="0" presId="urn:microsoft.com/office/officeart/2005/8/layout/chevron2"/>
    <dgm:cxn modelId="{B3005DFE-EC9A-409D-B443-B93995F9CCC7}" type="presParOf" srcId="{FC37AEDD-360F-4875-A483-E75C98CA692D}" destId="{2C82177F-D21E-43D5-8468-746079A0C3A7}" srcOrd="8" destOrd="0" presId="urn:microsoft.com/office/officeart/2005/8/layout/chevron2"/>
    <dgm:cxn modelId="{09FEE438-70D1-4C8A-9053-3A689B717840}" type="presParOf" srcId="{2C82177F-D21E-43D5-8468-746079A0C3A7}" destId="{54CE6A94-CF24-4B94-8870-3EC682C763A0}" srcOrd="0" destOrd="0" presId="urn:microsoft.com/office/officeart/2005/8/layout/chevron2"/>
    <dgm:cxn modelId="{82A2AE7E-8411-47AC-937D-84C0E473303C}" type="presParOf" srcId="{2C82177F-D21E-43D5-8468-746079A0C3A7}" destId="{B5788FB2-C6B1-4BC0-970C-52A6C8EB9F33}" srcOrd="1" destOrd="0" presId="urn:microsoft.com/office/officeart/2005/8/layout/chevron2"/>
    <dgm:cxn modelId="{55D565AE-459E-45F5-AB0E-2695B04A3FE4}" type="presParOf" srcId="{FC37AEDD-360F-4875-A483-E75C98CA692D}" destId="{53CE5E43-BC67-4ED5-BD54-20AEE1AF9467}" srcOrd="9" destOrd="0" presId="urn:microsoft.com/office/officeart/2005/8/layout/chevron2"/>
    <dgm:cxn modelId="{C8044787-13F5-4BA5-8D68-D6612519B260}" type="presParOf" srcId="{FC37AEDD-360F-4875-A483-E75C98CA692D}" destId="{B5DAD4D1-0C3C-4C45-9D7B-62DE8BDA72C1}" srcOrd="10" destOrd="0" presId="urn:microsoft.com/office/officeart/2005/8/layout/chevron2"/>
    <dgm:cxn modelId="{69090DA3-2BF8-4261-ABC6-6699B93D6336}" type="presParOf" srcId="{B5DAD4D1-0C3C-4C45-9D7B-62DE8BDA72C1}" destId="{0C155660-E2A8-4B35-9DDF-10B9E8FDF72D}" srcOrd="0" destOrd="0" presId="urn:microsoft.com/office/officeart/2005/8/layout/chevron2"/>
    <dgm:cxn modelId="{8EB8A711-5E08-47DA-B61A-A257A41C9584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D48EA9F-C0A5-43DA-B8C3-C4583D379EA8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3E73F7EB-82F4-4A8E-9BC5-13AA511611EA}">
      <dgm:prSet phldrT="[Text]" custT="1"/>
      <dgm:spPr/>
      <dgm:t>
        <a:bodyPr/>
        <a:lstStyle/>
        <a:p>
          <a:pPr algn="ctr"/>
          <a:r>
            <a:rPr lang="en-US" sz="2800" b="1" baseline="0" dirty="0" smtClean="0"/>
            <a:t>COUNTRY SCORE</a:t>
          </a:r>
          <a:endParaRPr lang="en-US" sz="2800" b="1" baseline="0" dirty="0"/>
        </a:p>
      </dgm:t>
    </dgm:pt>
    <dgm:pt modelId="{22207A48-A504-4BFD-914E-AF6A43C9E97D}" type="parTrans" cxnId="{EE3FD4C3-E0D5-434E-B5CD-76816D47CC57}">
      <dgm:prSet/>
      <dgm:spPr/>
      <dgm:t>
        <a:bodyPr/>
        <a:lstStyle/>
        <a:p>
          <a:pPr algn="ctr"/>
          <a:endParaRPr lang="en-US"/>
        </a:p>
      </dgm:t>
    </dgm:pt>
    <dgm:pt modelId="{4557016D-493D-4313-9DE9-9B26A5481094}" type="sibTrans" cxnId="{EE3FD4C3-E0D5-434E-B5CD-76816D47CC57}">
      <dgm:prSet/>
      <dgm:spPr/>
      <dgm:t>
        <a:bodyPr/>
        <a:lstStyle/>
        <a:p>
          <a:pPr algn="ctr"/>
          <a:endParaRPr lang="en-US"/>
        </a:p>
      </dgm:t>
    </dgm:pt>
    <dgm:pt modelId="{FB76C8BB-15E5-45D2-ACED-80100C5EFE43}">
      <dgm:prSet custT="1"/>
      <dgm:spPr/>
      <dgm:t>
        <a:bodyPr/>
        <a:lstStyle/>
        <a:p>
          <a:r>
            <a:rPr lang="en-US" sz="2000" b="1" dirty="0" smtClean="0"/>
            <a:t>Global Benefits Index</a:t>
          </a:r>
          <a:endParaRPr lang="en-US" sz="2000" b="1" dirty="0"/>
        </a:p>
      </dgm:t>
    </dgm:pt>
    <dgm:pt modelId="{C5194B9E-A4AC-4CF9-AF48-103896B8F46C}" type="parTrans" cxnId="{A9F75BFF-D001-4AF1-9476-D4873374E670}">
      <dgm:prSet/>
      <dgm:spPr/>
      <dgm:t>
        <a:bodyPr/>
        <a:lstStyle/>
        <a:p>
          <a:endParaRPr lang="en-US"/>
        </a:p>
      </dgm:t>
    </dgm:pt>
    <dgm:pt modelId="{0212758E-5582-4BEC-A0E4-C9782939E60D}" type="sibTrans" cxnId="{A9F75BFF-D001-4AF1-9476-D4873374E670}">
      <dgm:prSet/>
      <dgm:spPr/>
      <dgm:t>
        <a:bodyPr/>
        <a:lstStyle/>
        <a:p>
          <a:endParaRPr lang="en-US"/>
        </a:p>
      </dgm:t>
    </dgm:pt>
    <dgm:pt modelId="{1DB68577-B9A0-4FCF-8674-AEB70B0C082C}">
      <dgm:prSet custT="1"/>
      <dgm:spPr/>
      <dgm:t>
        <a:bodyPr/>
        <a:lstStyle/>
        <a:p>
          <a:r>
            <a:rPr lang="en-US" sz="2000" b="1" dirty="0" smtClean="0"/>
            <a:t>Country Performance Index</a:t>
          </a:r>
          <a:endParaRPr lang="en-US" sz="2000" b="1" dirty="0"/>
        </a:p>
      </dgm:t>
    </dgm:pt>
    <dgm:pt modelId="{727F4F1A-AFC2-45DD-8749-34B446AC37AF}" type="parTrans" cxnId="{1EF5EA36-8C6D-41AB-B6D1-C90A6079C73B}">
      <dgm:prSet/>
      <dgm:spPr/>
      <dgm:t>
        <a:bodyPr/>
        <a:lstStyle/>
        <a:p>
          <a:endParaRPr lang="en-US"/>
        </a:p>
      </dgm:t>
    </dgm:pt>
    <dgm:pt modelId="{27DBC6E3-4960-48BF-99B2-4BCDBC510AC2}" type="sibTrans" cxnId="{1EF5EA36-8C6D-41AB-B6D1-C90A6079C73B}">
      <dgm:prSet/>
      <dgm:spPr/>
      <dgm:t>
        <a:bodyPr/>
        <a:lstStyle/>
        <a:p>
          <a:endParaRPr lang="en-US"/>
        </a:p>
      </dgm:t>
    </dgm:pt>
    <dgm:pt modelId="{C0599E41-4573-42F9-BB9B-FD046F78A129}">
      <dgm:prSet custT="1"/>
      <dgm:spPr/>
      <dgm:t>
        <a:bodyPr/>
        <a:lstStyle/>
        <a:p>
          <a:r>
            <a:rPr lang="en-US" sz="2000" b="1" dirty="0" smtClean="0"/>
            <a:t>GDP Index</a:t>
          </a:r>
          <a:endParaRPr lang="en-US" sz="2000" b="1" dirty="0"/>
        </a:p>
      </dgm:t>
    </dgm:pt>
    <dgm:pt modelId="{AF0BB50B-1F2C-4BFA-A3D7-8E5EF4A0E5C5}" type="parTrans" cxnId="{15EEF79E-256F-4058-B77D-2DE39D896139}">
      <dgm:prSet/>
      <dgm:spPr/>
      <dgm:t>
        <a:bodyPr/>
        <a:lstStyle/>
        <a:p>
          <a:endParaRPr lang="en-US"/>
        </a:p>
      </dgm:t>
    </dgm:pt>
    <dgm:pt modelId="{94EA0028-006F-49DC-9961-223BED7F6EC8}" type="sibTrans" cxnId="{15EEF79E-256F-4058-B77D-2DE39D896139}">
      <dgm:prSet/>
      <dgm:spPr/>
      <dgm:t>
        <a:bodyPr/>
        <a:lstStyle/>
        <a:p>
          <a:endParaRPr lang="en-US"/>
        </a:p>
      </dgm:t>
    </dgm:pt>
    <dgm:pt modelId="{650DBF31-810C-4660-AC7D-D48ECD346C77}">
      <dgm:prSet custT="1"/>
      <dgm:spPr/>
      <dgm:t>
        <a:bodyPr/>
        <a:lstStyle/>
        <a:p>
          <a:r>
            <a:rPr lang="en-US" sz="2000" dirty="0" smtClean="0"/>
            <a:t>Biodiversity</a:t>
          </a:r>
          <a:endParaRPr lang="en-US" sz="2000" dirty="0"/>
        </a:p>
      </dgm:t>
    </dgm:pt>
    <dgm:pt modelId="{F2BBFD4D-434B-45AD-AFD2-AF0947F60047}" type="parTrans" cxnId="{2B320558-CA96-4582-AB48-D6F40C11C70A}">
      <dgm:prSet/>
      <dgm:spPr/>
      <dgm:t>
        <a:bodyPr/>
        <a:lstStyle/>
        <a:p>
          <a:endParaRPr lang="en-US"/>
        </a:p>
      </dgm:t>
    </dgm:pt>
    <dgm:pt modelId="{C57F1B6B-F9BD-434A-834C-7E9E2A57DB5B}" type="sibTrans" cxnId="{2B320558-CA96-4582-AB48-D6F40C11C70A}">
      <dgm:prSet/>
      <dgm:spPr/>
      <dgm:t>
        <a:bodyPr/>
        <a:lstStyle/>
        <a:p>
          <a:endParaRPr lang="en-US"/>
        </a:p>
      </dgm:t>
    </dgm:pt>
    <dgm:pt modelId="{2737C6B6-CDCB-43F9-BCFB-F2FC429BECE1}">
      <dgm:prSet custT="1"/>
      <dgm:spPr/>
      <dgm:t>
        <a:bodyPr/>
        <a:lstStyle/>
        <a:p>
          <a:r>
            <a:rPr lang="en-US" sz="2000" dirty="0" smtClean="0"/>
            <a:t>Climate Change</a:t>
          </a:r>
          <a:endParaRPr lang="en-US" sz="2000" dirty="0"/>
        </a:p>
      </dgm:t>
    </dgm:pt>
    <dgm:pt modelId="{98F80357-21B2-4445-B8E0-20AF012F6C05}" type="parTrans" cxnId="{75EE8C4C-71A1-4E3D-BCC4-3B7CAE84E8E1}">
      <dgm:prSet/>
      <dgm:spPr/>
      <dgm:t>
        <a:bodyPr/>
        <a:lstStyle/>
        <a:p>
          <a:endParaRPr lang="en-US"/>
        </a:p>
      </dgm:t>
    </dgm:pt>
    <dgm:pt modelId="{B507F043-3C37-44A4-8C15-26448BA685FC}" type="sibTrans" cxnId="{75EE8C4C-71A1-4E3D-BCC4-3B7CAE84E8E1}">
      <dgm:prSet/>
      <dgm:spPr/>
      <dgm:t>
        <a:bodyPr/>
        <a:lstStyle/>
        <a:p>
          <a:endParaRPr lang="en-US"/>
        </a:p>
      </dgm:t>
    </dgm:pt>
    <dgm:pt modelId="{1C80E15D-67BD-46F5-AA84-7F21BFE91CE9}">
      <dgm:prSet custT="1"/>
      <dgm:spPr/>
      <dgm:t>
        <a:bodyPr/>
        <a:lstStyle/>
        <a:p>
          <a:r>
            <a:rPr lang="en-US" sz="2000" dirty="0" smtClean="0"/>
            <a:t>Land Degradation</a:t>
          </a:r>
          <a:endParaRPr lang="en-US" sz="2000" dirty="0"/>
        </a:p>
      </dgm:t>
    </dgm:pt>
    <dgm:pt modelId="{D4CEAA3C-43A8-431A-B1CF-907C73A9AB4E}" type="parTrans" cxnId="{9E6DE206-3EF3-4187-9F41-154D54A9E12C}">
      <dgm:prSet/>
      <dgm:spPr/>
      <dgm:t>
        <a:bodyPr/>
        <a:lstStyle/>
        <a:p>
          <a:endParaRPr lang="en-US"/>
        </a:p>
      </dgm:t>
    </dgm:pt>
    <dgm:pt modelId="{FA190A66-A923-406C-837C-1B769A2F32DA}" type="sibTrans" cxnId="{9E6DE206-3EF3-4187-9F41-154D54A9E12C}">
      <dgm:prSet/>
      <dgm:spPr/>
      <dgm:t>
        <a:bodyPr/>
        <a:lstStyle/>
        <a:p>
          <a:endParaRPr lang="en-US"/>
        </a:p>
      </dgm:t>
    </dgm:pt>
    <dgm:pt modelId="{06626556-5CA9-4CB8-B2E5-F931CECEEC34}" type="pres">
      <dgm:prSet presAssocID="{DD48EA9F-C0A5-43DA-B8C3-C4583D379EA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60916C8-81C9-4297-A050-CF12E92D5CF3}" type="pres">
      <dgm:prSet presAssocID="{3E73F7EB-82F4-4A8E-9BC5-13AA511611EA}" presName="hierRoot1" presStyleCnt="0"/>
      <dgm:spPr/>
    </dgm:pt>
    <dgm:pt modelId="{D2D5A8E0-EE0D-4F37-9397-C944AE0FA34C}" type="pres">
      <dgm:prSet presAssocID="{3E73F7EB-82F4-4A8E-9BC5-13AA511611EA}" presName="composite" presStyleCnt="0"/>
      <dgm:spPr/>
    </dgm:pt>
    <dgm:pt modelId="{C6E2BA27-A201-4988-B499-3FFADA51AC72}" type="pres">
      <dgm:prSet presAssocID="{3E73F7EB-82F4-4A8E-9BC5-13AA511611EA}" presName="background" presStyleLbl="node0" presStyleIdx="0" presStyleCnt="1"/>
      <dgm:spPr/>
    </dgm:pt>
    <dgm:pt modelId="{06662772-DD90-43B3-8FB3-BB821D83046E}" type="pres">
      <dgm:prSet presAssocID="{3E73F7EB-82F4-4A8E-9BC5-13AA511611EA}" presName="text" presStyleLbl="fgAcc0" presStyleIdx="0" presStyleCnt="1" custScaleX="363465" custLinFactNeighborX="-10431" custLinFactNeighborY="-9632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D38F58C-8494-4C5E-9A91-7B830C38078F}" type="pres">
      <dgm:prSet presAssocID="{3E73F7EB-82F4-4A8E-9BC5-13AA511611EA}" presName="hierChild2" presStyleCnt="0"/>
      <dgm:spPr/>
    </dgm:pt>
    <dgm:pt modelId="{F62CD02F-9441-4EE1-BC9B-2ED170B625BF}" type="pres">
      <dgm:prSet presAssocID="{C5194B9E-A4AC-4CF9-AF48-103896B8F46C}" presName="Name10" presStyleLbl="parChTrans1D2" presStyleIdx="0" presStyleCnt="3"/>
      <dgm:spPr/>
      <dgm:t>
        <a:bodyPr/>
        <a:lstStyle/>
        <a:p>
          <a:endParaRPr lang="en-TT"/>
        </a:p>
      </dgm:t>
    </dgm:pt>
    <dgm:pt modelId="{40EBB704-4E24-4A1D-AE42-4C244F848961}" type="pres">
      <dgm:prSet presAssocID="{FB76C8BB-15E5-45D2-ACED-80100C5EFE43}" presName="hierRoot2" presStyleCnt="0"/>
      <dgm:spPr/>
    </dgm:pt>
    <dgm:pt modelId="{9A8E147D-3BE4-4D46-B8D4-73E9E27DF0EF}" type="pres">
      <dgm:prSet presAssocID="{FB76C8BB-15E5-45D2-ACED-80100C5EFE43}" presName="composite2" presStyleCnt="0"/>
      <dgm:spPr/>
    </dgm:pt>
    <dgm:pt modelId="{3D09534A-EF22-46C6-B7EE-7E4102FA78D8}" type="pres">
      <dgm:prSet presAssocID="{FB76C8BB-15E5-45D2-ACED-80100C5EFE43}" presName="background2" presStyleLbl="node2" presStyleIdx="0" presStyleCnt="3"/>
      <dgm:spPr/>
    </dgm:pt>
    <dgm:pt modelId="{351DA774-B02E-412F-8443-EFFA351D6B2F}" type="pres">
      <dgm:prSet presAssocID="{FB76C8BB-15E5-45D2-ACED-80100C5EFE43}" presName="text2" presStyleLbl="fgAcc2" presStyleIdx="0" presStyleCnt="3" custScaleX="18869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6FE2C2C-8053-4103-8671-9634EC023C39}" type="pres">
      <dgm:prSet presAssocID="{FB76C8BB-15E5-45D2-ACED-80100C5EFE43}" presName="hierChild3" presStyleCnt="0"/>
      <dgm:spPr/>
    </dgm:pt>
    <dgm:pt modelId="{25F7DA04-3810-4493-9762-0A2E6118FE62}" type="pres">
      <dgm:prSet presAssocID="{F2BBFD4D-434B-45AD-AFD2-AF0947F60047}" presName="Name17" presStyleLbl="parChTrans1D3" presStyleIdx="0" presStyleCnt="3"/>
      <dgm:spPr/>
      <dgm:t>
        <a:bodyPr/>
        <a:lstStyle/>
        <a:p>
          <a:endParaRPr lang="en-TT"/>
        </a:p>
      </dgm:t>
    </dgm:pt>
    <dgm:pt modelId="{339AC739-07EC-4FD2-993A-68A94D2CCF42}" type="pres">
      <dgm:prSet presAssocID="{650DBF31-810C-4660-AC7D-D48ECD346C77}" presName="hierRoot3" presStyleCnt="0"/>
      <dgm:spPr/>
    </dgm:pt>
    <dgm:pt modelId="{52A592AF-586B-4C28-8D5F-4CF26B5ED496}" type="pres">
      <dgm:prSet presAssocID="{650DBF31-810C-4660-AC7D-D48ECD346C77}" presName="composite3" presStyleCnt="0"/>
      <dgm:spPr/>
    </dgm:pt>
    <dgm:pt modelId="{A116301B-1247-4453-93F5-A2E02D273E26}" type="pres">
      <dgm:prSet presAssocID="{650DBF31-810C-4660-AC7D-D48ECD346C77}" presName="background3" presStyleLbl="node3" presStyleIdx="0" presStyleCnt="3"/>
      <dgm:spPr/>
    </dgm:pt>
    <dgm:pt modelId="{84F17B62-8AE2-4576-B31D-CFD1AE69C8D8}" type="pres">
      <dgm:prSet presAssocID="{650DBF31-810C-4660-AC7D-D48ECD346C77}" presName="text3" presStyleLbl="fgAcc3" presStyleIdx="0" presStyleCnt="3" custScaleX="1585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DF5383D-0B7A-4162-ACD9-09A17BCD8A50}" type="pres">
      <dgm:prSet presAssocID="{650DBF31-810C-4660-AC7D-D48ECD346C77}" presName="hierChild4" presStyleCnt="0"/>
      <dgm:spPr/>
    </dgm:pt>
    <dgm:pt modelId="{0FECD5AD-7BB6-42E1-B744-C35F7FD9F7A6}" type="pres">
      <dgm:prSet presAssocID="{98F80357-21B2-4445-B8E0-20AF012F6C05}" presName="Name17" presStyleLbl="parChTrans1D3" presStyleIdx="1" presStyleCnt="3"/>
      <dgm:spPr/>
      <dgm:t>
        <a:bodyPr/>
        <a:lstStyle/>
        <a:p>
          <a:endParaRPr lang="en-TT"/>
        </a:p>
      </dgm:t>
    </dgm:pt>
    <dgm:pt modelId="{69B3DEA5-EC13-4A4F-9BFB-3C300967B887}" type="pres">
      <dgm:prSet presAssocID="{2737C6B6-CDCB-43F9-BCFB-F2FC429BECE1}" presName="hierRoot3" presStyleCnt="0"/>
      <dgm:spPr/>
    </dgm:pt>
    <dgm:pt modelId="{3767C3BD-F269-4461-A45C-2E5FF03655EC}" type="pres">
      <dgm:prSet presAssocID="{2737C6B6-CDCB-43F9-BCFB-F2FC429BECE1}" presName="composite3" presStyleCnt="0"/>
      <dgm:spPr/>
    </dgm:pt>
    <dgm:pt modelId="{A7D4DBA3-3387-41E9-80E1-78A113C0C7AC}" type="pres">
      <dgm:prSet presAssocID="{2737C6B6-CDCB-43F9-BCFB-F2FC429BECE1}" presName="background3" presStyleLbl="node3" presStyleIdx="1" presStyleCnt="3"/>
      <dgm:spPr/>
    </dgm:pt>
    <dgm:pt modelId="{B3DED913-0E1B-4272-8EC5-199368CA2EC9}" type="pres">
      <dgm:prSet presAssocID="{2737C6B6-CDCB-43F9-BCFB-F2FC429BECE1}" presName="text3" presStyleLbl="fgAcc3" presStyleIdx="1" presStyleCnt="3" custScaleX="180681">
        <dgm:presLayoutVars>
          <dgm:chPref val="3"/>
        </dgm:presLayoutVars>
      </dgm:prSet>
      <dgm:spPr/>
      <dgm:t>
        <a:bodyPr/>
        <a:lstStyle/>
        <a:p>
          <a:endParaRPr lang="en-TT"/>
        </a:p>
      </dgm:t>
    </dgm:pt>
    <dgm:pt modelId="{13E49CB5-AC09-4AD9-91FD-C00FEEE203A7}" type="pres">
      <dgm:prSet presAssocID="{2737C6B6-CDCB-43F9-BCFB-F2FC429BECE1}" presName="hierChild4" presStyleCnt="0"/>
      <dgm:spPr/>
    </dgm:pt>
    <dgm:pt modelId="{896D3C72-98B8-4C02-8F65-BC7FAE2251D3}" type="pres">
      <dgm:prSet presAssocID="{D4CEAA3C-43A8-431A-B1CF-907C73A9AB4E}" presName="Name17" presStyleLbl="parChTrans1D3" presStyleIdx="2" presStyleCnt="3"/>
      <dgm:spPr/>
      <dgm:t>
        <a:bodyPr/>
        <a:lstStyle/>
        <a:p>
          <a:endParaRPr lang="en-TT"/>
        </a:p>
      </dgm:t>
    </dgm:pt>
    <dgm:pt modelId="{58F15286-3756-454A-8F62-287CB50E9BFE}" type="pres">
      <dgm:prSet presAssocID="{1C80E15D-67BD-46F5-AA84-7F21BFE91CE9}" presName="hierRoot3" presStyleCnt="0"/>
      <dgm:spPr/>
    </dgm:pt>
    <dgm:pt modelId="{21B7724B-08EF-4AA4-9A54-F62685F2F7CE}" type="pres">
      <dgm:prSet presAssocID="{1C80E15D-67BD-46F5-AA84-7F21BFE91CE9}" presName="composite3" presStyleCnt="0"/>
      <dgm:spPr/>
    </dgm:pt>
    <dgm:pt modelId="{1687697E-00F0-47B7-B0B6-A65F781A04A8}" type="pres">
      <dgm:prSet presAssocID="{1C80E15D-67BD-46F5-AA84-7F21BFE91CE9}" presName="background3" presStyleLbl="node3" presStyleIdx="2" presStyleCnt="3"/>
      <dgm:spPr/>
    </dgm:pt>
    <dgm:pt modelId="{C07A3298-0797-4637-B9A1-C18E63005040}" type="pres">
      <dgm:prSet presAssocID="{1C80E15D-67BD-46F5-AA84-7F21BFE91CE9}" presName="text3" presStyleLbl="fgAcc3" presStyleIdx="2" presStyleCnt="3" custScaleX="158511">
        <dgm:presLayoutVars>
          <dgm:chPref val="3"/>
        </dgm:presLayoutVars>
      </dgm:prSet>
      <dgm:spPr/>
      <dgm:t>
        <a:bodyPr/>
        <a:lstStyle/>
        <a:p>
          <a:endParaRPr lang="en-TT"/>
        </a:p>
      </dgm:t>
    </dgm:pt>
    <dgm:pt modelId="{6E9191EC-8C7B-4751-BA40-ED5292ED217A}" type="pres">
      <dgm:prSet presAssocID="{1C80E15D-67BD-46F5-AA84-7F21BFE91CE9}" presName="hierChild4" presStyleCnt="0"/>
      <dgm:spPr/>
    </dgm:pt>
    <dgm:pt modelId="{FF880925-99AF-417F-B579-827EE5DFDB38}" type="pres">
      <dgm:prSet presAssocID="{727F4F1A-AFC2-45DD-8749-34B446AC37AF}" presName="Name10" presStyleLbl="parChTrans1D2" presStyleIdx="1" presStyleCnt="3"/>
      <dgm:spPr/>
      <dgm:t>
        <a:bodyPr/>
        <a:lstStyle/>
        <a:p>
          <a:endParaRPr lang="en-TT"/>
        </a:p>
      </dgm:t>
    </dgm:pt>
    <dgm:pt modelId="{64D09ABC-B3DA-4DEE-8F0C-33A085164D2E}" type="pres">
      <dgm:prSet presAssocID="{1DB68577-B9A0-4FCF-8674-AEB70B0C082C}" presName="hierRoot2" presStyleCnt="0"/>
      <dgm:spPr/>
    </dgm:pt>
    <dgm:pt modelId="{154E190D-0BF0-490E-9C82-BC5B999A34BF}" type="pres">
      <dgm:prSet presAssocID="{1DB68577-B9A0-4FCF-8674-AEB70B0C082C}" presName="composite2" presStyleCnt="0"/>
      <dgm:spPr/>
    </dgm:pt>
    <dgm:pt modelId="{4181F1A8-D8DA-442D-8598-B5EA96461B94}" type="pres">
      <dgm:prSet presAssocID="{1DB68577-B9A0-4FCF-8674-AEB70B0C082C}" presName="background2" presStyleLbl="node2" presStyleIdx="1" presStyleCnt="3"/>
      <dgm:spPr/>
    </dgm:pt>
    <dgm:pt modelId="{37753761-93CE-4F15-B7C7-F5FE40DD73AE}" type="pres">
      <dgm:prSet presAssocID="{1DB68577-B9A0-4FCF-8674-AEB70B0C082C}" presName="text2" presStyleLbl="fgAcc2" presStyleIdx="1" presStyleCnt="3" custScaleX="21968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E2272CF-0773-4677-BDA4-F8FCE2CDCE73}" type="pres">
      <dgm:prSet presAssocID="{1DB68577-B9A0-4FCF-8674-AEB70B0C082C}" presName="hierChild3" presStyleCnt="0"/>
      <dgm:spPr/>
    </dgm:pt>
    <dgm:pt modelId="{BF6D069F-D3B1-4BC9-9012-06BB2E50D8B7}" type="pres">
      <dgm:prSet presAssocID="{AF0BB50B-1F2C-4BFA-A3D7-8E5EF4A0E5C5}" presName="Name10" presStyleLbl="parChTrans1D2" presStyleIdx="2" presStyleCnt="3"/>
      <dgm:spPr/>
      <dgm:t>
        <a:bodyPr/>
        <a:lstStyle/>
        <a:p>
          <a:endParaRPr lang="en-TT"/>
        </a:p>
      </dgm:t>
    </dgm:pt>
    <dgm:pt modelId="{E577D143-2B89-4C64-8611-66FA950A714F}" type="pres">
      <dgm:prSet presAssocID="{C0599E41-4573-42F9-BB9B-FD046F78A129}" presName="hierRoot2" presStyleCnt="0"/>
      <dgm:spPr/>
    </dgm:pt>
    <dgm:pt modelId="{4EC105BF-189A-4BE5-AE0F-A0B3AC101F71}" type="pres">
      <dgm:prSet presAssocID="{C0599E41-4573-42F9-BB9B-FD046F78A129}" presName="composite2" presStyleCnt="0"/>
      <dgm:spPr/>
    </dgm:pt>
    <dgm:pt modelId="{535E4E2B-A443-473D-897D-23EC874027D2}" type="pres">
      <dgm:prSet presAssocID="{C0599E41-4573-42F9-BB9B-FD046F78A129}" presName="background2" presStyleLbl="node2" presStyleIdx="2" presStyleCnt="3"/>
      <dgm:spPr/>
    </dgm:pt>
    <dgm:pt modelId="{A65540C1-63CA-41AA-8BC1-828655ED0927}" type="pres">
      <dgm:prSet presAssocID="{C0599E41-4573-42F9-BB9B-FD046F78A129}" presName="text2" presStyleLbl="fgAcc2" presStyleIdx="2" presStyleCnt="3" custScaleX="1891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C6C483-7F49-42D5-A0BA-4C701AD53BD0}" type="pres">
      <dgm:prSet presAssocID="{C0599E41-4573-42F9-BB9B-FD046F78A129}" presName="hierChild3" presStyleCnt="0"/>
      <dgm:spPr/>
    </dgm:pt>
  </dgm:ptLst>
  <dgm:cxnLst>
    <dgm:cxn modelId="{15EEF79E-256F-4058-B77D-2DE39D896139}" srcId="{3E73F7EB-82F4-4A8E-9BC5-13AA511611EA}" destId="{C0599E41-4573-42F9-BB9B-FD046F78A129}" srcOrd="2" destOrd="0" parTransId="{AF0BB50B-1F2C-4BFA-A3D7-8E5EF4A0E5C5}" sibTransId="{94EA0028-006F-49DC-9961-223BED7F6EC8}"/>
    <dgm:cxn modelId="{6ACDD8D7-0170-4519-A6AF-905C60CDC38D}" type="presOf" srcId="{98F80357-21B2-4445-B8E0-20AF012F6C05}" destId="{0FECD5AD-7BB6-42E1-B744-C35F7FD9F7A6}" srcOrd="0" destOrd="0" presId="urn:microsoft.com/office/officeart/2005/8/layout/hierarchy1"/>
    <dgm:cxn modelId="{A9F75BFF-D001-4AF1-9476-D4873374E670}" srcId="{3E73F7EB-82F4-4A8E-9BC5-13AA511611EA}" destId="{FB76C8BB-15E5-45D2-ACED-80100C5EFE43}" srcOrd="0" destOrd="0" parTransId="{C5194B9E-A4AC-4CF9-AF48-103896B8F46C}" sibTransId="{0212758E-5582-4BEC-A0E4-C9782939E60D}"/>
    <dgm:cxn modelId="{EE3FD4C3-E0D5-434E-B5CD-76816D47CC57}" srcId="{DD48EA9F-C0A5-43DA-B8C3-C4583D379EA8}" destId="{3E73F7EB-82F4-4A8E-9BC5-13AA511611EA}" srcOrd="0" destOrd="0" parTransId="{22207A48-A504-4BFD-914E-AF6A43C9E97D}" sibTransId="{4557016D-493D-4313-9DE9-9B26A5481094}"/>
    <dgm:cxn modelId="{9B5ECBC1-46B1-4B66-B3DD-2B33C82DDE46}" type="presOf" srcId="{C0599E41-4573-42F9-BB9B-FD046F78A129}" destId="{A65540C1-63CA-41AA-8BC1-828655ED0927}" srcOrd="0" destOrd="0" presId="urn:microsoft.com/office/officeart/2005/8/layout/hierarchy1"/>
    <dgm:cxn modelId="{0ACEA377-051A-4C02-ACFF-93E00F9D8423}" type="presOf" srcId="{1C80E15D-67BD-46F5-AA84-7F21BFE91CE9}" destId="{C07A3298-0797-4637-B9A1-C18E63005040}" srcOrd="0" destOrd="0" presId="urn:microsoft.com/office/officeart/2005/8/layout/hierarchy1"/>
    <dgm:cxn modelId="{1EF5EA36-8C6D-41AB-B6D1-C90A6079C73B}" srcId="{3E73F7EB-82F4-4A8E-9BC5-13AA511611EA}" destId="{1DB68577-B9A0-4FCF-8674-AEB70B0C082C}" srcOrd="1" destOrd="0" parTransId="{727F4F1A-AFC2-45DD-8749-34B446AC37AF}" sibTransId="{27DBC6E3-4960-48BF-99B2-4BCDBC510AC2}"/>
    <dgm:cxn modelId="{878CE3BD-6DDF-434A-AE7C-F374E75B75D2}" type="presOf" srcId="{650DBF31-810C-4660-AC7D-D48ECD346C77}" destId="{84F17B62-8AE2-4576-B31D-CFD1AE69C8D8}" srcOrd="0" destOrd="0" presId="urn:microsoft.com/office/officeart/2005/8/layout/hierarchy1"/>
    <dgm:cxn modelId="{5B584CEB-9E97-499B-BF4E-324D32B1ECB0}" type="presOf" srcId="{FB76C8BB-15E5-45D2-ACED-80100C5EFE43}" destId="{351DA774-B02E-412F-8443-EFFA351D6B2F}" srcOrd="0" destOrd="0" presId="urn:microsoft.com/office/officeart/2005/8/layout/hierarchy1"/>
    <dgm:cxn modelId="{4751BA1B-4CB4-4582-B0CA-E56FD21841AD}" type="presOf" srcId="{3E73F7EB-82F4-4A8E-9BC5-13AA511611EA}" destId="{06662772-DD90-43B3-8FB3-BB821D83046E}" srcOrd="0" destOrd="0" presId="urn:microsoft.com/office/officeart/2005/8/layout/hierarchy1"/>
    <dgm:cxn modelId="{21E6404A-B94C-4930-B506-B0BD7C615D94}" type="presOf" srcId="{1DB68577-B9A0-4FCF-8674-AEB70B0C082C}" destId="{37753761-93CE-4F15-B7C7-F5FE40DD73AE}" srcOrd="0" destOrd="0" presId="urn:microsoft.com/office/officeart/2005/8/layout/hierarchy1"/>
    <dgm:cxn modelId="{75EE8C4C-71A1-4E3D-BCC4-3B7CAE84E8E1}" srcId="{FB76C8BB-15E5-45D2-ACED-80100C5EFE43}" destId="{2737C6B6-CDCB-43F9-BCFB-F2FC429BECE1}" srcOrd="1" destOrd="0" parTransId="{98F80357-21B2-4445-B8E0-20AF012F6C05}" sibTransId="{B507F043-3C37-44A4-8C15-26448BA685FC}"/>
    <dgm:cxn modelId="{2B320558-CA96-4582-AB48-D6F40C11C70A}" srcId="{FB76C8BB-15E5-45D2-ACED-80100C5EFE43}" destId="{650DBF31-810C-4660-AC7D-D48ECD346C77}" srcOrd="0" destOrd="0" parTransId="{F2BBFD4D-434B-45AD-AFD2-AF0947F60047}" sibTransId="{C57F1B6B-F9BD-434A-834C-7E9E2A57DB5B}"/>
    <dgm:cxn modelId="{D2A8022E-B984-447E-9A3B-8F6CBE5D33E6}" type="presOf" srcId="{2737C6B6-CDCB-43F9-BCFB-F2FC429BECE1}" destId="{B3DED913-0E1B-4272-8EC5-199368CA2EC9}" srcOrd="0" destOrd="0" presId="urn:microsoft.com/office/officeart/2005/8/layout/hierarchy1"/>
    <dgm:cxn modelId="{1CA6A725-5E78-4844-8BA3-4589A615D391}" type="presOf" srcId="{AF0BB50B-1F2C-4BFA-A3D7-8E5EF4A0E5C5}" destId="{BF6D069F-D3B1-4BC9-9012-06BB2E50D8B7}" srcOrd="0" destOrd="0" presId="urn:microsoft.com/office/officeart/2005/8/layout/hierarchy1"/>
    <dgm:cxn modelId="{2A0C09A5-404B-4564-A752-DA939D59F9BF}" type="presOf" srcId="{D4CEAA3C-43A8-431A-B1CF-907C73A9AB4E}" destId="{896D3C72-98B8-4C02-8F65-BC7FAE2251D3}" srcOrd="0" destOrd="0" presId="urn:microsoft.com/office/officeart/2005/8/layout/hierarchy1"/>
    <dgm:cxn modelId="{47C35D03-5FC0-4868-8BD5-C864DE727100}" type="presOf" srcId="{C5194B9E-A4AC-4CF9-AF48-103896B8F46C}" destId="{F62CD02F-9441-4EE1-BC9B-2ED170B625BF}" srcOrd="0" destOrd="0" presId="urn:microsoft.com/office/officeart/2005/8/layout/hierarchy1"/>
    <dgm:cxn modelId="{9E6DE206-3EF3-4187-9F41-154D54A9E12C}" srcId="{FB76C8BB-15E5-45D2-ACED-80100C5EFE43}" destId="{1C80E15D-67BD-46F5-AA84-7F21BFE91CE9}" srcOrd="2" destOrd="0" parTransId="{D4CEAA3C-43A8-431A-B1CF-907C73A9AB4E}" sibTransId="{FA190A66-A923-406C-837C-1B769A2F32DA}"/>
    <dgm:cxn modelId="{D6D7C4DC-CAE2-43FC-A597-2104AE934F73}" type="presOf" srcId="{727F4F1A-AFC2-45DD-8749-34B446AC37AF}" destId="{FF880925-99AF-417F-B579-827EE5DFDB38}" srcOrd="0" destOrd="0" presId="urn:microsoft.com/office/officeart/2005/8/layout/hierarchy1"/>
    <dgm:cxn modelId="{2DF4DDC9-9404-47A3-87D8-2D9B787C014D}" type="presOf" srcId="{DD48EA9F-C0A5-43DA-B8C3-C4583D379EA8}" destId="{06626556-5CA9-4CB8-B2E5-F931CECEEC34}" srcOrd="0" destOrd="0" presId="urn:microsoft.com/office/officeart/2005/8/layout/hierarchy1"/>
    <dgm:cxn modelId="{A0287028-8AC9-47C8-BBF0-3CC8C53C27E5}" type="presOf" srcId="{F2BBFD4D-434B-45AD-AFD2-AF0947F60047}" destId="{25F7DA04-3810-4493-9762-0A2E6118FE62}" srcOrd="0" destOrd="0" presId="urn:microsoft.com/office/officeart/2005/8/layout/hierarchy1"/>
    <dgm:cxn modelId="{723217D4-D9C3-43A5-A332-4716531108B9}" type="presParOf" srcId="{06626556-5CA9-4CB8-B2E5-F931CECEEC34}" destId="{960916C8-81C9-4297-A050-CF12E92D5CF3}" srcOrd="0" destOrd="0" presId="urn:microsoft.com/office/officeart/2005/8/layout/hierarchy1"/>
    <dgm:cxn modelId="{FECE2070-B8D2-4F55-B640-423910F0E1BE}" type="presParOf" srcId="{960916C8-81C9-4297-A050-CF12E92D5CF3}" destId="{D2D5A8E0-EE0D-4F37-9397-C944AE0FA34C}" srcOrd="0" destOrd="0" presId="urn:microsoft.com/office/officeart/2005/8/layout/hierarchy1"/>
    <dgm:cxn modelId="{C2692D98-6AF9-437F-8DA5-0EC5E8F6E549}" type="presParOf" srcId="{D2D5A8E0-EE0D-4F37-9397-C944AE0FA34C}" destId="{C6E2BA27-A201-4988-B499-3FFADA51AC72}" srcOrd="0" destOrd="0" presId="urn:microsoft.com/office/officeart/2005/8/layout/hierarchy1"/>
    <dgm:cxn modelId="{BF6F1515-B6B0-4600-80FF-AFAB6370001D}" type="presParOf" srcId="{D2D5A8E0-EE0D-4F37-9397-C944AE0FA34C}" destId="{06662772-DD90-43B3-8FB3-BB821D83046E}" srcOrd="1" destOrd="0" presId="urn:microsoft.com/office/officeart/2005/8/layout/hierarchy1"/>
    <dgm:cxn modelId="{5E3D12B7-6F97-42AA-AD17-4D617D6A4E2D}" type="presParOf" srcId="{960916C8-81C9-4297-A050-CF12E92D5CF3}" destId="{FD38F58C-8494-4C5E-9A91-7B830C38078F}" srcOrd="1" destOrd="0" presId="urn:microsoft.com/office/officeart/2005/8/layout/hierarchy1"/>
    <dgm:cxn modelId="{922493C6-2350-49D9-A79A-2FBC6A34FB01}" type="presParOf" srcId="{FD38F58C-8494-4C5E-9A91-7B830C38078F}" destId="{F62CD02F-9441-4EE1-BC9B-2ED170B625BF}" srcOrd="0" destOrd="0" presId="urn:microsoft.com/office/officeart/2005/8/layout/hierarchy1"/>
    <dgm:cxn modelId="{BDCF3555-742E-489B-8C01-083E1BF62BC1}" type="presParOf" srcId="{FD38F58C-8494-4C5E-9A91-7B830C38078F}" destId="{40EBB704-4E24-4A1D-AE42-4C244F848961}" srcOrd="1" destOrd="0" presId="urn:microsoft.com/office/officeart/2005/8/layout/hierarchy1"/>
    <dgm:cxn modelId="{75BD1BB8-0B04-41DD-A58A-FCC244F4FB4B}" type="presParOf" srcId="{40EBB704-4E24-4A1D-AE42-4C244F848961}" destId="{9A8E147D-3BE4-4D46-B8D4-73E9E27DF0EF}" srcOrd="0" destOrd="0" presId="urn:microsoft.com/office/officeart/2005/8/layout/hierarchy1"/>
    <dgm:cxn modelId="{263168F8-476F-4DD5-9E6A-64C2A99A5B6B}" type="presParOf" srcId="{9A8E147D-3BE4-4D46-B8D4-73E9E27DF0EF}" destId="{3D09534A-EF22-46C6-B7EE-7E4102FA78D8}" srcOrd="0" destOrd="0" presId="urn:microsoft.com/office/officeart/2005/8/layout/hierarchy1"/>
    <dgm:cxn modelId="{81676FCE-04C1-42FC-9B3D-480780E47533}" type="presParOf" srcId="{9A8E147D-3BE4-4D46-B8D4-73E9E27DF0EF}" destId="{351DA774-B02E-412F-8443-EFFA351D6B2F}" srcOrd="1" destOrd="0" presId="urn:microsoft.com/office/officeart/2005/8/layout/hierarchy1"/>
    <dgm:cxn modelId="{7125D30A-A449-47CA-9851-6DF1E3723517}" type="presParOf" srcId="{40EBB704-4E24-4A1D-AE42-4C244F848961}" destId="{96FE2C2C-8053-4103-8671-9634EC023C39}" srcOrd="1" destOrd="0" presId="urn:microsoft.com/office/officeart/2005/8/layout/hierarchy1"/>
    <dgm:cxn modelId="{6342B67E-6AFE-4A4D-BD4F-CD95B6B11C84}" type="presParOf" srcId="{96FE2C2C-8053-4103-8671-9634EC023C39}" destId="{25F7DA04-3810-4493-9762-0A2E6118FE62}" srcOrd="0" destOrd="0" presId="urn:microsoft.com/office/officeart/2005/8/layout/hierarchy1"/>
    <dgm:cxn modelId="{F219EB31-422B-4D0F-8347-AB1D6085CB88}" type="presParOf" srcId="{96FE2C2C-8053-4103-8671-9634EC023C39}" destId="{339AC739-07EC-4FD2-993A-68A94D2CCF42}" srcOrd="1" destOrd="0" presId="urn:microsoft.com/office/officeart/2005/8/layout/hierarchy1"/>
    <dgm:cxn modelId="{177BA016-418E-4ED8-8469-20AE46B72DD9}" type="presParOf" srcId="{339AC739-07EC-4FD2-993A-68A94D2CCF42}" destId="{52A592AF-586B-4C28-8D5F-4CF26B5ED496}" srcOrd="0" destOrd="0" presId="urn:microsoft.com/office/officeart/2005/8/layout/hierarchy1"/>
    <dgm:cxn modelId="{836B5C81-B580-47E4-946D-CDBE9C69FA59}" type="presParOf" srcId="{52A592AF-586B-4C28-8D5F-4CF26B5ED496}" destId="{A116301B-1247-4453-93F5-A2E02D273E26}" srcOrd="0" destOrd="0" presId="urn:microsoft.com/office/officeart/2005/8/layout/hierarchy1"/>
    <dgm:cxn modelId="{7C087E65-373D-4C17-9C53-45800B494DD7}" type="presParOf" srcId="{52A592AF-586B-4C28-8D5F-4CF26B5ED496}" destId="{84F17B62-8AE2-4576-B31D-CFD1AE69C8D8}" srcOrd="1" destOrd="0" presId="urn:microsoft.com/office/officeart/2005/8/layout/hierarchy1"/>
    <dgm:cxn modelId="{66BFE789-E42F-472D-B21A-C162A059F184}" type="presParOf" srcId="{339AC739-07EC-4FD2-993A-68A94D2CCF42}" destId="{EDF5383D-0B7A-4162-ACD9-09A17BCD8A50}" srcOrd="1" destOrd="0" presId="urn:microsoft.com/office/officeart/2005/8/layout/hierarchy1"/>
    <dgm:cxn modelId="{8E020EE3-7E5D-465B-9116-7DD9259FEB53}" type="presParOf" srcId="{96FE2C2C-8053-4103-8671-9634EC023C39}" destId="{0FECD5AD-7BB6-42E1-B744-C35F7FD9F7A6}" srcOrd="2" destOrd="0" presId="urn:microsoft.com/office/officeart/2005/8/layout/hierarchy1"/>
    <dgm:cxn modelId="{71C80097-616F-4F38-88B6-B7833A1CD496}" type="presParOf" srcId="{96FE2C2C-8053-4103-8671-9634EC023C39}" destId="{69B3DEA5-EC13-4A4F-9BFB-3C300967B887}" srcOrd="3" destOrd="0" presId="urn:microsoft.com/office/officeart/2005/8/layout/hierarchy1"/>
    <dgm:cxn modelId="{1960E575-06D5-4CF7-BBF2-DAE4FCE8FF74}" type="presParOf" srcId="{69B3DEA5-EC13-4A4F-9BFB-3C300967B887}" destId="{3767C3BD-F269-4461-A45C-2E5FF03655EC}" srcOrd="0" destOrd="0" presId="urn:microsoft.com/office/officeart/2005/8/layout/hierarchy1"/>
    <dgm:cxn modelId="{C8D74697-D51C-468C-BB39-8EA11E8E6910}" type="presParOf" srcId="{3767C3BD-F269-4461-A45C-2E5FF03655EC}" destId="{A7D4DBA3-3387-41E9-80E1-78A113C0C7AC}" srcOrd="0" destOrd="0" presId="urn:microsoft.com/office/officeart/2005/8/layout/hierarchy1"/>
    <dgm:cxn modelId="{4A1D3716-8B6A-48B8-A00A-AEB31FD75B83}" type="presParOf" srcId="{3767C3BD-F269-4461-A45C-2E5FF03655EC}" destId="{B3DED913-0E1B-4272-8EC5-199368CA2EC9}" srcOrd="1" destOrd="0" presId="urn:microsoft.com/office/officeart/2005/8/layout/hierarchy1"/>
    <dgm:cxn modelId="{F9D81E79-CA17-466F-87CC-E4F1DDE82343}" type="presParOf" srcId="{69B3DEA5-EC13-4A4F-9BFB-3C300967B887}" destId="{13E49CB5-AC09-4AD9-91FD-C00FEEE203A7}" srcOrd="1" destOrd="0" presId="urn:microsoft.com/office/officeart/2005/8/layout/hierarchy1"/>
    <dgm:cxn modelId="{24BAF536-0C3B-4109-AEE0-AB6E37F5F31D}" type="presParOf" srcId="{96FE2C2C-8053-4103-8671-9634EC023C39}" destId="{896D3C72-98B8-4C02-8F65-BC7FAE2251D3}" srcOrd="4" destOrd="0" presId="urn:microsoft.com/office/officeart/2005/8/layout/hierarchy1"/>
    <dgm:cxn modelId="{C51DBDAF-C0A8-4B42-8D9E-9424ED04973E}" type="presParOf" srcId="{96FE2C2C-8053-4103-8671-9634EC023C39}" destId="{58F15286-3756-454A-8F62-287CB50E9BFE}" srcOrd="5" destOrd="0" presId="urn:microsoft.com/office/officeart/2005/8/layout/hierarchy1"/>
    <dgm:cxn modelId="{D6B2B3E9-0DA6-47D8-A99E-54EBFE53486A}" type="presParOf" srcId="{58F15286-3756-454A-8F62-287CB50E9BFE}" destId="{21B7724B-08EF-4AA4-9A54-F62685F2F7CE}" srcOrd="0" destOrd="0" presId="urn:microsoft.com/office/officeart/2005/8/layout/hierarchy1"/>
    <dgm:cxn modelId="{80B6B321-029D-4D7D-9D97-978197A6E2D7}" type="presParOf" srcId="{21B7724B-08EF-4AA4-9A54-F62685F2F7CE}" destId="{1687697E-00F0-47B7-B0B6-A65F781A04A8}" srcOrd="0" destOrd="0" presId="urn:microsoft.com/office/officeart/2005/8/layout/hierarchy1"/>
    <dgm:cxn modelId="{22EF2A72-E1DD-4153-97B9-78D0C54981CB}" type="presParOf" srcId="{21B7724B-08EF-4AA4-9A54-F62685F2F7CE}" destId="{C07A3298-0797-4637-B9A1-C18E63005040}" srcOrd="1" destOrd="0" presId="urn:microsoft.com/office/officeart/2005/8/layout/hierarchy1"/>
    <dgm:cxn modelId="{2B00D9E3-F840-4DAA-B0CC-7870BD07ED1E}" type="presParOf" srcId="{58F15286-3756-454A-8F62-287CB50E9BFE}" destId="{6E9191EC-8C7B-4751-BA40-ED5292ED217A}" srcOrd="1" destOrd="0" presId="urn:microsoft.com/office/officeart/2005/8/layout/hierarchy1"/>
    <dgm:cxn modelId="{99492CE8-28E5-48CF-9190-235BDCBDEDB3}" type="presParOf" srcId="{FD38F58C-8494-4C5E-9A91-7B830C38078F}" destId="{FF880925-99AF-417F-B579-827EE5DFDB38}" srcOrd="2" destOrd="0" presId="urn:microsoft.com/office/officeart/2005/8/layout/hierarchy1"/>
    <dgm:cxn modelId="{8B3184D8-735F-4503-B084-FD0BDE9163A2}" type="presParOf" srcId="{FD38F58C-8494-4C5E-9A91-7B830C38078F}" destId="{64D09ABC-B3DA-4DEE-8F0C-33A085164D2E}" srcOrd="3" destOrd="0" presId="urn:microsoft.com/office/officeart/2005/8/layout/hierarchy1"/>
    <dgm:cxn modelId="{1F82AB30-1F65-423F-9D41-AE15C499A5D4}" type="presParOf" srcId="{64D09ABC-B3DA-4DEE-8F0C-33A085164D2E}" destId="{154E190D-0BF0-490E-9C82-BC5B999A34BF}" srcOrd="0" destOrd="0" presId="urn:microsoft.com/office/officeart/2005/8/layout/hierarchy1"/>
    <dgm:cxn modelId="{409C8E6B-C3C8-4F2A-9781-367DB6F06457}" type="presParOf" srcId="{154E190D-0BF0-490E-9C82-BC5B999A34BF}" destId="{4181F1A8-D8DA-442D-8598-B5EA96461B94}" srcOrd="0" destOrd="0" presId="urn:microsoft.com/office/officeart/2005/8/layout/hierarchy1"/>
    <dgm:cxn modelId="{63F8B0A1-D325-440E-9319-87C4E91D4BD5}" type="presParOf" srcId="{154E190D-0BF0-490E-9C82-BC5B999A34BF}" destId="{37753761-93CE-4F15-B7C7-F5FE40DD73AE}" srcOrd="1" destOrd="0" presId="urn:microsoft.com/office/officeart/2005/8/layout/hierarchy1"/>
    <dgm:cxn modelId="{B6623ECD-EB82-4C52-A45A-4EF09B6954C6}" type="presParOf" srcId="{64D09ABC-B3DA-4DEE-8F0C-33A085164D2E}" destId="{2E2272CF-0773-4677-BDA4-F8FCE2CDCE73}" srcOrd="1" destOrd="0" presId="urn:microsoft.com/office/officeart/2005/8/layout/hierarchy1"/>
    <dgm:cxn modelId="{A3678DD8-FA11-4ACD-9AFB-318200BCFD6E}" type="presParOf" srcId="{FD38F58C-8494-4C5E-9A91-7B830C38078F}" destId="{BF6D069F-D3B1-4BC9-9012-06BB2E50D8B7}" srcOrd="4" destOrd="0" presId="urn:microsoft.com/office/officeart/2005/8/layout/hierarchy1"/>
    <dgm:cxn modelId="{3825F111-9CCD-4F3C-B875-EA9ACFB65C05}" type="presParOf" srcId="{FD38F58C-8494-4C5E-9A91-7B830C38078F}" destId="{E577D143-2B89-4C64-8611-66FA950A714F}" srcOrd="5" destOrd="0" presId="urn:microsoft.com/office/officeart/2005/8/layout/hierarchy1"/>
    <dgm:cxn modelId="{51850391-A536-42A4-96CB-0FFCEE470B63}" type="presParOf" srcId="{E577D143-2B89-4C64-8611-66FA950A714F}" destId="{4EC105BF-189A-4BE5-AE0F-A0B3AC101F71}" srcOrd="0" destOrd="0" presId="urn:microsoft.com/office/officeart/2005/8/layout/hierarchy1"/>
    <dgm:cxn modelId="{58322682-0E37-4C0C-B1E0-9B5C3A562C03}" type="presParOf" srcId="{4EC105BF-189A-4BE5-AE0F-A0B3AC101F71}" destId="{535E4E2B-A443-473D-897D-23EC874027D2}" srcOrd="0" destOrd="0" presId="urn:microsoft.com/office/officeart/2005/8/layout/hierarchy1"/>
    <dgm:cxn modelId="{1DAFC2E2-5879-48CB-B63E-D94C16F3B0D4}" type="presParOf" srcId="{4EC105BF-189A-4BE5-AE0F-A0B3AC101F71}" destId="{A65540C1-63CA-41AA-8BC1-828655ED0927}" srcOrd="1" destOrd="0" presId="urn:microsoft.com/office/officeart/2005/8/layout/hierarchy1"/>
    <dgm:cxn modelId="{4813C68D-8D96-477A-8B47-54F3742E4163}" type="presParOf" srcId="{E577D143-2B89-4C64-8611-66FA950A714F}" destId="{8EC6C483-7F49-42D5-A0BA-4C701AD53BD0}" srcOrd="1" destOrd="0" presId="urn:microsoft.com/office/officeart/2005/8/layout/hierarchy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5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dirty="0" smtClean="0"/>
            <a:t>1</a:t>
          </a:r>
          <a:endParaRPr lang="en-US" sz="3000" dirty="0"/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/>
      <dgm:t>
        <a:bodyPr/>
        <a:lstStyle/>
        <a:p>
          <a:r>
            <a:rPr lang="en-US" sz="3000" dirty="0" smtClean="0"/>
            <a:t>Determine Available Focal Area Funds</a:t>
          </a:r>
          <a:endParaRPr lang="en-US" sz="3000" dirty="0"/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 smtClean="0"/>
            <a:t>2</a:t>
          </a:r>
          <a:endParaRPr lang="en-US" sz="3000" dirty="0"/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/>
      <dgm:t>
        <a:bodyPr/>
        <a:lstStyle/>
        <a:p>
          <a:r>
            <a:rPr lang="en-US" sz="3000" dirty="0" smtClean="0"/>
            <a:t>Calculate “Country Scores”</a:t>
          </a:r>
          <a:endParaRPr lang="en-US" sz="3000" dirty="0"/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 smtClean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>
        <a:solidFill>
          <a:schemeClr val="accent4">
            <a:lumMod val="40000"/>
            <a:lumOff val="60000"/>
            <a:alpha val="90000"/>
          </a:schemeClr>
        </a:solidFill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3000" dirty="0" smtClean="0"/>
            <a:t>Calculate Preliminary Country Allocations</a:t>
          </a:r>
          <a:endParaRPr lang="en-US" sz="3000" dirty="0"/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 smtClean="0"/>
            <a:t>4</a:t>
          </a:r>
          <a:endParaRPr lang="en-US" sz="3000" dirty="0"/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/>
      <dgm:t>
        <a:bodyPr/>
        <a:lstStyle/>
        <a:p>
          <a:r>
            <a:rPr lang="en-US" sz="3000" dirty="0" smtClean="0"/>
            <a:t>Adjust for Floors and Ceilings</a:t>
          </a:r>
          <a:endParaRPr lang="en-US" sz="3000" dirty="0"/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 smtClean="0"/>
            <a:t>5</a:t>
          </a:r>
          <a:endParaRPr lang="en-US" sz="3000" b="0" dirty="0"/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/>
      <dgm:t>
        <a:bodyPr/>
        <a:lstStyle/>
        <a:p>
          <a:r>
            <a:rPr lang="en-US" sz="3000" dirty="0" smtClean="0"/>
            <a:t>Obtain Final Allocations</a:t>
          </a:r>
          <a:endParaRPr lang="en-US" sz="3000" dirty="0"/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 smtClean="0"/>
            <a:t>6</a:t>
          </a:r>
          <a:endParaRPr lang="en-US" sz="3000" dirty="0"/>
        </a:p>
      </dgm:t>
    </dgm:pt>
    <dgm:pt modelId="{B36052B0-9AD1-4552-86C5-E2E085B05FB2}" type="parTrans" cxnId="{C70361EB-4134-44A4-A5F2-D13590771548}">
      <dgm:prSet/>
      <dgm:spPr/>
      <dgm:t>
        <a:bodyPr/>
        <a:lstStyle/>
        <a:p>
          <a:endParaRPr lang="en-US"/>
        </a:p>
      </dgm:t>
    </dgm:pt>
    <dgm:pt modelId="{57EF1DE8-9EF0-452F-9775-37CB4715BDFF}" type="sibTrans" cxnId="{C70361EB-4134-44A4-A5F2-D13590771548}">
      <dgm:prSet/>
      <dgm:spPr/>
      <dgm:t>
        <a:bodyPr/>
        <a:lstStyle/>
        <a:p>
          <a:endParaRPr lang="en-US"/>
        </a:p>
      </dgm:t>
    </dgm:pt>
    <dgm:pt modelId="{427AE357-2A0C-4CC4-B747-4F4C14D280FC}">
      <dgm:prSet custT="1"/>
      <dgm:spPr/>
      <dgm:t>
        <a:bodyPr/>
        <a:lstStyle/>
        <a:p>
          <a:r>
            <a:rPr lang="en-US" sz="3000" dirty="0" smtClean="0"/>
            <a:t>Determine post-allocation Flexibilities</a:t>
          </a:r>
          <a:endParaRPr lang="en-US" sz="3000" dirty="0"/>
        </a:p>
      </dgm:t>
    </dgm:pt>
    <dgm:pt modelId="{A2423A18-5293-49BF-A4BE-5787A444A06D}" type="parTrans" cxnId="{F8615E56-C5DD-4FBF-AEFF-A32E2D489643}">
      <dgm:prSet/>
      <dgm:spPr/>
      <dgm:t>
        <a:bodyPr/>
        <a:lstStyle/>
        <a:p>
          <a:endParaRPr lang="en-US"/>
        </a:p>
      </dgm:t>
    </dgm:pt>
    <dgm:pt modelId="{1447EE2E-912A-4AD0-90B1-1111D0BD3091}" type="sibTrans" cxnId="{F8615E56-C5DD-4FBF-AEFF-A32E2D489643}">
      <dgm:prSet/>
      <dgm:spPr/>
      <dgm:t>
        <a:bodyPr/>
        <a:lstStyle/>
        <a:p>
          <a:endParaRPr lang="en-US"/>
        </a:p>
      </dgm:t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1FF1992E-AA9C-45DF-878F-1F0B185A7E23}" type="presOf" srcId="{DE6E7E3E-8551-49FB-A6F2-F571BFD1F25E}" destId="{8DCE5DA1-07AD-48F8-BE1A-C84AB665BF04}" srcOrd="0" destOrd="0" presId="urn:microsoft.com/office/officeart/2005/8/layout/chevron2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1811F141-AD45-488C-B381-2BD33D7B1D72}" type="presOf" srcId="{A74F1F23-C7A5-47A3-8B0A-D4F03EED38FB}" destId="{C516F9DD-F4CD-427E-8D95-D35293BD3AAA}" srcOrd="0" destOrd="0" presId="urn:microsoft.com/office/officeart/2005/8/layout/chevron2"/>
    <dgm:cxn modelId="{78D0EB75-68D0-4947-97F9-67900E8C0A32}" type="presOf" srcId="{9CC0326C-F00A-45CE-A6A2-C0DBFF4E0D51}" destId="{8D0D5279-F7C7-4118-BFD9-791E347E0538}" srcOrd="0" destOrd="0" presId="urn:microsoft.com/office/officeart/2005/8/layout/chevron2"/>
    <dgm:cxn modelId="{8E4CE0AF-992C-47D9-AE78-BC0AFC4A735D}" type="presOf" srcId="{8DB1309F-666F-409D-B5B9-D04D14425E39}" destId="{706ED46A-7216-4033-99AB-3ECC95E673BE}" srcOrd="0" destOrd="0" presId="urn:microsoft.com/office/officeart/2005/8/layout/chevron2"/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8D22B7E5-B267-4788-87DE-68B8593392DE}" type="presOf" srcId="{AEED0E7E-6B16-4878-9772-35EC386FE47D}" destId="{48A83130-6CA4-46CC-B544-F684BEFB8667}" srcOrd="0" destOrd="0" presId="urn:microsoft.com/office/officeart/2005/8/layout/chevron2"/>
    <dgm:cxn modelId="{FDC5D850-C16B-4B50-A1DD-F954BA3A1B50}" type="presOf" srcId="{1A6A4C6F-465D-4F5D-A0A7-FB0ED31EBF9A}" destId="{0C155660-E2A8-4B35-9DDF-10B9E8FDF72D}" srcOrd="0" destOrd="0" presId="urn:microsoft.com/office/officeart/2005/8/layout/chevron2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90DC5D68-9424-478C-92EE-6E71B0256633}" type="presOf" srcId="{427AE357-2A0C-4CC4-B747-4F4C14D280FC}" destId="{0F643CBE-EF51-4DEF-A527-2823981944F4}" srcOrd="0" destOrd="0" presId="urn:microsoft.com/office/officeart/2005/8/layout/chevron2"/>
    <dgm:cxn modelId="{E83B0CFD-6B76-4462-823C-2D6D437A9804}" type="presOf" srcId="{8BDFB5CD-B755-4988-8881-F9B5C67E94A0}" destId="{61AB48AC-EE08-4E90-8348-6F5377A7F320}" srcOrd="0" destOrd="0" presId="urn:microsoft.com/office/officeart/2005/8/layout/chevron2"/>
    <dgm:cxn modelId="{39B71FF7-C0F3-4B65-B882-D618AB650246}" type="presOf" srcId="{DA9D85D2-7396-4E4B-9572-5450648B1448}" destId="{93054748-4EF4-4692-84E7-A3A1B7D6ED99}" srcOrd="0" destOrd="0" presId="urn:microsoft.com/office/officeart/2005/8/layout/chevron2"/>
    <dgm:cxn modelId="{FDA09FFB-2CC1-4A45-A34A-A204C56A9AAF}" type="presOf" srcId="{1E3C777D-CC13-4E1E-ADA7-36296CD49D16}" destId="{FC37AEDD-360F-4875-A483-E75C98CA692D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F827056E-CC2C-45B9-BA45-88A6E059A908}" type="presOf" srcId="{D8C12C3D-756E-4409-B3CA-788AB7F56C8B}" destId="{54CE6A94-CF24-4B94-8870-3EC682C763A0}" srcOrd="0" destOrd="0" presId="urn:microsoft.com/office/officeart/2005/8/layout/chevron2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FF0E2384-958C-42CF-A117-00DEE48E84DC}" type="presOf" srcId="{3E4764AE-434D-4C80-86A8-67A648D0EFCF}" destId="{B5788FB2-C6B1-4BC0-970C-52A6C8EB9F33}" srcOrd="0" destOrd="0" presId="urn:microsoft.com/office/officeart/2005/8/layout/chevron2"/>
    <dgm:cxn modelId="{FEB9D026-FA73-4C94-8924-8E159B648546}" type="presOf" srcId="{39723DDC-3239-4B4F-BF48-759C59EA5559}" destId="{AB623696-E7D3-4C0B-8FC0-FEA14D75C612}" srcOrd="0" destOrd="0" presId="urn:microsoft.com/office/officeart/2005/8/layout/chevron2"/>
    <dgm:cxn modelId="{EF000BAD-D820-4D5F-A2A9-33FED97CD4AE}" type="presParOf" srcId="{FC37AEDD-360F-4875-A483-E75C98CA692D}" destId="{FCCAFE90-B5E6-475D-A199-1F0571469E06}" srcOrd="0" destOrd="0" presId="urn:microsoft.com/office/officeart/2005/8/layout/chevron2"/>
    <dgm:cxn modelId="{21784074-6FAD-4E09-BEB3-354741AF0E8B}" type="presParOf" srcId="{FCCAFE90-B5E6-475D-A199-1F0571469E06}" destId="{8D0D5279-F7C7-4118-BFD9-791E347E0538}" srcOrd="0" destOrd="0" presId="urn:microsoft.com/office/officeart/2005/8/layout/chevron2"/>
    <dgm:cxn modelId="{4945FE3D-6DC3-4A48-B4E4-BC99C3FEA3BA}" type="presParOf" srcId="{FCCAFE90-B5E6-475D-A199-1F0571469E06}" destId="{61AB48AC-EE08-4E90-8348-6F5377A7F320}" srcOrd="1" destOrd="0" presId="urn:microsoft.com/office/officeart/2005/8/layout/chevron2"/>
    <dgm:cxn modelId="{FDD66138-818C-4E39-B1B0-892C245D88BC}" type="presParOf" srcId="{FC37AEDD-360F-4875-A483-E75C98CA692D}" destId="{FB3B9509-6CDF-4639-858F-0686F4423E26}" srcOrd="1" destOrd="0" presId="urn:microsoft.com/office/officeart/2005/8/layout/chevron2"/>
    <dgm:cxn modelId="{B0C1657B-CF9D-429F-98FD-C317CE4A0E1E}" type="presParOf" srcId="{FC37AEDD-360F-4875-A483-E75C98CA692D}" destId="{69A3C548-9B77-4589-8414-87258D2C4D40}" srcOrd="2" destOrd="0" presId="urn:microsoft.com/office/officeart/2005/8/layout/chevron2"/>
    <dgm:cxn modelId="{A6E950E9-E922-4FDF-B0DE-03CB91FDC41F}" type="presParOf" srcId="{69A3C548-9B77-4589-8414-87258D2C4D40}" destId="{706ED46A-7216-4033-99AB-3ECC95E673BE}" srcOrd="0" destOrd="0" presId="urn:microsoft.com/office/officeart/2005/8/layout/chevron2"/>
    <dgm:cxn modelId="{0553C892-755F-44FA-8950-9AAA94C40352}" type="presParOf" srcId="{69A3C548-9B77-4589-8414-87258D2C4D40}" destId="{8DCE5DA1-07AD-48F8-BE1A-C84AB665BF04}" srcOrd="1" destOrd="0" presId="urn:microsoft.com/office/officeart/2005/8/layout/chevron2"/>
    <dgm:cxn modelId="{0F214F22-6D55-4EDD-82A9-164DCC323603}" type="presParOf" srcId="{FC37AEDD-360F-4875-A483-E75C98CA692D}" destId="{49B09A8B-818F-49C3-9583-ED802F84584D}" srcOrd="3" destOrd="0" presId="urn:microsoft.com/office/officeart/2005/8/layout/chevron2"/>
    <dgm:cxn modelId="{404B6438-E571-49BE-A501-C7115C4DD08F}" type="presParOf" srcId="{FC37AEDD-360F-4875-A483-E75C98CA692D}" destId="{B1BA6215-4DEB-40E0-9990-D33301C90771}" srcOrd="4" destOrd="0" presId="urn:microsoft.com/office/officeart/2005/8/layout/chevron2"/>
    <dgm:cxn modelId="{9AF5A809-47F2-46A2-BF82-DB9CFDF2525E}" type="presParOf" srcId="{B1BA6215-4DEB-40E0-9990-D33301C90771}" destId="{93054748-4EF4-4692-84E7-A3A1B7D6ED99}" srcOrd="0" destOrd="0" presId="urn:microsoft.com/office/officeart/2005/8/layout/chevron2"/>
    <dgm:cxn modelId="{4C8AB050-1930-4DDC-82FA-9DD6E10ED26B}" type="presParOf" srcId="{B1BA6215-4DEB-40E0-9990-D33301C90771}" destId="{AB623696-E7D3-4C0B-8FC0-FEA14D75C612}" srcOrd="1" destOrd="0" presId="urn:microsoft.com/office/officeart/2005/8/layout/chevron2"/>
    <dgm:cxn modelId="{0AAC8FEA-839E-4298-B003-8BCFDE570AD5}" type="presParOf" srcId="{FC37AEDD-360F-4875-A483-E75C98CA692D}" destId="{075925A5-743B-4F85-9954-54F8D85D74E8}" srcOrd="5" destOrd="0" presId="urn:microsoft.com/office/officeart/2005/8/layout/chevron2"/>
    <dgm:cxn modelId="{E07C7FC3-1716-427C-A93F-FD7560C6A11E}" type="presParOf" srcId="{FC37AEDD-360F-4875-A483-E75C98CA692D}" destId="{F444617D-AB43-4FA9-BAB9-CD1E1D4652F7}" srcOrd="6" destOrd="0" presId="urn:microsoft.com/office/officeart/2005/8/layout/chevron2"/>
    <dgm:cxn modelId="{D7A69A5A-0290-4D75-B246-E54B466646A4}" type="presParOf" srcId="{F444617D-AB43-4FA9-BAB9-CD1E1D4652F7}" destId="{48A83130-6CA4-46CC-B544-F684BEFB8667}" srcOrd="0" destOrd="0" presId="urn:microsoft.com/office/officeart/2005/8/layout/chevron2"/>
    <dgm:cxn modelId="{6A69A9B6-F5B0-4417-992F-A461629EB690}" type="presParOf" srcId="{F444617D-AB43-4FA9-BAB9-CD1E1D4652F7}" destId="{C516F9DD-F4CD-427E-8D95-D35293BD3AAA}" srcOrd="1" destOrd="0" presId="urn:microsoft.com/office/officeart/2005/8/layout/chevron2"/>
    <dgm:cxn modelId="{0092E1DF-1CA6-4E81-95C2-725171C07072}" type="presParOf" srcId="{FC37AEDD-360F-4875-A483-E75C98CA692D}" destId="{CE684A32-6A64-4CB0-A99E-D0264402A614}" srcOrd="7" destOrd="0" presId="urn:microsoft.com/office/officeart/2005/8/layout/chevron2"/>
    <dgm:cxn modelId="{D72EA506-ACB6-4B2B-B529-FD67C0DF5C00}" type="presParOf" srcId="{FC37AEDD-360F-4875-A483-E75C98CA692D}" destId="{2C82177F-D21E-43D5-8468-746079A0C3A7}" srcOrd="8" destOrd="0" presId="urn:microsoft.com/office/officeart/2005/8/layout/chevron2"/>
    <dgm:cxn modelId="{F1B3CE1A-36FB-4345-A44C-DE52990C4BD0}" type="presParOf" srcId="{2C82177F-D21E-43D5-8468-746079A0C3A7}" destId="{54CE6A94-CF24-4B94-8870-3EC682C763A0}" srcOrd="0" destOrd="0" presId="urn:microsoft.com/office/officeart/2005/8/layout/chevron2"/>
    <dgm:cxn modelId="{9A222F4C-6BA9-40F7-A523-ACFABFB49982}" type="presParOf" srcId="{2C82177F-D21E-43D5-8468-746079A0C3A7}" destId="{B5788FB2-C6B1-4BC0-970C-52A6C8EB9F33}" srcOrd="1" destOrd="0" presId="urn:microsoft.com/office/officeart/2005/8/layout/chevron2"/>
    <dgm:cxn modelId="{A34EB995-773D-4AB0-BCD9-9E79BF7FB23E}" type="presParOf" srcId="{FC37AEDD-360F-4875-A483-E75C98CA692D}" destId="{53CE5E43-BC67-4ED5-BD54-20AEE1AF9467}" srcOrd="9" destOrd="0" presId="urn:microsoft.com/office/officeart/2005/8/layout/chevron2"/>
    <dgm:cxn modelId="{72FBE44E-E80B-45F9-8411-8DE288070320}" type="presParOf" srcId="{FC37AEDD-360F-4875-A483-E75C98CA692D}" destId="{B5DAD4D1-0C3C-4C45-9D7B-62DE8BDA72C1}" srcOrd="10" destOrd="0" presId="urn:microsoft.com/office/officeart/2005/8/layout/chevron2"/>
    <dgm:cxn modelId="{023EF477-E02A-4339-8E5C-892944D6F25C}" type="presParOf" srcId="{B5DAD4D1-0C3C-4C45-9D7B-62DE8BDA72C1}" destId="{0C155660-E2A8-4B35-9DDF-10B9E8FDF72D}" srcOrd="0" destOrd="0" presId="urn:microsoft.com/office/officeart/2005/8/layout/chevron2"/>
    <dgm:cxn modelId="{D9F656BB-C53B-4732-92B6-7963D4948405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6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dirty="0" smtClean="0"/>
            <a:t>1</a:t>
          </a:r>
          <a:endParaRPr lang="en-US" sz="3000" dirty="0"/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/>
      <dgm:t>
        <a:bodyPr/>
        <a:lstStyle/>
        <a:p>
          <a:r>
            <a:rPr lang="en-US" sz="3000" dirty="0" smtClean="0"/>
            <a:t>Determine Available Focal Area Funds</a:t>
          </a:r>
          <a:endParaRPr lang="en-US" sz="3000" dirty="0"/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 smtClean="0"/>
            <a:t>2</a:t>
          </a:r>
          <a:endParaRPr lang="en-US" sz="3000" dirty="0"/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/>
      <dgm:t>
        <a:bodyPr/>
        <a:lstStyle/>
        <a:p>
          <a:r>
            <a:rPr lang="en-US" sz="3000" dirty="0" smtClean="0"/>
            <a:t>Calculate “Country Scores”</a:t>
          </a:r>
          <a:endParaRPr lang="en-US" sz="3000" dirty="0"/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 smtClean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/>
      <dgm:t>
        <a:bodyPr/>
        <a:lstStyle/>
        <a:p>
          <a:r>
            <a:rPr lang="en-US" sz="3000" dirty="0" smtClean="0"/>
            <a:t>Calculate Preliminary Country Allocations</a:t>
          </a:r>
          <a:endParaRPr lang="en-US" sz="3000" dirty="0"/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 smtClean="0"/>
            <a:t>4</a:t>
          </a:r>
          <a:endParaRPr lang="en-US" sz="3000" dirty="0"/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>
        <a:solidFill>
          <a:schemeClr val="accent5">
            <a:lumMod val="40000"/>
            <a:lumOff val="60000"/>
            <a:alpha val="90000"/>
          </a:schemeClr>
        </a:solidFill>
        <a:effectLst>
          <a:glow rad="228600">
            <a:schemeClr val="accent5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3000" dirty="0" smtClean="0"/>
            <a:t>Adjust for Floors and Ceilings</a:t>
          </a:r>
          <a:endParaRPr lang="en-US" sz="3000" dirty="0"/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 smtClean="0"/>
            <a:t>5</a:t>
          </a:r>
          <a:endParaRPr lang="en-US" sz="3000" b="0" dirty="0"/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/>
      <dgm:t>
        <a:bodyPr/>
        <a:lstStyle/>
        <a:p>
          <a:r>
            <a:rPr lang="en-US" sz="3000" dirty="0" smtClean="0"/>
            <a:t>Obtain Final Allocations</a:t>
          </a:r>
          <a:endParaRPr lang="en-US" sz="3000" dirty="0"/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 smtClean="0"/>
            <a:t>6</a:t>
          </a:r>
          <a:endParaRPr lang="en-US" sz="3000" dirty="0"/>
        </a:p>
      </dgm:t>
    </dgm:pt>
    <dgm:pt modelId="{B36052B0-9AD1-4552-86C5-E2E085B05FB2}" type="parTrans" cxnId="{C70361EB-4134-44A4-A5F2-D13590771548}">
      <dgm:prSet/>
      <dgm:spPr/>
    </dgm:pt>
    <dgm:pt modelId="{57EF1DE8-9EF0-452F-9775-37CB4715BDFF}" type="sibTrans" cxnId="{C70361EB-4134-44A4-A5F2-D13590771548}">
      <dgm:prSet/>
      <dgm:spPr/>
    </dgm:pt>
    <dgm:pt modelId="{427AE357-2A0C-4CC4-B747-4F4C14D280FC}">
      <dgm:prSet custT="1"/>
      <dgm:spPr/>
      <dgm:t>
        <a:bodyPr/>
        <a:lstStyle/>
        <a:p>
          <a:r>
            <a:rPr lang="en-US" sz="3000" dirty="0" smtClean="0"/>
            <a:t>Determine post-allocation Flexibilities</a:t>
          </a:r>
          <a:endParaRPr lang="en-US" sz="3000" dirty="0"/>
        </a:p>
      </dgm:t>
    </dgm:pt>
    <dgm:pt modelId="{A2423A18-5293-49BF-A4BE-5787A444A06D}" type="parTrans" cxnId="{F8615E56-C5DD-4FBF-AEFF-A32E2D489643}">
      <dgm:prSet/>
      <dgm:spPr/>
    </dgm:pt>
    <dgm:pt modelId="{1447EE2E-912A-4AD0-90B1-1111D0BD3091}" type="sibTrans" cxnId="{F8615E56-C5DD-4FBF-AEFF-A32E2D489643}">
      <dgm:prSet/>
      <dgm:spPr/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D7295E0D-50B4-473C-A534-32611CAC1BD8}" type="presOf" srcId="{AEED0E7E-6B16-4878-9772-35EC386FE47D}" destId="{48A83130-6CA4-46CC-B544-F684BEFB8667}" srcOrd="0" destOrd="0" presId="urn:microsoft.com/office/officeart/2005/8/layout/chevron2"/>
    <dgm:cxn modelId="{5D571A8B-C941-401A-9E88-161C5FB8DDF4}" type="presOf" srcId="{39723DDC-3239-4B4F-BF48-759C59EA5559}" destId="{AB623696-E7D3-4C0B-8FC0-FEA14D75C612}" srcOrd="0" destOrd="0" presId="urn:microsoft.com/office/officeart/2005/8/layout/chevron2"/>
    <dgm:cxn modelId="{7C853A6C-41DD-4F0E-9714-9FEEE49205C0}" type="presOf" srcId="{427AE357-2A0C-4CC4-B747-4F4C14D280FC}" destId="{0F643CBE-EF51-4DEF-A527-2823981944F4}" srcOrd="0" destOrd="0" presId="urn:microsoft.com/office/officeart/2005/8/layout/chevron2"/>
    <dgm:cxn modelId="{5A280692-70B0-4D7A-BDE4-969399D7C3C5}" type="presOf" srcId="{DE6E7E3E-8551-49FB-A6F2-F571BFD1F25E}" destId="{8DCE5DA1-07AD-48F8-BE1A-C84AB665BF04}" srcOrd="0" destOrd="0" presId="urn:microsoft.com/office/officeart/2005/8/layout/chevron2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E33D6922-2B7D-4DA6-BDAB-AF95FDF102C7}" type="presOf" srcId="{9CC0326C-F00A-45CE-A6A2-C0DBFF4E0D51}" destId="{8D0D5279-F7C7-4118-BFD9-791E347E0538}" srcOrd="0" destOrd="0" presId="urn:microsoft.com/office/officeart/2005/8/layout/chevron2"/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A0FD2C4F-F02E-4126-B859-BC96A40323A8}" type="presOf" srcId="{D8C12C3D-756E-4409-B3CA-788AB7F56C8B}" destId="{54CE6A94-CF24-4B94-8870-3EC682C763A0}" srcOrd="0" destOrd="0" presId="urn:microsoft.com/office/officeart/2005/8/layout/chevron2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8C01DA19-447C-4B8E-AFE6-51DC7BB7EE11}" type="presOf" srcId="{8DB1309F-666F-409D-B5B9-D04D14425E39}" destId="{706ED46A-7216-4033-99AB-3ECC95E673BE}" srcOrd="0" destOrd="0" presId="urn:microsoft.com/office/officeart/2005/8/layout/chevron2"/>
    <dgm:cxn modelId="{59F50932-E3F0-41C4-BC52-ECA8BEC44857}" type="presOf" srcId="{8BDFB5CD-B755-4988-8881-F9B5C67E94A0}" destId="{61AB48AC-EE08-4E90-8348-6F5377A7F320}" srcOrd="0" destOrd="0" presId="urn:microsoft.com/office/officeart/2005/8/layout/chevron2"/>
    <dgm:cxn modelId="{2C0016A7-5091-43E2-9475-D08C03DBB0E8}" type="presOf" srcId="{DA9D85D2-7396-4E4B-9572-5450648B1448}" destId="{93054748-4EF4-4692-84E7-A3A1B7D6ED99}" srcOrd="0" destOrd="0" presId="urn:microsoft.com/office/officeart/2005/8/layout/chevron2"/>
    <dgm:cxn modelId="{61DDC52A-F1E0-416E-9F96-7858E3BFA82E}" type="presOf" srcId="{1A6A4C6F-465D-4F5D-A0A7-FB0ED31EBF9A}" destId="{0C155660-E2A8-4B35-9DDF-10B9E8FDF72D}" srcOrd="0" destOrd="0" presId="urn:microsoft.com/office/officeart/2005/8/layout/chevron2"/>
    <dgm:cxn modelId="{DAC80294-0014-40FF-BE0B-82F30F4C6169}" type="presOf" srcId="{1E3C777D-CC13-4E1E-ADA7-36296CD49D16}" destId="{FC37AEDD-360F-4875-A483-E75C98CA692D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2B9200B2-7150-4F3A-88B9-E56D5D0E574D}" type="presOf" srcId="{3E4764AE-434D-4C80-86A8-67A648D0EFCF}" destId="{B5788FB2-C6B1-4BC0-970C-52A6C8EB9F33}" srcOrd="0" destOrd="0" presId="urn:microsoft.com/office/officeart/2005/8/layout/chevron2"/>
    <dgm:cxn modelId="{AEE67AB6-D7AF-4D58-B1F7-0FF61D6780F5}" type="presOf" srcId="{A74F1F23-C7A5-47A3-8B0A-D4F03EED38FB}" destId="{C516F9DD-F4CD-427E-8D95-D35293BD3AAA}" srcOrd="0" destOrd="0" presId="urn:microsoft.com/office/officeart/2005/8/layout/chevron2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DF754192-D6DE-47A3-B25C-9741968D66A0}" type="presParOf" srcId="{FC37AEDD-360F-4875-A483-E75C98CA692D}" destId="{FCCAFE90-B5E6-475D-A199-1F0571469E06}" srcOrd="0" destOrd="0" presId="urn:microsoft.com/office/officeart/2005/8/layout/chevron2"/>
    <dgm:cxn modelId="{70044822-512D-422E-8AC1-731F0BF152D6}" type="presParOf" srcId="{FCCAFE90-B5E6-475D-A199-1F0571469E06}" destId="{8D0D5279-F7C7-4118-BFD9-791E347E0538}" srcOrd="0" destOrd="0" presId="urn:microsoft.com/office/officeart/2005/8/layout/chevron2"/>
    <dgm:cxn modelId="{111F5504-B802-4FB8-AA67-372038BAA320}" type="presParOf" srcId="{FCCAFE90-B5E6-475D-A199-1F0571469E06}" destId="{61AB48AC-EE08-4E90-8348-6F5377A7F320}" srcOrd="1" destOrd="0" presId="urn:microsoft.com/office/officeart/2005/8/layout/chevron2"/>
    <dgm:cxn modelId="{791FF8DA-C362-475F-9A2F-73E553EDF5D2}" type="presParOf" srcId="{FC37AEDD-360F-4875-A483-E75C98CA692D}" destId="{FB3B9509-6CDF-4639-858F-0686F4423E26}" srcOrd="1" destOrd="0" presId="urn:microsoft.com/office/officeart/2005/8/layout/chevron2"/>
    <dgm:cxn modelId="{E93A9D55-6C37-49A5-A15C-204F9760FBA7}" type="presParOf" srcId="{FC37AEDD-360F-4875-A483-E75C98CA692D}" destId="{69A3C548-9B77-4589-8414-87258D2C4D40}" srcOrd="2" destOrd="0" presId="urn:microsoft.com/office/officeart/2005/8/layout/chevron2"/>
    <dgm:cxn modelId="{AC033ED9-DC27-4641-BF0F-F3FE5522466B}" type="presParOf" srcId="{69A3C548-9B77-4589-8414-87258D2C4D40}" destId="{706ED46A-7216-4033-99AB-3ECC95E673BE}" srcOrd="0" destOrd="0" presId="urn:microsoft.com/office/officeart/2005/8/layout/chevron2"/>
    <dgm:cxn modelId="{05F20D08-1D8E-4D66-8762-33761F67862F}" type="presParOf" srcId="{69A3C548-9B77-4589-8414-87258D2C4D40}" destId="{8DCE5DA1-07AD-48F8-BE1A-C84AB665BF04}" srcOrd="1" destOrd="0" presId="urn:microsoft.com/office/officeart/2005/8/layout/chevron2"/>
    <dgm:cxn modelId="{4A9A211E-0DED-4CAA-9F86-1B1B4E2CDC31}" type="presParOf" srcId="{FC37AEDD-360F-4875-A483-E75C98CA692D}" destId="{49B09A8B-818F-49C3-9583-ED802F84584D}" srcOrd="3" destOrd="0" presId="urn:microsoft.com/office/officeart/2005/8/layout/chevron2"/>
    <dgm:cxn modelId="{6B2E6204-CCB4-410E-81D7-BA542B418127}" type="presParOf" srcId="{FC37AEDD-360F-4875-A483-E75C98CA692D}" destId="{B1BA6215-4DEB-40E0-9990-D33301C90771}" srcOrd="4" destOrd="0" presId="urn:microsoft.com/office/officeart/2005/8/layout/chevron2"/>
    <dgm:cxn modelId="{4342AAE3-0975-428A-A231-A971954FA062}" type="presParOf" srcId="{B1BA6215-4DEB-40E0-9990-D33301C90771}" destId="{93054748-4EF4-4692-84E7-A3A1B7D6ED99}" srcOrd="0" destOrd="0" presId="urn:microsoft.com/office/officeart/2005/8/layout/chevron2"/>
    <dgm:cxn modelId="{9901E2EF-B129-41AE-A718-24D02D981210}" type="presParOf" srcId="{B1BA6215-4DEB-40E0-9990-D33301C90771}" destId="{AB623696-E7D3-4C0B-8FC0-FEA14D75C612}" srcOrd="1" destOrd="0" presId="urn:microsoft.com/office/officeart/2005/8/layout/chevron2"/>
    <dgm:cxn modelId="{D48A86DC-363E-4E0E-8311-360ECC0366F8}" type="presParOf" srcId="{FC37AEDD-360F-4875-A483-E75C98CA692D}" destId="{075925A5-743B-4F85-9954-54F8D85D74E8}" srcOrd="5" destOrd="0" presId="urn:microsoft.com/office/officeart/2005/8/layout/chevron2"/>
    <dgm:cxn modelId="{8E52F7E0-796E-491A-9F5E-8E982276A5EC}" type="presParOf" srcId="{FC37AEDD-360F-4875-A483-E75C98CA692D}" destId="{F444617D-AB43-4FA9-BAB9-CD1E1D4652F7}" srcOrd="6" destOrd="0" presId="urn:microsoft.com/office/officeart/2005/8/layout/chevron2"/>
    <dgm:cxn modelId="{17840AAB-E53C-4083-A225-CD845E7356C4}" type="presParOf" srcId="{F444617D-AB43-4FA9-BAB9-CD1E1D4652F7}" destId="{48A83130-6CA4-46CC-B544-F684BEFB8667}" srcOrd="0" destOrd="0" presId="urn:microsoft.com/office/officeart/2005/8/layout/chevron2"/>
    <dgm:cxn modelId="{1D48E445-1377-44C7-B9AB-E43E584D4036}" type="presParOf" srcId="{F444617D-AB43-4FA9-BAB9-CD1E1D4652F7}" destId="{C516F9DD-F4CD-427E-8D95-D35293BD3AAA}" srcOrd="1" destOrd="0" presId="urn:microsoft.com/office/officeart/2005/8/layout/chevron2"/>
    <dgm:cxn modelId="{E6870300-2CAA-446B-AB66-CB4C500DB18D}" type="presParOf" srcId="{FC37AEDD-360F-4875-A483-E75C98CA692D}" destId="{CE684A32-6A64-4CB0-A99E-D0264402A614}" srcOrd="7" destOrd="0" presId="urn:microsoft.com/office/officeart/2005/8/layout/chevron2"/>
    <dgm:cxn modelId="{43DC2E6E-5BB4-4335-9CEA-E689C7C59EB5}" type="presParOf" srcId="{FC37AEDD-360F-4875-A483-E75C98CA692D}" destId="{2C82177F-D21E-43D5-8468-746079A0C3A7}" srcOrd="8" destOrd="0" presId="urn:microsoft.com/office/officeart/2005/8/layout/chevron2"/>
    <dgm:cxn modelId="{0CF6C6F6-2C97-4098-B123-73C75F6326C8}" type="presParOf" srcId="{2C82177F-D21E-43D5-8468-746079A0C3A7}" destId="{54CE6A94-CF24-4B94-8870-3EC682C763A0}" srcOrd="0" destOrd="0" presId="urn:microsoft.com/office/officeart/2005/8/layout/chevron2"/>
    <dgm:cxn modelId="{D162A6CD-5ABE-41BA-A416-38A7D7B15674}" type="presParOf" srcId="{2C82177F-D21E-43D5-8468-746079A0C3A7}" destId="{B5788FB2-C6B1-4BC0-970C-52A6C8EB9F33}" srcOrd="1" destOrd="0" presId="urn:microsoft.com/office/officeart/2005/8/layout/chevron2"/>
    <dgm:cxn modelId="{21E7B008-6E38-4FA9-981A-38424927331C}" type="presParOf" srcId="{FC37AEDD-360F-4875-A483-E75C98CA692D}" destId="{53CE5E43-BC67-4ED5-BD54-20AEE1AF9467}" srcOrd="9" destOrd="0" presId="urn:microsoft.com/office/officeart/2005/8/layout/chevron2"/>
    <dgm:cxn modelId="{ABFC9332-02D3-4358-B5AF-2BACC904BA92}" type="presParOf" srcId="{FC37AEDD-360F-4875-A483-E75C98CA692D}" destId="{B5DAD4D1-0C3C-4C45-9D7B-62DE8BDA72C1}" srcOrd="10" destOrd="0" presId="urn:microsoft.com/office/officeart/2005/8/layout/chevron2"/>
    <dgm:cxn modelId="{25278A8F-7F4C-45DB-A0DC-2AD32820D58C}" type="presParOf" srcId="{B5DAD4D1-0C3C-4C45-9D7B-62DE8BDA72C1}" destId="{0C155660-E2A8-4B35-9DDF-10B9E8FDF72D}" srcOrd="0" destOrd="0" presId="urn:microsoft.com/office/officeart/2005/8/layout/chevron2"/>
    <dgm:cxn modelId="{900A694E-1D57-4C80-9DE1-F8C7854333F5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7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dirty="0" smtClean="0"/>
            <a:t>1</a:t>
          </a:r>
          <a:endParaRPr lang="en-US" sz="3000" dirty="0"/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/>
      <dgm:t>
        <a:bodyPr/>
        <a:lstStyle/>
        <a:p>
          <a:r>
            <a:rPr lang="en-US" sz="3000" dirty="0" smtClean="0"/>
            <a:t>Determine Available Focal Area Funds</a:t>
          </a:r>
          <a:endParaRPr lang="en-US" sz="3000" dirty="0"/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 smtClean="0"/>
            <a:t>2</a:t>
          </a:r>
          <a:endParaRPr lang="en-US" sz="3000" dirty="0"/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/>
      <dgm:t>
        <a:bodyPr/>
        <a:lstStyle/>
        <a:p>
          <a:r>
            <a:rPr lang="en-US" sz="3000" dirty="0" smtClean="0"/>
            <a:t>Calculate “Country Scores”</a:t>
          </a:r>
          <a:endParaRPr lang="en-US" sz="3000" dirty="0"/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 smtClean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/>
      <dgm:t>
        <a:bodyPr/>
        <a:lstStyle/>
        <a:p>
          <a:r>
            <a:rPr lang="en-US" sz="3000" dirty="0" smtClean="0"/>
            <a:t>Calculate Preliminary Country Allocations</a:t>
          </a:r>
          <a:endParaRPr lang="en-US" sz="3000" dirty="0"/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 smtClean="0"/>
            <a:t>4</a:t>
          </a:r>
          <a:endParaRPr lang="en-US" sz="3000" dirty="0"/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/>
      <dgm:t>
        <a:bodyPr/>
        <a:lstStyle/>
        <a:p>
          <a:r>
            <a:rPr lang="en-US" sz="3000" dirty="0" smtClean="0"/>
            <a:t>Adjust for Floors and Ceilings</a:t>
          </a:r>
          <a:endParaRPr lang="en-US" sz="3000" dirty="0"/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 smtClean="0"/>
            <a:t>5</a:t>
          </a:r>
          <a:endParaRPr lang="en-US" sz="3000" b="0" dirty="0"/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>
        <a:solidFill>
          <a:schemeClr val="accent6">
            <a:lumMod val="40000"/>
            <a:lumOff val="60000"/>
            <a:alpha val="90000"/>
          </a:schemeClr>
        </a:solidFill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3000" dirty="0" smtClean="0"/>
            <a:t>Obtain Final Allocations</a:t>
          </a:r>
          <a:endParaRPr lang="en-US" sz="3000" dirty="0"/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 smtClean="0"/>
            <a:t>6</a:t>
          </a:r>
          <a:endParaRPr lang="en-US" sz="3000" dirty="0"/>
        </a:p>
      </dgm:t>
    </dgm:pt>
    <dgm:pt modelId="{B36052B0-9AD1-4552-86C5-E2E085B05FB2}" type="parTrans" cxnId="{C70361EB-4134-44A4-A5F2-D13590771548}">
      <dgm:prSet/>
      <dgm:spPr/>
      <dgm:t>
        <a:bodyPr/>
        <a:lstStyle/>
        <a:p>
          <a:endParaRPr lang="en-US"/>
        </a:p>
      </dgm:t>
    </dgm:pt>
    <dgm:pt modelId="{57EF1DE8-9EF0-452F-9775-37CB4715BDFF}" type="sibTrans" cxnId="{C70361EB-4134-44A4-A5F2-D13590771548}">
      <dgm:prSet/>
      <dgm:spPr/>
      <dgm:t>
        <a:bodyPr/>
        <a:lstStyle/>
        <a:p>
          <a:endParaRPr lang="en-US"/>
        </a:p>
      </dgm:t>
    </dgm:pt>
    <dgm:pt modelId="{427AE357-2A0C-4CC4-B747-4F4C14D280FC}">
      <dgm:prSet custT="1"/>
      <dgm:spPr/>
      <dgm:t>
        <a:bodyPr/>
        <a:lstStyle/>
        <a:p>
          <a:r>
            <a:rPr lang="en-US" sz="3000" dirty="0" smtClean="0"/>
            <a:t>Determine post-allocation Flexibilities</a:t>
          </a:r>
          <a:endParaRPr lang="en-US" sz="3000" dirty="0"/>
        </a:p>
      </dgm:t>
    </dgm:pt>
    <dgm:pt modelId="{A2423A18-5293-49BF-A4BE-5787A444A06D}" type="parTrans" cxnId="{F8615E56-C5DD-4FBF-AEFF-A32E2D489643}">
      <dgm:prSet/>
      <dgm:spPr/>
      <dgm:t>
        <a:bodyPr/>
        <a:lstStyle/>
        <a:p>
          <a:endParaRPr lang="en-US"/>
        </a:p>
      </dgm:t>
    </dgm:pt>
    <dgm:pt modelId="{1447EE2E-912A-4AD0-90B1-1111D0BD3091}" type="sibTrans" cxnId="{F8615E56-C5DD-4FBF-AEFF-A32E2D489643}">
      <dgm:prSet/>
      <dgm:spPr/>
      <dgm:t>
        <a:bodyPr/>
        <a:lstStyle/>
        <a:p>
          <a:endParaRPr lang="en-US"/>
        </a:p>
      </dgm:t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C8719CD-774F-43A5-8611-56886363B86F}" type="presOf" srcId="{D8C12C3D-756E-4409-B3CA-788AB7F56C8B}" destId="{54CE6A94-CF24-4B94-8870-3EC682C763A0}" srcOrd="0" destOrd="0" presId="urn:microsoft.com/office/officeart/2005/8/layout/chevron2"/>
    <dgm:cxn modelId="{FA9A3DEF-6CA7-4986-A4A2-EFC60F638E25}" type="presOf" srcId="{39723DDC-3239-4B4F-BF48-759C59EA5559}" destId="{AB623696-E7D3-4C0B-8FC0-FEA14D75C612}" srcOrd="0" destOrd="0" presId="urn:microsoft.com/office/officeart/2005/8/layout/chevron2"/>
    <dgm:cxn modelId="{9A6B045E-7CF6-4DD3-9C08-F9B55643FB81}" type="presOf" srcId="{A74F1F23-C7A5-47A3-8B0A-D4F03EED38FB}" destId="{C516F9DD-F4CD-427E-8D95-D35293BD3AAA}" srcOrd="0" destOrd="0" presId="urn:microsoft.com/office/officeart/2005/8/layout/chevron2"/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4F320C67-51DD-4298-9713-3DE3FDFE3D70}" type="presOf" srcId="{1E3C777D-CC13-4E1E-ADA7-36296CD49D16}" destId="{FC37AEDD-360F-4875-A483-E75C98CA692D}" srcOrd="0" destOrd="0" presId="urn:microsoft.com/office/officeart/2005/8/layout/chevron2"/>
    <dgm:cxn modelId="{A455C0B5-4A0B-4E4D-8BD1-F7901E15F2B1}" type="presOf" srcId="{DE6E7E3E-8551-49FB-A6F2-F571BFD1F25E}" destId="{8DCE5DA1-07AD-48F8-BE1A-C84AB665BF04}" srcOrd="0" destOrd="0" presId="urn:microsoft.com/office/officeart/2005/8/layout/chevron2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A216C541-2D1A-4711-B678-CE0D309D6096}" type="presOf" srcId="{DA9D85D2-7396-4E4B-9572-5450648B1448}" destId="{93054748-4EF4-4692-84E7-A3A1B7D6ED99}" srcOrd="0" destOrd="0" presId="urn:microsoft.com/office/officeart/2005/8/layout/chevron2"/>
    <dgm:cxn modelId="{AE769F07-021D-4181-A5C6-3DD887C7D234}" type="presOf" srcId="{8DB1309F-666F-409D-B5B9-D04D14425E39}" destId="{706ED46A-7216-4033-99AB-3ECC95E673BE}" srcOrd="0" destOrd="0" presId="urn:microsoft.com/office/officeart/2005/8/layout/chevron2"/>
    <dgm:cxn modelId="{AE1ADC03-C047-4596-909A-0CB877034DF8}" type="presOf" srcId="{AEED0E7E-6B16-4878-9772-35EC386FE47D}" destId="{48A83130-6CA4-46CC-B544-F684BEFB8667}" srcOrd="0" destOrd="0" presId="urn:microsoft.com/office/officeart/2005/8/layout/chevron2"/>
    <dgm:cxn modelId="{F3607814-3BAE-4701-8171-69561C108ECB}" type="presOf" srcId="{9CC0326C-F00A-45CE-A6A2-C0DBFF4E0D51}" destId="{8D0D5279-F7C7-4118-BFD9-791E347E0538}" srcOrd="0" destOrd="0" presId="urn:microsoft.com/office/officeart/2005/8/layout/chevron2"/>
    <dgm:cxn modelId="{AAD7509A-F72D-4AFE-AD08-7EF3D9A4E86B}" type="presOf" srcId="{3E4764AE-434D-4C80-86A8-67A648D0EFCF}" destId="{B5788FB2-C6B1-4BC0-970C-52A6C8EB9F33}" srcOrd="0" destOrd="0" presId="urn:microsoft.com/office/officeart/2005/8/layout/chevron2"/>
    <dgm:cxn modelId="{A7F71BF1-0639-40EF-9C12-358FA64627AA}" type="presOf" srcId="{8BDFB5CD-B755-4988-8881-F9B5C67E94A0}" destId="{61AB48AC-EE08-4E90-8348-6F5377A7F320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4BEB5932-660E-4D63-8420-666901D80CC6}" type="presOf" srcId="{427AE357-2A0C-4CC4-B747-4F4C14D280FC}" destId="{0F643CBE-EF51-4DEF-A527-2823981944F4}" srcOrd="0" destOrd="0" presId="urn:microsoft.com/office/officeart/2005/8/layout/chevron2"/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C51A89D1-0FB7-48A7-B8B6-02F3BCBC6340}" type="presOf" srcId="{1A6A4C6F-465D-4F5D-A0A7-FB0ED31EBF9A}" destId="{0C155660-E2A8-4B35-9DDF-10B9E8FDF72D}" srcOrd="0" destOrd="0" presId="urn:microsoft.com/office/officeart/2005/8/layout/chevron2"/>
    <dgm:cxn modelId="{9191033F-617E-4D50-891F-84A6CF43DDD0}" type="presParOf" srcId="{FC37AEDD-360F-4875-A483-E75C98CA692D}" destId="{FCCAFE90-B5E6-475D-A199-1F0571469E06}" srcOrd="0" destOrd="0" presId="urn:microsoft.com/office/officeart/2005/8/layout/chevron2"/>
    <dgm:cxn modelId="{A2E4D5DD-E938-44D9-B4E0-A7CDFDE1DC73}" type="presParOf" srcId="{FCCAFE90-B5E6-475D-A199-1F0571469E06}" destId="{8D0D5279-F7C7-4118-BFD9-791E347E0538}" srcOrd="0" destOrd="0" presId="urn:microsoft.com/office/officeart/2005/8/layout/chevron2"/>
    <dgm:cxn modelId="{C5337F89-A203-41CE-B98D-35B822835CC9}" type="presParOf" srcId="{FCCAFE90-B5E6-475D-A199-1F0571469E06}" destId="{61AB48AC-EE08-4E90-8348-6F5377A7F320}" srcOrd="1" destOrd="0" presId="urn:microsoft.com/office/officeart/2005/8/layout/chevron2"/>
    <dgm:cxn modelId="{80AF53C8-A0F4-4967-8DAB-69537DF2B4E9}" type="presParOf" srcId="{FC37AEDD-360F-4875-A483-E75C98CA692D}" destId="{FB3B9509-6CDF-4639-858F-0686F4423E26}" srcOrd="1" destOrd="0" presId="urn:microsoft.com/office/officeart/2005/8/layout/chevron2"/>
    <dgm:cxn modelId="{6320AD7E-E095-41F4-BE5C-6EA8A4519AAA}" type="presParOf" srcId="{FC37AEDD-360F-4875-A483-E75C98CA692D}" destId="{69A3C548-9B77-4589-8414-87258D2C4D40}" srcOrd="2" destOrd="0" presId="urn:microsoft.com/office/officeart/2005/8/layout/chevron2"/>
    <dgm:cxn modelId="{97CC7A81-6243-49F2-8BA4-ADD102BA3155}" type="presParOf" srcId="{69A3C548-9B77-4589-8414-87258D2C4D40}" destId="{706ED46A-7216-4033-99AB-3ECC95E673BE}" srcOrd="0" destOrd="0" presId="urn:microsoft.com/office/officeart/2005/8/layout/chevron2"/>
    <dgm:cxn modelId="{93B3AEC3-42A2-47A9-B9C0-6C2866ECEF33}" type="presParOf" srcId="{69A3C548-9B77-4589-8414-87258D2C4D40}" destId="{8DCE5DA1-07AD-48F8-BE1A-C84AB665BF04}" srcOrd="1" destOrd="0" presId="urn:microsoft.com/office/officeart/2005/8/layout/chevron2"/>
    <dgm:cxn modelId="{2EC6C5E5-C67C-4A2C-8672-BD5E59565D1C}" type="presParOf" srcId="{FC37AEDD-360F-4875-A483-E75C98CA692D}" destId="{49B09A8B-818F-49C3-9583-ED802F84584D}" srcOrd="3" destOrd="0" presId="urn:microsoft.com/office/officeart/2005/8/layout/chevron2"/>
    <dgm:cxn modelId="{2A72BA95-A5A3-43BE-8C6A-9DA6878D22F0}" type="presParOf" srcId="{FC37AEDD-360F-4875-A483-E75C98CA692D}" destId="{B1BA6215-4DEB-40E0-9990-D33301C90771}" srcOrd="4" destOrd="0" presId="urn:microsoft.com/office/officeart/2005/8/layout/chevron2"/>
    <dgm:cxn modelId="{F86A47A9-8DBF-4AEB-8683-80908DABE3AB}" type="presParOf" srcId="{B1BA6215-4DEB-40E0-9990-D33301C90771}" destId="{93054748-4EF4-4692-84E7-A3A1B7D6ED99}" srcOrd="0" destOrd="0" presId="urn:microsoft.com/office/officeart/2005/8/layout/chevron2"/>
    <dgm:cxn modelId="{4180A5F8-A872-45C2-A366-2FF5C1867633}" type="presParOf" srcId="{B1BA6215-4DEB-40E0-9990-D33301C90771}" destId="{AB623696-E7D3-4C0B-8FC0-FEA14D75C612}" srcOrd="1" destOrd="0" presId="urn:microsoft.com/office/officeart/2005/8/layout/chevron2"/>
    <dgm:cxn modelId="{15309495-15FB-4A33-AADD-EA89B2A49D66}" type="presParOf" srcId="{FC37AEDD-360F-4875-A483-E75C98CA692D}" destId="{075925A5-743B-4F85-9954-54F8D85D74E8}" srcOrd="5" destOrd="0" presId="urn:microsoft.com/office/officeart/2005/8/layout/chevron2"/>
    <dgm:cxn modelId="{A8F0BA18-AEA0-4B7E-ADA7-A689C168C051}" type="presParOf" srcId="{FC37AEDD-360F-4875-A483-E75C98CA692D}" destId="{F444617D-AB43-4FA9-BAB9-CD1E1D4652F7}" srcOrd="6" destOrd="0" presId="urn:microsoft.com/office/officeart/2005/8/layout/chevron2"/>
    <dgm:cxn modelId="{DC428B89-CB20-46B1-98A3-00DE052BB747}" type="presParOf" srcId="{F444617D-AB43-4FA9-BAB9-CD1E1D4652F7}" destId="{48A83130-6CA4-46CC-B544-F684BEFB8667}" srcOrd="0" destOrd="0" presId="urn:microsoft.com/office/officeart/2005/8/layout/chevron2"/>
    <dgm:cxn modelId="{238FEAE2-BCD5-47DC-A44E-F2AC65544121}" type="presParOf" srcId="{F444617D-AB43-4FA9-BAB9-CD1E1D4652F7}" destId="{C516F9DD-F4CD-427E-8D95-D35293BD3AAA}" srcOrd="1" destOrd="0" presId="urn:microsoft.com/office/officeart/2005/8/layout/chevron2"/>
    <dgm:cxn modelId="{0C3710F2-CEFE-46B5-A1DC-5EB6020B23E9}" type="presParOf" srcId="{FC37AEDD-360F-4875-A483-E75C98CA692D}" destId="{CE684A32-6A64-4CB0-A99E-D0264402A614}" srcOrd="7" destOrd="0" presId="urn:microsoft.com/office/officeart/2005/8/layout/chevron2"/>
    <dgm:cxn modelId="{82F2F621-17F4-48FF-9AFF-E1856DFF7F78}" type="presParOf" srcId="{FC37AEDD-360F-4875-A483-E75C98CA692D}" destId="{2C82177F-D21E-43D5-8468-746079A0C3A7}" srcOrd="8" destOrd="0" presId="urn:microsoft.com/office/officeart/2005/8/layout/chevron2"/>
    <dgm:cxn modelId="{D50A5C4C-0801-4A3B-B421-5DE67A3B10E8}" type="presParOf" srcId="{2C82177F-D21E-43D5-8468-746079A0C3A7}" destId="{54CE6A94-CF24-4B94-8870-3EC682C763A0}" srcOrd="0" destOrd="0" presId="urn:microsoft.com/office/officeart/2005/8/layout/chevron2"/>
    <dgm:cxn modelId="{039E6ECB-3C8A-4AF0-95BE-6F6D64BBD496}" type="presParOf" srcId="{2C82177F-D21E-43D5-8468-746079A0C3A7}" destId="{B5788FB2-C6B1-4BC0-970C-52A6C8EB9F33}" srcOrd="1" destOrd="0" presId="urn:microsoft.com/office/officeart/2005/8/layout/chevron2"/>
    <dgm:cxn modelId="{A45FBF9E-B5CE-4565-A7E3-3D9D46E2B07B}" type="presParOf" srcId="{FC37AEDD-360F-4875-A483-E75C98CA692D}" destId="{53CE5E43-BC67-4ED5-BD54-20AEE1AF9467}" srcOrd="9" destOrd="0" presId="urn:microsoft.com/office/officeart/2005/8/layout/chevron2"/>
    <dgm:cxn modelId="{12B0DBF2-FFE4-4815-A19E-2DF3092656D3}" type="presParOf" srcId="{FC37AEDD-360F-4875-A483-E75C98CA692D}" destId="{B5DAD4D1-0C3C-4C45-9D7B-62DE8BDA72C1}" srcOrd="10" destOrd="0" presId="urn:microsoft.com/office/officeart/2005/8/layout/chevron2"/>
    <dgm:cxn modelId="{C65C406A-CBA3-42EE-883A-6BC66AB4872D}" type="presParOf" srcId="{B5DAD4D1-0C3C-4C45-9D7B-62DE8BDA72C1}" destId="{0C155660-E2A8-4B35-9DDF-10B9E8FDF72D}" srcOrd="0" destOrd="0" presId="urn:microsoft.com/office/officeart/2005/8/layout/chevron2"/>
    <dgm:cxn modelId="{15BBD11F-6D5A-402A-9FF4-1DC69C4307BB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8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dirty="0" smtClean="0"/>
            <a:t>1</a:t>
          </a:r>
          <a:endParaRPr lang="en-US" sz="3000" dirty="0"/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/>
      <dgm:t>
        <a:bodyPr/>
        <a:lstStyle/>
        <a:p>
          <a:r>
            <a:rPr lang="en-US" sz="3000" dirty="0" smtClean="0"/>
            <a:t>Determine Available Focal Area Funds</a:t>
          </a:r>
          <a:endParaRPr lang="en-US" sz="3000" dirty="0"/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 smtClean="0"/>
            <a:t>2</a:t>
          </a:r>
          <a:endParaRPr lang="en-US" sz="3000" dirty="0"/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/>
      <dgm:t>
        <a:bodyPr/>
        <a:lstStyle/>
        <a:p>
          <a:r>
            <a:rPr lang="en-US" sz="3000" dirty="0" smtClean="0"/>
            <a:t>Calculate “Country Scores”</a:t>
          </a:r>
          <a:endParaRPr lang="en-US" sz="3000" dirty="0"/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 smtClean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/>
      <dgm:t>
        <a:bodyPr/>
        <a:lstStyle/>
        <a:p>
          <a:r>
            <a:rPr lang="en-US" sz="3000" dirty="0" smtClean="0"/>
            <a:t>Calculate Preliminary Country Allocations</a:t>
          </a:r>
          <a:endParaRPr lang="en-US" sz="3000" dirty="0"/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 smtClean="0"/>
            <a:t>4</a:t>
          </a:r>
          <a:endParaRPr lang="en-US" sz="3000" dirty="0"/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/>
      <dgm:t>
        <a:bodyPr/>
        <a:lstStyle/>
        <a:p>
          <a:r>
            <a:rPr lang="en-US" sz="3000" dirty="0" smtClean="0"/>
            <a:t>Adjust for Floors and Ceilings</a:t>
          </a:r>
          <a:endParaRPr lang="en-US" sz="3000" dirty="0"/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 smtClean="0"/>
            <a:t>5</a:t>
          </a:r>
          <a:endParaRPr lang="en-US" sz="3000" b="0" dirty="0"/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>
        <a:effectLst/>
      </dgm:spPr>
      <dgm:t>
        <a:bodyPr/>
        <a:lstStyle/>
        <a:p>
          <a:r>
            <a:rPr lang="en-US" sz="3000" dirty="0" smtClean="0"/>
            <a:t>Obtain Final Allocations</a:t>
          </a:r>
          <a:endParaRPr lang="en-US" sz="3000" dirty="0"/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 smtClean="0"/>
            <a:t>6</a:t>
          </a:r>
          <a:endParaRPr lang="en-US" sz="3000" dirty="0"/>
        </a:p>
      </dgm:t>
    </dgm:pt>
    <dgm:pt modelId="{B36052B0-9AD1-4552-86C5-E2E085B05FB2}" type="parTrans" cxnId="{C70361EB-4134-44A4-A5F2-D13590771548}">
      <dgm:prSet/>
      <dgm:spPr/>
      <dgm:t>
        <a:bodyPr/>
        <a:lstStyle/>
        <a:p>
          <a:endParaRPr lang="en-US"/>
        </a:p>
      </dgm:t>
    </dgm:pt>
    <dgm:pt modelId="{57EF1DE8-9EF0-452F-9775-37CB4715BDFF}" type="sibTrans" cxnId="{C70361EB-4134-44A4-A5F2-D13590771548}">
      <dgm:prSet/>
      <dgm:spPr/>
      <dgm:t>
        <a:bodyPr/>
        <a:lstStyle/>
        <a:p>
          <a:endParaRPr lang="en-US"/>
        </a:p>
      </dgm:t>
    </dgm:pt>
    <dgm:pt modelId="{427AE357-2A0C-4CC4-B747-4F4C14D280FC}">
      <dgm:prSet custT="1"/>
      <dgm:spPr>
        <a:solidFill>
          <a:schemeClr val="accent2">
            <a:lumMod val="40000"/>
            <a:lumOff val="60000"/>
            <a:alpha val="90000"/>
          </a:schemeClr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3000" dirty="0" smtClean="0"/>
            <a:t>Determine post-allocation Flexibilities</a:t>
          </a:r>
          <a:endParaRPr lang="en-US" sz="3000" dirty="0"/>
        </a:p>
      </dgm:t>
    </dgm:pt>
    <dgm:pt modelId="{A2423A18-5293-49BF-A4BE-5787A444A06D}" type="parTrans" cxnId="{F8615E56-C5DD-4FBF-AEFF-A32E2D489643}">
      <dgm:prSet/>
      <dgm:spPr/>
      <dgm:t>
        <a:bodyPr/>
        <a:lstStyle/>
        <a:p>
          <a:endParaRPr lang="en-US"/>
        </a:p>
      </dgm:t>
    </dgm:pt>
    <dgm:pt modelId="{1447EE2E-912A-4AD0-90B1-1111D0BD3091}" type="sibTrans" cxnId="{F8615E56-C5DD-4FBF-AEFF-A32E2D489643}">
      <dgm:prSet/>
      <dgm:spPr/>
      <dgm:t>
        <a:bodyPr/>
        <a:lstStyle/>
        <a:p>
          <a:endParaRPr lang="en-US"/>
        </a:p>
      </dgm:t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027EE9C1-6080-46D8-A8B8-B84D20EDC58E}" type="presOf" srcId="{DE6E7E3E-8551-49FB-A6F2-F571BFD1F25E}" destId="{8DCE5DA1-07AD-48F8-BE1A-C84AB665BF04}" srcOrd="0" destOrd="0" presId="urn:microsoft.com/office/officeart/2005/8/layout/chevron2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35E68BE1-9B5C-4BAF-BB70-500273D6AD05}" type="presOf" srcId="{427AE357-2A0C-4CC4-B747-4F4C14D280FC}" destId="{0F643CBE-EF51-4DEF-A527-2823981944F4}" srcOrd="0" destOrd="0" presId="urn:microsoft.com/office/officeart/2005/8/layout/chevron2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44022105-C548-4B2E-AEFE-0DE79EB4713C}" type="presOf" srcId="{9CC0326C-F00A-45CE-A6A2-C0DBFF4E0D51}" destId="{8D0D5279-F7C7-4118-BFD9-791E347E0538}" srcOrd="0" destOrd="0" presId="urn:microsoft.com/office/officeart/2005/8/layout/chevron2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C978E835-317C-4925-8792-B1E3BDF4D063}" type="presOf" srcId="{DA9D85D2-7396-4E4B-9572-5450648B1448}" destId="{93054748-4EF4-4692-84E7-A3A1B7D6ED99}" srcOrd="0" destOrd="0" presId="urn:microsoft.com/office/officeart/2005/8/layout/chevron2"/>
    <dgm:cxn modelId="{F99C45F2-9BD5-4968-AECF-319B47830E8F}" type="presOf" srcId="{1A6A4C6F-465D-4F5D-A0A7-FB0ED31EBF9A}" destId="{0C155660-E2A8-4B35-9DDF-10B9E8FDF72D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8F3C5CAF-8007-4205-BB0D-841C2B18514F}" type="presOf" srcId="{39723DDC-3239-4B4F-BF48-759C59EA5559}" destId="{AB623696-E7D3-4C0B-8FC0-FEA14D75C612}" srcOrd="0" destOrd="0" presId="urn:microsoft.com/office/officeart/2005/8/layout/chevron2"/>
    <dgm:cxn modelId="{81A1F5E8-CAF0-4F52-BA7A-B05CF531C9E6}" type="presOf" srcId="{3E4764AE-434D-4C80-86A8-67A648D0EFCF}" destId="{B5788FB2-C6B1-4BC0-970C-52A6C8EB9F33}" srcOrd="0" destOrd="0" presId="urn:microsoft.com/office/officeart/2005/8/layout/chevron2"/>
    <dgm:cxn modelId="{7D0FBAF0-A6FC-40DC-B0A8-5AB688B411C1}" type="presOf" srcId="{A74F1F23-C7A5-47A3-8B0A-D4F03EED38FB}" destId="{C516F9DD-F4CD-427E-8D95-D35293BD3AAA}" srcOrd="0" destOrd="0" presId="urn:microsoft.com/office/officeart/2005/8/layout/chevron2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3890A1AA-A480-4E9D-B016-93137296AE3E}" type="presOf" srcId="{8BDFB5CD-B755-4988-8881-F9B5C67E94A0}" destId="{61AB48AC-EE08-4E90-8348-6F5377A7F320}" srcOrd="0" destOrd="0" presId="urn:microsoft.com/office/officeart/2005/8/layout/chevron2"/>
    <dgm:cxn modelId="{4EAD9E35-3B9A-4EC0-9C8E-7F48008DB17D}" type="presOf" srcId="{1E3C777D-CC13-4E1E-ADA7-36296CD49D16}" destId="{FC37AEDD-360F-4875-A483-E75C98CA692D}" srcOrd="0" destOrd="0" presId="urn:microsoft.com/office/officeart/2005/8/layout/chevron2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2836216D-22E0-4A89-A3DE-A22F5B7871B1}" type="presOf" srcId="{8DB1309F-666F-409D-B5B9-D04D14425E39}" destId="{706ED46A-7216-4033-99AB-3ECC95E673BE}" srcOrd="0" destOrd="0" presId="urn:microsoft.com/office/officeart/2005/8/layout/chevron2"/>
    <dgm:cxn modelId="{3D36E963-132E-4EAE-A080-A0B376B151F4}" type="presOf" srcId="{D8C12C3D-756E-4409-B3CA-788AB7F56C8B}" destId="{54CE6A94-CF24-4B94-8870-3EC682C763A0}" srcOrd="0" destOrd="0" presId="urn:microsoft.com/office/officeart/2005/8/layout/chevron2"/>
    <dgm:cxn modelId="{4D170DDB-A91E-4749-A788-6B816409517A}" type="presOf" srcId="{AEED0E7E-6B16-4878-9772-35EC386FE47D}" destId="{48A83130-6CA4-46CC-B544-F684BEFB8667}" srcOrd="0" destOrd="0" presId="urn:microsoft.com/office/officeart/2005/8/layout/chevron2"/>
    <dgm:cxn modelId="{163A2B7B-7341-49F8-8D89-177ECC56A32F}" type="presParOf" srcId="{FC37AEDD-360F-4875-A483-E75C98CA692D}" destId="{FCCAFE90-B5E6-475D-A199-1F0571469E06}" srcOrd="0" destOrd="0" presId="urn:microsoft.com/office/officeart/2005/8/layout/chevron2"/>
    <dgm:cxn modelId="{DCF7406A-8225-405F-AEF0-D0ECB8B8AFFC}" type="presParOf" srcId="{FCCAFE90-B5E6-475D-A199-1F0571469E06}" destId="{8D0D5279-F7C7-4118-BFD9-791E347E0538}" srcOrd="0" destOrd="0" presId="urn:microsoft.com/office/officeart/2005/8/layout/chevron2"/>
    <dgm:cxn modelId="{3B0E1145-C4D8-4187-BEBB-A5EBED54FE01}" type="presParOf" srcId="{FCCAFE90-B5E6-475D-A199-1F0571469E06}" destId="{61AB48AC-EE08-4E90-8348-6F5377A7F320}" srcOrd="1" destOrd="0" presId="urn:microsoft.com/office/officeart/2005/8/layout/chevron2"/>
    <dgm:cxn modelId="{9DC14662-1F0C-4DF5-B35B-DBFA3073514A}" type="presParOf" srcId="{FC37AEDD-360F-4875-A483-E75C98CA692D}" destId="{FB3B9509-6CDF-4639-858F-0686F4423E26}" srcOrd="1" destOrd="0" presId="urn:microsoft.com/office/officeart/2005/8/layout/chevron2"/>
    <dgm:cxn modelId="{D13CA88A-8166-4E23-AE73-964ADD4F30C6}" type="presParOf" srcId="{FC37AEDD-360F-4875-A483-E75C98CA692D}" destId="{69A3C548-9B77-4589-8414-87258D2C4D40}" srcOrd="2" destOrd="0" presId="urn:microsoft.com/office/officeart/2005/8/layout/chevron2"/>
    <dgm:cxn modelId="{E4A3F7A0-60FD-42D2-8BB2-93B7AABAA3E9}" type="presParOf" srcId="{69A3C548-9B77-4589-8414-87258D2C4D40}" destId="{706ED46A-7216-4033-99AB-3ECC95E673BE}" srcOrd="0" destOrd="0" presId="urn:microsoft.com/office/officeart/2005/8/layout/chevron2"/>
    <dgm:cxn modelId="{F6443927-A70A-490D-8C95-AE631A161DA5}" type="presParOf" srcId="{69A3C548-9B77-4589-8414-87258D2C4D40}" destId="{8DCE5DA1-07AD-48F8-BE1A-C84AB665BF04}" srcOrd="1" destOrd="0" presId="urn:microsoft.com/office/officeart/2005/8/layout/chevron2"/>
    <dgm:cxn modelId="{32380EB8-DD7C-475E-90B3-1DA81E76D883}" type="presParOf" srcId="{FC37AEDD-360F-4875-A483-E75C98CA692D}" destId="{49B09A8B-818F-49C3-9583-ED802F84584D}" srcOrd="3" destOrd="0" presId="urn:microsoft.com/office/officeart/2005/8/layout/chevron2"/>
    <dgm:cxn modelId="{9102F666-07C1-4B89-92A6-AC1CE240144E}" type="presParOf" srcId="{FC37AEDD-360F-4875-A483-E75C98CA692D}" destId="{B1BA6215-4DEB-40E0-9990-D33301C90771}" srcOrd="4" destOrd="0" presId="urn:microsoft.com/office/officeart/2005/8/layout/chevron2"/>
    <dgm:cxn modelId="{94897829-FFC5-421B-8C37-B253841A5E3E}" type="presParOf" srcId="{B1BA6215-4DEB-40E0-9990-D33301C90771}" destId="{93054748-4EF4-4692-84E7-A3A1B7D6ED99}" srcOrd="0" destOrd="0" presId="urn:microsoft.com/office/officeart/2005/8/layout/chevron2"/>
    <dgm:cxn modelId="{EDC096EC-B65E-4921-9194-EE5271CCF327}" type="presParOf" srcId="{B1BA6215-4DEB-40E0-9990-D33301C90771}" destId="{AB623696-E7D3-4C0B-8FC0-FEA14D75C612}" srcOrd="1" destOrd="0" presId="urn:microsoft.com/office/officeart/2005/8/layout/chevron2"/>
    <dgm:cxn modelId="{9EB17863-319B-4250-8C04-DE473D20415B}" type="presParOf" srcId="{FC37AEDD-360F-4875-A483-E75C98CA692D}" destId="{075925A5-743B-4F85-9954-54F8D85D74E8}" srcOrd="5" destOrd="0" presId="urn:microsoft.com/office/officeart/2005/8/layout/chevron2"/>
    <dgm:cxn modelId="{A6AB1AAC-CB62-4E1E-90B4-1E56A7FAEEB0}" type="presParOf" srcId="{FC37AEDD-360F-4875-A483-E75C98CA692D}" destId="{F444617D-AB43-4FA9-BAB9-CD1E1D4652F7}" srcOrd="6" destOrd="0" presId="urn:microsoft.com/office/officeart/2005/8/layout/chevron2"/>
    <dgm:cxn modelId="{3B76EA3E-76A6-49EC-BBF9-3426555B9CB6}" type="presParOf" srcId="{F444617D-AB43-4FA9-BAB9-CD1E1D4652F7}" destId="{48A83130-6CA4-46CC-B544-F684BEFB8667}" srcOrd="0" destOrd="0" presId="urn:microsoft.com/office/officeart/2005/8/layout/chevron2"/>
    <dgm:cxn modelId="{CF7C645D-001B-4261-B519-1E682D2ABC7F}" type="presParOf" srcId="{F444617D-AB43-4FA9-BAB9-CD1E1D4652F7}" destId="{C516F9DD-F4CD-427E-8D95-D35293BD3AAA}" srcOrd="1" destOrd="0" presId="urn:microsoft.com/office/officeart/2005/8/layout/chevron2"/>
    <dgm:cxn modelId="{13C336A7-E046-4487-801A-59308F47A190}" type="presParOf" srcId="{FC37AEDD-360F-4875-A483-E75C98CA692D}" destId="{CE684A32-6A64-4CB0-A99E-D0264402A614}" srcOrd="7" destOrd="0" presId="urn:microsoft.com/office/officeart/2005/8/layout/chevron2"/>
    <dgm:cxn modelId="{14A688C7-D534-4B7B-85DA-8FC2A2349B4C}" type="presParOf" srcId="{FC37AEDD-360F-4875-A483-E75C98CA692D}" destId="{2C82177F-D21E-43D5-8468-746079A0C3A7}" srcOrd="8" destOrd="0" presId="urn:microsoft.com/office/officeart/2005/8/layout/chevron2"/>
    <dgm:cxn modelId="{9192A307-EA3D-4437-8443-05F0716E5548}" type="presParOf" srcId="{2C82177F-D21E-43D5-8468-746079A0C3A7}" destId="{54CE6A94-CF24-4B94-8870-3EC682C763A0}" srcOrd="0" destOrd="0" presId="urn:microsoft.com/office/officeart/2005/8/layout/chevron2"/>
    <dgm:cxn modelId="{893953D6-3238-4221-979F-D8CF274A5059}" type="presParOf" srcId="{2C82177F-D21E-43D5-8468-746079A0C3A7}" destId="{B5788FB2-C6B1-4BC0-970C-52A6C8EB9F33}" srcOrd="1" destOrd="0" presId="urn:microsoft.com/office/officeart/2005/8/layout/chevron2"/>
    <dgm:cxn modelId="{E8872CA5-7E45-4350-B7B1-4F98B33155AB}" type="presParOf" srcId="{FC37AEDD-360F-4875-A483-E75C98CA692D}" destId="{53CE5E43-BC67-4ED5-BD54-20AEE1AF9467}" srcOrd="9" destOrd="0" presId="urn:microsoft.com/office/officeart/2005/8/layout/chevron2"/>
    <dgm:cxn modelId="{799C462F-4AC0-4AFF-AECC-78CD5450F2C8}" type="presParOf" srcId="{FC37AEDD-360F-4875-A483-E75C98CA692D}" destId="{B5DAD4D1-0C3C-4C45-9D7B-62DE8BDA72C1}" srcOrd="10" destOrd="0" presId="urn:microsoft.com/office/officeart/2005/8/layout/chevron2"/>
    <dgm:cxn modelId="{3544F653-0288-432C-8450-FA8737E59550}" type="presParOf" srcId="{B5DAD4D1-0C3C-4C45-9D7B-62DE8BDA72C1}" destId="{0C155660-E2A8-4B35-9DDF-10B9E8FDF72D}" srcOrd="0" destOrd="0" presId="urn:microsoft.com/office/officeart/2005/8/layout/chevron2"/>
    <dgm:cxn modelId="{8DF58D9C-63A3-4A11-9B95-48659D2A8E4D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0D5279-F7C7-4118-BFD9-791E347E0538}">
      <dsp:nvSpPr>
        <dsp:cNvPr id="0" name=""/>
        <dsp:cNvSpPr/>
      </dsp:nvSpPr>
      <dsp:spPr>
        <a:xfrm rot="5400000">
          <a:off x="-130151" y="135279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1</a:t>
          </a:r>
          <a:endParaRPr lang="en-US" sz="3000" kern="1200" dirty="0"/>
        </a:p>
      </dsp:txBody>
      <dsp:txXfrm rot="-5400000">
        <a:off x="1" y="308813"/>
        <a:ext cx="607372" cy="260303"/>
      </dsp:txXfrm>
    </dsp:sp>
    <dsp:sp modelId="{61AB48AC-EE08-4E90-8348-6F5377A7F320}">
      <dsp:nvSpPr>
        <dsp:cNvPr id="0" name=""/>
        <dsp:cNvSpPr/>
      </dsp:nvSpPr>
      <dsp:spPr>
        <a:xfrm rot="5400000">
          <a:off x="4403043" y="-3790542"/>
          <a:ext cx="564285" cy="8155627"/>
        </a:xfrm>
        <a:prstGeom prst="round2SameRect">
          <a:avLst/>
        </a:prstGeom>
        <a:solidFill>
          <a:schemeClr val="accent2">
            <a:lumMod val="40000"/>
            <a:lumOff val="60000"/>
            <a:alpha val="89804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2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Determine Available Focal Area Funds</a:t>
          </a:r>
          <a:endParaRPr lang="en-US" sz="3000" kern="1200" dirty="0"/>
        </a:p>
      </dsp:txBody>
      <dsp:txXfrm rot="-5400000">
        <a:off x="607372" y="32675"/>
        <a:ext cx="8128081" cy="509193"/>
      </dsp:txXfrm>
    </dsp:sp>
    <dsp:sp modelId="{706ED46A-7216-4033-99AB-3ECC95E673BE}">
      <dsp:nvSpPr>
        <dsp:cNvPr id="0" name=""/>
        <dsp:cNvSpPr/>
      </dsp:nvSpPr>
      <dsp:spPr>
        <a:xfrm rot="5400000">
          <a:off x="-130151" y="904573"/>
          <a:ext cx="867675" cy="607372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2</a:t>
          </a:r>
          <a:endParaRPr lang="en-US" sz="3000" kern="1200" dirty="0"/>
        </a:p>
      </dsp:txBody>
      <dsp:txXfrm rot="-5400000">
        <a:off x="1" y="1078107"/>
        <a:ext cx="607372" cy="260303"/>
      </dsp:txXfrm>
    </dsp:sp>
    <dsp:sp modelId="{8DCE5DA1-07AD-48F8-BE1A-C84AB665BF04}">
      <dsp:nvSpPr>
        <dsp:cNvPr id="0" name=""/>
        <dsp:cNvSpPr/>
      </dsp:nvSpPr>
      <dsp:spPr>
        <a:xfrm rot="5400000">
          <a:off x="4403191" y="-302139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Calculate “Country Scores”</a:t>
          </a:r>
          <a:endParaRPr lang="en-US" sz="3000" kern="1200" dirty="0"/>
        </a:p>
      </dsp:txBody>
      <dsp:txXfrm rot="-5400000">
        <a:off x="607372" y="801955"/>
        <a:ext cx="8128095" cy="508925"/>
      </dsp:txXfrm>
    </dsp:sp>
    <dsp:sp modelId="{93054748-4EF4-4692-84E7-A3A1B7D6ED99}">
      <dsp:nvSpPr>
        <dsp:cNvPr id="0" name=""/>
        <dsp:cNvSpPr/>
      </dsp:nvSpPr>
      <dsp:spPr>
        <a:xfrm rot="5400000">
          <a:off x="-130151" y="1673866"/>
          <a:ext cx="867675" cy="607372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3</a:t>
          </a:r>
        </a:p>
      </dsp:txBody>
      <dsp:txXfrm rot="-5400000">
        <a:off x="1" y="1847400"/>
        <a:ext cx="607372" cy="260303"/>
      </dsp:txXfrm>
    </dsp:sp>
    <dsp:sp modelId="{AB623696-E7D3-4C0B-8FC0-FEA14D75C612}">
      <dsp:nvSpPr>
        <dsp:cNvPr id="0" name=""/>
        <dsp:cNvSpPr/>
      </dsp:nvSpPr>
      <dsp:spPr>
        <a:xfrm rot="5400000">
          <a:off x="4403191" y="-2252103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Calculate Preliminary Country Allocations</a:t>
          </a:r>
          <a:endParaRPr lang="en-US" sz="3000" kern="1200" dirty="0"/>
        </a:p>
      </dsp:txBody>
      <dsp:txXfrm rot="-5400000">
        <a:off x="607372" y="1571248"/>
        <a:ext cx="8128095" cy="508925"/>
      </dsp:txXfrm>
    </dsp:sp>
    <dsp:sp modelId="{48A83130-6CA4-46CC-B544-F684BEFB8667}">
      <dsp:nvSpPr>
        <dsp:cNvPr id="0" name=""/>
        <dsp:cNvSpPr/>
      </dsp:nvSpPr>
      <dsp:spPr>
        <a:xfrm rot="5400000">
          <a:off x="-130151" y="2443160"/>
          <a:ext cx="867675" cy="607372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4</a:t>
          </a:r>
          <a:endParaRPr lang="en-US" sz="3000" kern="1200" dirty="0"/>
        </a:p>
      </dsp:txBody>
      <dsp:txXfrm rot="-5400000">
        <a:off x="1" y="2616694"/>
        <a:ext cx="607372" cy="260303"/>
      </dsp:txXfrm>
    </dsp:sp>
    <dsp:sp modelId="{C516F9DD-F4CD-427E-8D95-D35293BD3AAA}">
      <dsp:nvSpPr>
        <dsp:cNvPr id="0" name=""/>
        <dsp:cNvSpPr/>
      </dsp:nvSpPr>
      <dsp:spPr>
        <a:xfrm rot="5400000">
          <a:off x="4403191" y="-1482810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Adjust for Floors and Ceilings</a:t>
          </a:r>
          <a:endParaRPr lang="en-US" sz="3000" kern="1200" dirty="0"/>
        </a:p>
      </dsp:txBody>
      <dsp:txXfrm rot="-5400000">
        <a:off x="607372" y="2340541"/>
        <a:ext cx="8128095" cy="508925"/>
      </dsp:txXfrm>
    </dsp:sp>
    <dsp:sp modelId="{54CE6A94-CF24-4B94-8870-3EC682C763A0}">
      <dsp:nvSpPr>
        <dsp:cNvPr id="0" name=""/>
        <dsp:cNvSpPr/>
      </dsp:nvSpPr>
      <dsp:spPr>
        <a:xfrm rot="5400000">
          <a:off x="-130151" y="3212453"/>
          <a:ext cx="867675" cy="607372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0" kern="1200" dirty="0" smtClean="0"/>
            <a:t>5</a:t>
          </a:r>
          <a:endParaRPr lang="en-US" sz="3000" b="0" kern="1200" dirty="0"/>
        </a:p>
      </dsp:txBody>
      <dsp:txXfrm rot="-5400000">
        <a:off x="1" y="3385987"/>
        <a:ext cx="607372" cy="260303"/>
      </dsp:txXfrm>
    </dsp:sp>
    <dsp:sp modelId="{B5788FB2-C6B1-4BC0-970C-52A6C8EB9F33}">
      <dsp:nvSpPr>
        <dsp:cNvPr id="0" name=""/>
        <dsp:cNvSpPr/>
      </dsp:nvSpPr>
      <dsp:spPr>
        <a:xfrm rot="5400000">
          <a:off x="4403191" y="-71351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Obtain Final Allocations</a:t>
          </a:r>
          <a:endParaRPr lang="en-US" sz="3000" kern="1200" dirty="0"/>
        </a:p>
      </dsp:txBody>
      <dsp:txXfrm rot="-5400000">
        <a:off x="607372" y="3109835"/>
        <a:ext cx="8128095" cy="508925"/>
      </dsp:txXfrm>
    </dsp:sp>
    <dsp:sp modelId="{0C155660-E2A8-4B35-9DDF-10B9E8FDF72D}">
      <dsp:nvSpPr>
        <dsp:cNvPr id="0" name=""/>
        <dsp:cNvSpPr/>
      </dsp:nvSpPr>
      <dsp:spPr>
        <a:xfrm rot="5400000">
          <a:off x="-130151" y="3981747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6</a:t>
          </a:r>
          <a:endParaRPr lang="en-US" sz="3000" kern="1200" dirty="0"/>
        </a:p>
      </dsp:txBody>
      <dsp:txXfrm rot="-5400000">
        <a:off x="1" y="4155281"/>
        <a:ext cx="607372" cy="260303"/>
      </dsp:txXfrm>
    </dsp:sp>
    <dsp:sp modelId="{0F643CBE-EF51-4DEF-A527-2823981944F4}">
      <dsp:nvSpPr>
        <dsp:cNvPr id="0" name=""/>
        <dsp:cNvSpPr/>
      </dsp:nvSpPr>
      <dsp:spPr>
        <a:xfrm rot="5400000">
          <a:off x="4403191" y="5577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Determine post-allocation Flexibilities</a:t>
          </a:r>
          <a:endParaRPr lang="en-US" sz="3000" kern="1200" dirty="0"/>
        </a:p>
      </dsp:txBody>
      <dsp:txXfrm rot="-5400000">
        <a:off x="607372" y="3879127"/>
        <a:ext cx="8128095" cy="5089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682A69-582A-4963-90B7-2D39ED422119}">
      <dsp:nvSpPr>
        <dsp:cNvPr id="0" name=""/>
        <dsp:cNvSpPr/>
      </dsp:nvSpPr>
      <dsp:spPr>
        <a:xfrm>
          <a:off x="228606" y="57153"/>
          <a:ext cx="8628077" cy="449578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prstTxWarp prst="textArchUp">
            <a:avLst/>
          </a:prstTxWarp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Total Envelope</a:t>
          </a:r>
          <a:endParaRPr lang="en-US" sz="3200" kern="1200" dirty="0"/>
        </a:p>
      </dsp:txBody>
      <dsp:txXfrm>
        <a:off x="2924880" y="281942"/>
        <a:ext cx="3235528" cy="449578"/>
      </dsp:txXfrm>
    </dsp:sp>
    <dsp:sp modelId="{58AAC34A-7D94-4620-86BB-589EB6168834}">
      <dsp:nvSpPr>
        <dsp:cNvPr id="0" name=""/>
        <dsp:cNvSpPr/>
      </dsp:nvSpPr>
      <dsp:spPr>
        <a:xfrm>
          <a:off x="483924" y="781054"/>
          <a:ext cx="7898077" cy="369672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prstTxWarp prst="textButton">
            <a:avLst/>
          </a:prstTxWarp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Focal Areas</a:t>
          </a:r>
          <a:endParaRPr lang="en-US" sz="3200" kern="1200" dirty="0"/>
        </a:p>
      </dsp:txBody>
      <dsp:txXfrm>
        <a:off x="2729940" y="993616"/>
        <a:ext cx="3406045" cy="425123"/>
      </dsp:txXfrm>
    </dsp:sp>
    <dsp:sp modelId="{21620122-D8ED-404B-B1E0-194BBBDC2537}">
      <dsp:nvSpPr>
        <dsp:cNvPr id="0" name=""/>
        <dsp:cNvSpPr/>
      </dsp:nvSpPr>
      <dsp:spPr>
        <a:xfrm>
          <a:off x="914395" y="1390641"/>
          <a:ext cx="7086609" cy="324613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prstTxWarp prst="textArchUp">
            <a:avLst/>
          </a:prstTxWarp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STAR Focal Areas</a:t>
          </a:r>
          <a:endParaRPr lang="en-US" sz="3200" kern="1200" dirty="0"/>
        </a:p>
      </dsp:txBody>
      <dsp:txXfrm>
        <a:off x="2624039" y="1614624"/>
        <a:ext cx="3667320" cy="447966"/>
      </dsp:txXfrm>
    </dsp:sp>
    <dsp:sp modelId="{E16207AE-09CB-49D0-9CE0-65F3F25EE064}">
      <dsp:nvSpPr>
        <dsp:cNvPr id="0" name=""/>
        <dsp:cNvSpPr/>
      </dsp:nvSpPr>
      <dsp:spPr>
        <a:xfrm>
          <a:off x="1828800" y="2068826"/>
          <a:ext cx="5257798" cy="259841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prstTxWarp prst="textArchUp">
            <a:avLst/>
          </a:prstTxWarp>
          <a:noAutofit/>
        </a:bodyPr>
        <a:lstStyle/>
        <a:p>
          <a:pPr lvl="0" algn="ctr" defTabSz="1422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3200" kern="1200" dirty="0" smtClean="0"/>
            <a:t>less Set Asides</a:t>
          </a:r>
          <a:endParaRPr lang="en-US" sz="3200" kern="1200" dirty="0"/>
        </a:p>
      </dsp:txBody>
      <dsp:txXfrm>
        <a:off x="3038094" y="2302684"/>
        <a:ext cx="2839211" cy="467715"/>
      </dsp:txXfrm>
    </dsp:sp>
    <dsp:sp modelId="{6CCA5C3D-1C9A-447C-8331-91A8E57A592D}">
      <dsp:nvSpPr>
        <dsp:cNvPr id="0" name=""/>
        <dsp:cNvSpPr/>
      </dsp:nvSpPr>
      <dsp:spPr>
        <a:xfrm>
          <a:off x="2438396" y="2777486"/>
          <a:ext cx="4038606" cy="188976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prstTxWarp prst="textArchUp">
            <a:avLst/>
          </a:prstTxWarp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	Country Allocations</a:t>
          </a:r>
          <a:endParaRPr lang="en-US" sz="3200" kern="1200" dirty="0"/>
        </a:p>
      </dsp:txBody>
      <dsp:txXfrm>
        <a:off x="3029837" y="3249926"/>
        <a:ext cx="2855725" cy="9448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0D5279-F7C7-4118-BFD9-791E347E0538}">
      <dsp:nvSpPr>
        <dsp:cNvPr id="0" name=""/>
        <dsp:cNvSpPr/>
      </dsp:nvSpPr>
      <dsp:spPr>
        <a:xfrm rot="5400000">
          <a:off x="-130151" y="135279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smtClean="0"/>
            <a:t>1</a:t>
          </a:r>
          <a:endParaRPr lang="en-US" sz="3000" kern="1200" dirty="0"/>
        </a:p>
      </dsp:txBody>
      <dsp:txXfrm rot="-5400000">
        <a:off x="1" y="308813"/>
        <a:ext cx="607372" cy="260303"/>
      </dsp:txXfrm>
    </dsp:sp>
    <dsp:sp modelId="{61AB48AC-EE08-4E90-8348-6F5377A7F320}">
      <dsp:nvSpPr>
        <dsp:cNvPr id="0" name=""/>
        <dsp:cNvSpPr/>
      </dsp:nvSpPr>
      <dsp:spPr>
        <a:xfrm rot="5400000">
          <a:off x="4403043" y="-3790542"/>
          <a:ext cx="564285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Determine Available Focal Area Funds</a:t>
          </a:r>
          <a:endParaRPr lang="en-US" sz="3000" kern="1200" dirty="0"/>
        </a:p>
      </dsp:txBody>
      <dsp:txXfrm rot="-5400000">
        <a:off x="607372" y="32675"/>
        <a:ext cx="8128081" cy="509193"/>
      </dsp:txXfrm>
    </dsp:sp>
    <dsp:sp modelId="{706ED46A-7216-4033-99AB-3ECC95E673BE}">
      <dsp:nvSpPr>
        <dsp:cNvPr id="0" name=""/>
        <dsp:cNvSpPr/>
      </dsp:nvSpPr>
      <dsp:spPr>
        <a:xfrm rot="5400000">
          <a:off x="-130151" y="904573"/>
          <a:ext cx="867675" cy="607372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2</a:t>
          </a:r>
          <a:endParaRPr lang="en-US" sz="3000" kern="1200" dirty="0"/>
        </a:p>
      </dsp:txBody>
      <dsp:txXfrm rot="-5400000">
        <a:off x="1" y="1078107"/>
        <a:ext cx="607372" cy="260303"/>
      </dsp:txXfrm>
    </dsp:sp>
    <dsp:sp modelId="{8DCE5DA1-07AD-48F8-BE1A-C84AB665BF04}">
      <dsp:nvSpPr>
        <dsp:cNvPr id="0" name=""/>
        <dsp:cNvSpPr/>
      </dsp:nvSpPr>
      <dsp:spPr>
        <a:xfrm rot="5400000">
          <a:off x="4403191" y="-3021396"/>
          <a:ext cx="563989" cy="8155627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3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Calculate “Country Scores”</a:t>
          </a:r>
          <a:endParaRPr lang="en-US" sz="3000" kern="1200" dirty="0"/>
        </a:p>
      </dsp:txBody>
      <dsp:txXfrm rot="-5400000">
        <a:off x="607372" y="801955"/>
        <a:ext cx="8128095" cy="508925"/>
      </dsp:txXfrm>
    </dsp:sp>
    <dsp:sp modelId="{93054748-4EF4-4692-84E7-A3A1B7D6ED99}">
      <dsp:nvSpPr>
        <dsp:cNvPr id="0" name=""/>
        <dsp:cNvSpPr/>
      </dsp:nvSpPr>
      <dsp:spPr>
        <a:xfrm rot="5400000">
          <a:off x="-130151" y="1673866"/>
          <a:ext cx="867675" cy="607372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3</a:t>
          </a:r>
        </a:p>
      </dsp:txBody>
      <dsp:txXfrm rot="-5400000">
        <a:off x="1" y="1847400"/>
        <a:ext cx="607372" cy="260303"/>
      </dsp:txXfrm>
    </dsp:sp>
    <dsp:sp modelId="{AB623696-E7D3-4C0B-8FC0-FEA14D75C612}">
      <dsp:nvSpPr>
        <dsp:cNvPr id="0" name=""/>
        <dsp:cNvSpPr/>
      </dsp:nvSpPr>
      <dsp:spPr>
        <a:xfrm rot="5400000">
          <a:off x="4403191" y="-2252103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Calculate Preliminary Country Allocations</a:t>
          </a:r>
          <a:endParaRPr lang="en-US" sz="3000" kern="1200" dirty="0"/>
        </a:p>
      </dsp:txBody>
      <dsp:txXfrm rot="-5400000">
        <a:off x="607372" y="1571248"/>
        <a:ext cx="8128095" cy="508925"/>
      </dsp:txXfrm>
    </dsp:sp>
    <dsp:sp modelId="{48A83130-6CA4-46CC-B544-F684BEFB8667}">
      <dsp:nvSpPr>
        <dsp:cNvPr id="0" name=""/>
        <dsp:cNvSpPr/>
      </dsp:nvSpPr>
      <dsp:spPr>
        <a:xfrm rot="5400000">
          <a:off x="-130151" y="2443160"/>
          <a:ext cx="867675" cy="607372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4</a:t>
          </a:r>
          <a:endParaRPr lang="en-US" sz="3000" kern="1200" dirty="0"/>
        </a:p>
      </dsp:txBody>
      <dsp:txXfrm rot="-5400000">
        <a:off x="1" y="2616694"/>
        <a:ext cx="607372" cy="260303"/>
      </dsp:txXfrm>
    </dsp:sp>
    <dsp:sp modelId="{C516F9DD-F4CD-427E-8D95-D35293BD3AAA}">
      <dsp:nvSpPr>
        <dsp:cNvPr id="0" name=""/>
        <dsp:cNvSpPr/>
      </dsp:nvSpPr>
      <dsp:spPr>
        <a:xfrm rot="5400000">
          <a:off x="4403191" y="-1482810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Adjust for Floors and Ceilings</a:t>
          </a:r>
          <a:endParaRPr lang="en-US" sz="3000" kern="1200" dirty="0"/>
        </a:p>
      </dsp:txBody>
      <dsp:txXfrm rot="-5400000">
        <a:off x="607372" y="2340541"/>
        <a:ext cx="8128095" cy="508925"/>
      </dsp:txXfrm>
    </dsp:sp>
    <dsp:sp modelId="{54CE6A94-CF24-4B94-8870-3EC682C763A0}">
      <dsp:nvSpPr>
        <dsp:cNvPr id="0" name=""/>
        <dsp:cNvSpPr/>
      </dsp:nvSpPr>
      <dsp:spPr>
        <a:xfrm rot="5400000">
          <a:off x="-130151" y="3212453"/>
          <a:ext cx="867675" cy="607372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0" kern="1200" dirty="0" smtClean="0"/>
            <a:t>5</a:t>
          </a:r>
          <a:endParaRPr lang="en-US" sz="3000" b="0" kern="1200" dirty="0"/>
        </a:p>
      </dsp:txBody>
      <dsp:txXfrm rot="-5400000">
        <a:off x="1" y="3385987"/>
        <a:ext cx="607372" cy="260303"/>
      </dsp:txXfrm>
    </dsp:sp>
    <dsp:sp modelId="{B5788FB2-C6B1-4BC0-970C-52A6C8EB9F33}">
      <dsp:nvSpPr>
        <dsp:cNvPr id="0" name=""/>
        <dsp:cNvSpPr/>
      </dsp:nvSpPr>
      <dsp:spPr>
        <a:xfrm rot="5400000">
          <a:off x="4403191" y="-71351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Obtain Final Allocations</a:t>
          </a:r>
          <a:endParaRPr lang="en-US" sz="3000" kern="1200" dirty="0"/>
        </a:p>
      </dsp:txBody>
      <dsp:txXfrm rot="-5400000">
        <a:off x="607372" y="3109835"/>
        <a:ext cx="8128095" cy="508925"/>
      </dsp:txXfrm>
    </dsp:sp>
    <dsp:sp modelId="{0C155660-E2A8-4B35-9DDF-10B9E8FDF72D}">
      <dsp:nvSpPr>
        <dsp:cNvPr id="0" name=""/>
        <dsp:cNvSpPr/>
      </dsp:nvSpPr>
      <dsp:spPr>
        <a:xfrm rot="5400000">
          <a:off x="-130151" y="3981747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6</a:t>
          </a:r>
          <a:endParaRPr lang="en-US" sz="3000" kern="1200" dirty="0"/>
        </a:p>
      </dsp:txBody>
      <dsp:txXfrm rot="-5400000">
        <a:off x="1" y="4155281"/>
        <a:ext cx="607372" cy="260303"/>
      </dsp:txXfrm>
    </dsp:sp>
    <dsp:sp modelId="{0F643CBE-EF51-4DEF-A527-2823981944F4}">
      <dsp:nvSpPr>
        <dsp:cNvPr id="0" name=""/>
        <dsp:cNvSpPr/>
      </dsp:nvSpPr>
      <dsp:spPr>
        <a:xfrm rot="5400000">
          <a:off x="4403191" y="5577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Determine post-allocation Flexibilities</a:t>
          </a:r>
          <a:endParaRPr lang="en-US" sz="3000" kern="1200" dirty="0"/>
        </a:p>
      </dsp:txBody>
      <dsp:txXfrm rot="-5400000">
        <a:off x="607372" y="3879127"/>
        <a:ext cx="8128095" cy="50892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6D069F-D3B1-4BC9-9012-06BB2E50D8B7}">
      <dsp:nvSpPr>
        <dsp:cNvPr id="0" name=""/>
        <dsp:cNvSpPr/>
      </dsp:nvSpPr>
      <dsp:spPr>
        <a:xfrm>
          <a:off x="5055713" y="623488"/>
          <a:ext cx="2455552" cy="9357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9657"/>
              </a:lnTo>
              <a:lnTo>
                <a:pt x="2455552" y="839657"/>
              </a:lnTo>
              <a:lnTo>
                <a:pt x="2455552" y="93570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880925-99AF-417F-B579-827EE5DFDB38}">
      <dsp:nvSpPr>
        <dsp:cNvPr id="0" name=""/>
        <dsp:cNvSpPr/>
      </dsp:nvSpPr>
      <dsp:spPr>
        <a:xfrm>
          <a:off x="5055713" y="623488"/>
          <a:ext cx="105883" cy="9357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9657"/>
              </a:lnTo>
              <a:lnTo>
                <a:pt x="105883" y="839657"/>
              </a:lnTo>
              <a:lnTo>
                <a:pt x="105883" y="93570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6D3C72-98B8-4C02-8F65-BC7FAE2251D3}">
      <dsp:nvSpPr>
        <dsp:cNvPr id="0" name=""/>
        <dsp:cNvSpPr/>
      </dsp:nvSpPr>
      <dsp:spPr>
        <a:xfrm>
          <a:off x="2814193" y="2217564"/>
          <a:ext cx="1988778" cy="3015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488"/>
              </a:lnTo>
              <a:lnTo>
                <a:pt x="1988778" y="205488"/>
              </a:lnTo>
              <a:lnTo>
                <a:pt x="1988778" y="30153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ECD5AD-7BB6-42E1-B744-C35F7FD9F7A6}">
      <dsp:nvSpPr>
        <dsp:cNvPr id="0" name=""/>
        <dsp:cNvSpPr/>
      </dsp:nvSpPr>
      <dsp:spPr>
        <a:xfrm>
          <a:off x="2768473" y="2217564"/>
          <a:ext cx="91440" cy="3015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153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F7DA04-3810-4493-9762-0A2E6118FE62}">
      <dsp:nvSpPr>
        <dsp:cNvPr id="0" name=""/>
        <dsp:cNvSpPr/>
      </dsp:nvSpPr>
      <dsp:spPr>
        <a:xfrm>
          <a:off x="825414" y="2217564"/>
          <a:ext cx="1988778" cy="301537"/>
        </a:xfrm>
        <a:custGeom>
          <a:avLst/>
          <a:gdLst/>
          <a:ahLst/>
          <a:cxnLst/>
          <a:rect l="0" t="0" r="0" b="0"/>
          <a:pathLst>
            <a:path>
              <a:moveTo>
                <a:pt x="1988778" y="0"/>
              </a:moveTo>
              <a:lnTo>
                <a:pt x="1988778" y="205488"/>
              </a:lnTo>
              <a:lnTo>
                <a:pt x="0" y="205488"/>
              </a:lnTo>
              <a:lnTo>
                <a:pt x="0" y="30153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2CD02F-9441-4EE1-BC9B-2ED170B625BF}">
      <dsp:nvSpPr>
        <dsp:cNvPr id="0" name=""/>
        <dsp:cNvSpPr/>
      </dsp:nvSpPr>
      <dsp:spPr>
        <a:xfrm>
          <a:off x="2814193" y="623488"/>
          <a:ext cx="2241520" cy="935705"/>
        </a:xfrm>
        <a:custGeom>
          <a:avLst/>
          <a:gdLst/>
          <a:ahLst/>
          <a:cxnLst/>
          <a:rect l="0" t="0" r="0" b="0"/>
          <a:pathLst>
            <a:path>
              <a:moveTo>
                <a:pt x="2241520" y="0"/>
              </a:moveTo>
              <a:lnTo>
                <a:pt x="2241520" y="839657"/>
              </a:lnTo>
              <a:lnTo>
                <a:pt x="0" y="839657"/>
              </a:lnTo>
              <a:lnTo>
                <a:pt x="0" y="93570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E2BA27-A201-4988-B499-3FFADA51AC72}">
      <dsp:nvSpPr>
        <dsp:cNvPr id="0" name=""/>
        <dsp:cNvSpPr/>
      </dsp:nvSpPr>
      <dsp:spPr>
        <a:xfrm>
          <a:off x="3171503" y="-34881"/>
          <a:ext cx="3768418" cy="658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662772-DD90-43B3-8FB3-BB821D83046E}">
      <dsp:nvSpPr>
        <dsp:cNvPr id="0" name=""/>
        <dsp:cNvSpPr/>
      </dsp:nvSpPr>
      <dsp:spPr>
        <a:xfrm>
          <a:off x="3286704" y="74558"/>
          <a:ext cx="3768418" cy="658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baseline="0" dirty="0" smtClean="0"/>
            <a:t>COUNTRY SCORE</a:t>
          </a:r>
          <a:endParaRPr lang="en-US" sz="2800" b="1" kern="1200" baseline="0" dirty="0"/>
        </a:p>
      </dsp:txBody>
      <dsp:txXfrm>
        <a:off x="3305987" y="93841"/>
        <a:ext cx="3729852" cy="619804"/>
      </dsp:txXfrm>
    </dsp:sp>
    <dsp:sp modelId="{3D09534A-EF22-46C6-B7EE-7E4102FA78D8}">
      <dsp:nvSpPr>
        <dsp:cNvPr id="0" name=""/>
        <dsp:cNvSpPr/>
      </dsp:nvSpPr>
      <dsp:spPr>
        <a:xfrm>
          <a:off x="1836015" y="1559194"/>
          <a:ext cx="1956355" cy="65837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1DA774-B02E-412F-8443-EFFA351D6B2F}">
      <dsp:nvSpPr>
        <dsp:cNvPr id="0" name=""/>
        <dsp:cNvSpPr/>
      </dsp:nvSpPr>
      <dsp:spPr>
        <a:xfrm>
          <a:off x="1951215" y="1668635"/>
          <a:ext cx="1956355" cy="658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Global Benefits Index</a:t>
          </a:r>
          <a:endParaRPr lang="en-US" sz="2000" b="1" kern="1200" dirty="0"/>
        </a:p>
      </dsp:txBody>
      <dsp:txXfrm>
        <a:off x="1970498" y="1687918"/>
        <a:ext cx="1917789" cy="619804"/>
      </dsp:txXfrm>
    </dsp:sp>
    <dsp:sp modelId="{A116301B-1247-4453-93F5-A2E02D273E26}">
      <dsp:nvSpPr>
        <dsp:cNvPr id="0" name=""/>
        <dsp:cNvSpPr/>
      </dsp:nvSpPr>
      <dsp:spPr>
        <a:xfrm>
          <a:off x="3690" y="2519102"/>
          <a:ext cx="1643447" cy="65837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F17B62-8AE2-4576-B31D-CFD1AE69C8D8}">
      <dsp:nvSpPr>
        <dsp:cNvPr id="0" name=""/>
        <dsp:cNvSpPr/>
      </dsp:nvSpPr>
      <dsp:spPr>
        <a:xfrm>
          <a:off x="118891" y="2628542"/>
          <a:ext cx="1643447" cy="658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Biodiversity</a:t>
          </a:r>
          <a:endParaRPr lang="en-US" sz="2000" kern="1200" dirty="0"/>
        </a:p>
      </dsp:txBody>
      <dsp:txXfrm>
        <a:off x="138174" y="2647825"/>
        <a:ext cx="1604881" cy="619804"/>
      </dsp:txXfrm>
    </dsp:sp>
    <dsp:sp modelId="{A7D4DBA3-3387-41E9-80E1-78A113C0C7AC}">
      <dsp:nvSpPr>
        <dsp:cNvPr id="0" name=""/>
        <dsp:cNvSpPr/>
      </dsp:nvSpPr>
      <dsp:spPr>
        <a:xfrm>
          <a:off x="1877539" y="2519102"/>
          <a:ext cx="1873307" cy="65837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DED913-0E1B-4272-8EC5-199368CA2EC9}">
      <dsp:nvSpPr>
        <dsp:cNvPr id="0" name=""/>
        <dsp:cNvSpPr/>
      </dsp:nvSpPr>
      <dsp:spPr>
        <a:xfrm>
          <a:off x="1992739" y="2628542"/>
          <a:ext cx="1873307" cy="658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Climate Change</a:t>
          </a:r>
          <a:endParaRPr lang="en-US" sz="2000" kern="1200" dirty="0"/>
        </a:p>
      </dsp:txBody>
      <dsp:txXfrm>
        <a:off x="2012022" y="2647825"/>
        <a:ext cx="1834741" cy="619804"/>
      </dsp:txXfrm>
    </dsp:sp>
    <dsp:sp modelId="{1687697E-00F0-47B7-B0B6-A65F781A04A8}">
      <dsp:nvSpPr>
        <dsp:cNvPr id="0" name=""/>
        <dsp:cNvSpPr/>
      </dsp:nvSpPr>
      <dsp:spPr>
        <a:xfrm>
          <a:off x="3981247" y="2519102"/>
          <a:ext cx="1643447" cy="65837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7A3298-0797-4637-B9A1-C18E63005040}">
      <dsp:nvSpPr>
        <dsp:cNvPr id="0" name=""/>
        <dsp:cNvSpPr/>
      </dsp:nvSpPr>
      <dsp:spPr>
        <a:xfrm>
          <a:off x="4096447" y="2628542"/>
          <a:ext cx="1643447" cy="658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Land Degradation</a:t>
          </a:r>
          <a:endParaRPr lang="en-US" sz="2000" kern="1200" dirty="0"/>
        </a:p>
      </dsp:txBody>
      <dsp:txXfrm>
        <a:off x="4115730" y="2647825"/>
        <a:ext cx="1604881" cy="619804"/>
      </dsp:txXfrm>
    </dsp:sp>
    <dsp:sp modelId="{4181F1A8-D8DA-442D-8598-B5EA96461B94}">
      <dsp:nvSpPr>
        <dsp:cNvPr id="0" name=""/>
        <dsp:cNvSpPr/>
      </dsp:nvSpPr>
      <dsp:spPr>
        <a:xfrm>
          <a:off x="4022771" y="1559194"/>
          <a:ext cx="2277650" cy="65837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753761-93CE-4F15-B7C7-F5FE40DD73AE}">
      <dsp:nvSpPr>
        <dsp:cNvPr id="0" name=""/>
        <dsp:cNvSpPr/>
      </dsp:nvSpPr>
      <dsp:spPr>
        <a:xfrm>
          <a:off x="4137971" y="1668635"/>
          <a:ext cx="2277650" cy="658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Country Performance Index</a:t>
          </a:r>
          <a:endParaRPr lang="en-US" sz="2000" b="1" kern="1200" dirty="0"/>
        </a:p>
      </dsp:txBody>
      <dsp:txXfrm>
        <a:off x="4157254" y="1687918"/>
        <a:ext cx="2239084" cy="619804"/>
      </dsp:txXfrm>
    </dsp:sp>
    <dsp:sp modelId="{535E4E2B-A443-473D-897D-23EC874027D2}">
      <dsp:nvSpPr>
        <dsp:cNvPr id="0" name=""/>
        <dsp:cNvSpPr/>
      </dsp:nvSpPr>
      <dsp:spPr>
        <a:xfrm>
          <a:off x="6530822" y="1559194"/>
          <a:ext cx="1960886" cy="65837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5540C1-63CA-41AA-8BC1-828655ED0927}">
      <dsp:nvSpPr>
        <dsp:cNvPr id="0" name=""/>
        <dsp:cNvSpPr/>
      </dsp:nvSpPr>
      <dsp:spPr>
        <a:xfrm>
          <a:off x="6646023" y="1668635"/>
          <a:ext cx="1960886" cy="658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GDP Index</a:t>
          </a:r>
          <a:endParaRPr lang="en-US" sz="2000" b="1" kern="1200" dirty="0"/>
        </a:p>
      </dsp:txBody>
      <dsp:txXfrm>
        <a:off x="6665306" y="1687918"/>
        <a:ext cx="1922320" cy="61980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0D5279-F7C7-4118-BFD9-791E347E0538}">
      <dsp:nvSpPr>
        <dsp:cNvPr id="0" name=""/>
        <dsp:cNvSpPr/>
      </dsp:nvSpPr>
      <dsp:spPr>
        <a:xfrm rot="5400000">
          <a:off x="-130151" y="135279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1</a:t>
          </a:r>
          <a:endParaRPr lang="en-US" sz="3000" kern="1200" dirty="0"/>
        </a:p>
      </dsp:txBody>
      <dsp:txXfrm rot="-5400000">
        <a:off x="1" y="308813"/>
        <a:ext cx="607372" cy="260303"/>
      </dsp:txXfrm>
    </dsp:sp>
    <dsp:sp modelId="{61AB48AC-EE08-4E90-8348-6F5377A7F320}">
      <dsp:nvSpPr>
        <dsp:cNvPr id="0" name=""/>
        <dsp:cNvSpPr/>
      </dsp:nvSpPr>
      <dsp:spPr>
        <a:xfrm rot="5400000">
          <a:off x="4403043" y="-3790542"/>
          <a:ext cx="564285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Determine Available Focal Area Funds</a:t>
          </a:r>
          <a:endParaRPr lang="en-US" sz="3000" kern="1200" dirty="0"/>
        </a:p>
      </dsp:txBody>
      <dsp:txXfrm rot="-5400000">
        <a:off x="607372" y="32675"/>
        <a:ext cx="8128081" cy="509193"/>
      </dsp:txXfrm>
    </dsp:sp>
    <dsp:sp modelId="{706ED46A-7216-4033-99AB-3ECC95E673BE}">
      <dsp:nvSpPr>
        <dsp:cNvPr id="0" name=""/>
        <dsp:cNvSpPr/>
      </dsp:nvSpPr>
      <dsp:spPr>
        <a:xfrm rot="5400000">
          <a:off x="-130151" y="904573"/>
          <a:ext cx="867675" cy="607372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2</a:t>
          </a:r>
          <a:endParaRPr lang="en-US" sz="3000" kern="1200" dirty="0"/>
        </a:p>
      </dsp:txBody>
      <dsp:txXfrm rot="-5400000">
        <a:off x="1" y="1078107"/>
        <a:ext cx="607372" cy="260303"/>
      </dsp:txXfrm>
    </dsp:sp>
    <dsp:sp modelId="{8DCE5DA1-07AD-48F8-BE1A-C84AB665BF04}">
      <dsp:nvSpPr>
        <dsp:cNvPr id="0" name=""/>
        <dsp:cNvSpPr/>
      </dsp:nvSpPr>
      <dsp:spPr>
        <a:xfrm rot="5400000">
          <a:off x="4403191" y="-302139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Calculate “Country Scores”</a:t>
          </a:r>
          <a:endParaRPr lang="en-US" sz="3000" kern="1200" dirty="0"/>
        </a:p>
      </dsp:txBody>
      <dsp:txXfrm rot="-5400000">
        <a:off x="607372" y="801955"/>
        <a:ext cx="8128095" cy="508925"/>
      </dsp:txXfrm>
    </dsp:sp>
    <dsp:sp modelId="{93054748-4EF4-4692-84E7-A3A1B7D6ED99}">
      <dsp:nvSpPr>
        <dsp:cNvPr id="0" name=""/>
        <dsp:cNvSpPr/>
      </dsp:nvSpPr>
      <dsp:spPr>
        <a:xfrm rot="5400000">
          <a:off x="-130151" y="1673866"/>
          <a:ext cx="867675" cy="607372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3</a:t>
          </a:r>
        </a:p>
      </dsp:txBody>
      <dsp:txXfrm rot="-5400000">
        <a:off x="1" y="1847400"/>
        <a:ext cx="607372" cy="260303"/>
      </dsp:txXfrm>
    </dsp:sp>
    <dsp:sp modelId="{AB623696-E7D3-4C0B-8FC0-FEA14D75C612}">
      <dsp:nvSpPr>
        <dsp:cNvPr id="0" name=""/>
        <dsp:cNvSpPr/>
      </dsp:nvSpPr>
      <dsp:spPr>
        <a:xfrm rot="5400000">
          <a:off x="4403191" y="-2252103"/>
          <a:ext cx="563989" cy="8155627"/>
        </a:xfrm>
        <a:prstGeom prst="round2SameRect">
          <a:avLst/>
        </a:prstGeom>
        <a:solidFill>
          <a:schemeClr val="accent4">
            <a:lumMod val="40000"/>
            <a:lumOff val="60000"/>
            <a:alpha val="9000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4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Calculate Preliminary Country Allocations</a:t>
          </a:r>
          <a:endParaRPr lang="en-US" sz="3000" kern="1200" dirty="0"/>
        </a:p>
      </dsp:txBody>
      <dsp:txXfrm rot="-5400000">
        <a:off x="607372" y="1571248"/>
        <a:ext cx="8128095" cy="508925"/>
      </dsp:txXfrm>
    </dsp:sp>
    <dsp:sp modelId="{48A83130-6CA4-46CC-B544-F684BEFB8667}">
      <dsp:nvSpPr>
        <dsp:cNvPr id="0" name=""/>
        <dsp:cNvSpPr/>
      </dsp:nvSpPr>
      <dsp:spPr>
        <a:xfrm rot="5400000">
          <a:off x="-130151" y="2443160"/>
          <a:ext cx="867675" cy="607372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4</a:t>
          </a:r>
          <a:endParaRPr lang="en-US" sz="3000" kern="1200" dirty="0"/>
        </a:p>
      </dsp:txBody>
      <dsp:txXfrm rot="-5400000">
        <a:off x="1" y="2616694"/>
        <a:ext cx="607372" cy="260303"/>
      </dsp:txXfrm>
    </dsp:sp>
    <dsp:sp modelId="{C516F9DD-F4CD-427E-8D95-D35293BD3AAA}">
      <dsp:nvSpPr>
        <dsp:cNvPr id="0" name=""/>
        <dsp:cNvSpPr/>
      </dsp:nvSpPr>
      <dsp:spPr>
        <a:xfrm rot="5400000">
          <a:off x="4403191" y="-1482810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Adjust for Floors and Ceilings</a:t>
          </a:r>
          <a:endParaRPr lang="en-US" sz="3000" kern="1200" dirty="0"/>
        </a:p>
      </dsp:txBody>
      <dsp:txXfrm rot="-5400000">
        <a:off x="607372" y="2340541"/>
        <a:ext cx="8128095" cy="508925"/>
      </dsp:txXfrm>
    </dsp:sp>
    <dsp:sp modelId="{54CE6A94-CF24-4B94-8870-3EC682C763A0}">
      <dsp:nvSpPr>
        <dsp:cNvPr id="0" name=""/>
        <dsp:cNvSpPr/>
      </dsp:nvSpPr>
      <dsp:spPr>
        <a:xfrm rot="5400000">
          <a:off x="-130151" y="3212453"/>
          <a:ext cx="867675" cy="607372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0" kern="1200" dirty="0" smtClean="0"/>
            <a:t>5</a:t>
          </a:r>
          <a:endParaRPr lang="en-US" sz="3000" b="0" kern="1200" dirty="0"/>
        </a:p>
      </dsp:txBody>
      <dsp:txXfrm rot="-5400000">
        <a:off x="1" y="3385987"/>
        <a:ext cx="607372" cy="260303"/>
      </dsp:txXfrm>
    </dsp:sp>
    <dsp:sp modelId="{B5788FB2-C6B1-4BC0-970C-52A6C8EB9F33}">
      <dsp:nvSpPr>
        <dsp:cNvPr id="0" name=""/>
        <dsp:cNvSpPr/>
      </dsp:nvSpPr>
      <dsp:spPr>
        <a:xfrm rot="5400000">
          <a:off x="4403191" y="-71351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Obtain Final Allocations</a:t>
          </a:r>
          <a:endParaRPr lang="en-US" sz="3000" kern="1200" dirty="0"/>
        </a:p>
      </dsp:txBody>
      <dsp:txXfrm rot="-5400000">
        <a:off x="607372" y="3109835"/>
        <a:ext cx="8128095" cy="508925"/>
      </dsp:txXfrm>
    </dsp:sp>
    <dsp:sp modelId="{0C155660-E2A8-4B35-9DDF-10B9E8FDF72D}">
      <dsp:nvSpPr>
        <dsp:cNvPr id="0" name=""/>
        <dsp:cNvSpPr/>
      </dsp:nvSpPr>
      <dsp:spPr>
        <a:xfrm rot="5400000">
          <a:off x="-130151" y="3981747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6</a:t>
          </a:r>
          <a:endParaRPr lang="en-US" sz="3000" kern="1200" dirty="0"/>
        </a:p>
      </dsp:txBody>
      <dsp:txXfrm rot="-5400000">
        <a:off x="1" y="4155281"/>
        <a:ext cx="607372" cy="260303"/>
      </dsp:txXfrm>
    </dsp:sp>
    <dsp:sp modelId="{0F643CBE-EF51-4DEF-A527-2823981944F4}">
      <dsp:nvSpPr>
        <dsp:cNvPr id="0" name=""/>
        <dsp:cNvSpPr/>
      </dsp:nvSpPr>
      <dsp:spPr>
        <a:xfrm rot="5400000">
          <a:off x="4403191" y="5577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Determine post-allocation Flexibilities</a:t>
          </a:r>
          <a:endParaRPr lang="en-US" sz="3000" kern="1200" dirty="0"/>
        </a:p>
      </dsp:txBody>
      <dsp:txXfrm rot="-5400000">
        <a:off x="607372" y="3879127"/>
        <a:ext cx="8128095" cy="50892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0D5279-F7C7-4118-BFD9-791E347E0538}">
      <dsp:nvSpPr>
        <dsp:cNvPr id="0" name=""/>
        <dsp:cNvSpPr/>
      </dsp:nvSpPr>
      <dsp:spPr>
        <a:xfrm rot="5400000">
          <a:off x="-130151" y="135279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1</a:t>
          </a:r>
          <a:endParaRPr lang="en-US" sz="3000" kern="1200" dirty="0"/>
        </a:p>
      </dsp:txBody>
      <dsp:txXfrm rot="-5400000">
        <a:off x="1" y="308813"/>
        <a:ext cx="607372" cy="260303"/>
      </dsp:txXfrm>
    </dsp:sp>
    <dsp:sp modelId="{61AB48AC-EE08-4E90-8348-6F5377A7F320}">
      <dsp:nvSpPr>
        <dsp:cNvPr id="0" name=""/>
        <dsp:cNvSpPr/>
      </dsp:nvSpPr>
      <dsp:spPr>
        <a:xfrm rot="5400000">
          <a:off x="4403043" y="-3790542"/>
          <a:ext cx="564285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Determine Available Focal Area Funds</a:t>
          </a:r>
          <a:endParaRPr lang="en-US" sz="3000" kern="1200" dirty="0"/>
        </a:p>
      </dsp:txBody>
      <dsp:txXfrm rot="-5400000">
        <a:off x="607372" y="32675"/>
        <a:ext cx="8128081" cy="509193"/>
      </dsp:txXfrm>
    </dsp:sp>
    <dsp:sp modelId="{706ED46A-7216-4033-99AB-3ECC95E673BE}">
      <dsp:nvSpPr>
        <dsp:cNvPr id="0" name=""/>
        <dsp:cNvSpPr/>
      </dsp:nvSpPr>
      <dsp:spPr>
        <a:xfrm rot="5400000">
          <a:off x="-130151" y="904573"/>
          <a:ext cx="867675" cy="607372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2</a:t>
          </a:r>
          <a:endParaRPr lang="en-US" sz="3000" kern="1200" dirty="0"/>
        </a:p>
      </dsp:txBody>
      <dsp:txXfrm rot="-5400000">
        <a:off x="1" y="1078107"/>
        <a:ext cx="607372" cy="260303"/>
      </dsp:txXfrm>
    </dsp:sp>
    <dsp:sp modelId="{8DCE5DA1-07AD-48F8-BE1A-C84AB665BF04}">
      <dsp:nvSpPr>
        <dsp:cNvPr id="0" name=""/>
        <dsp:cNvSpPr/>
      </dsp:nvSpPr>
      <dsp:spPr>
        <a:xfrm rot="5400000">
          <a:off x="4403191" y="-302139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Calculate “Country Scores”</a:t>
          </a:r>
          <a:endParaRPr lang="en-US" sz="3000" kern="1200" dirty="0"/>
        </a:p>
      </dsp:txBody>
      <dsp:txXfrm rot="-5400000">
        <a:off x="607372" y="801955"/>
        <a:ext cx="8128095" cy="508925"/>
      </dsp:txXfrm>
    </dsp:sp>
    <dsp:sp modelId="{93054748-4EF4-4692-84E7-A3A1B7D6ED99}">
      <dsp:nvSpPr>
        <dsp:cNvPr id="0" name=""/>
        <dsp:cNvSpPr/>
      </dsp:nvSpPr>
      <dsp:spPr>
        <a:xfrm rot="5400000">
          <a:off x="-130151" y="1673866"/>
          <a:ext cx="867675" cy="607372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3</a:t>
          </a:r>
        </a:p>
      </dsp:txBody>
      <dsp:txXfrm rot="-5400000">
        <a:off x="1" y="1847400"/>
        <a:ext cx="607372" cy="260303"/>
      </dsp:txXfrm>
    </dsp:sp>
    <dsp:sp modelId="{AB623696-E7D3-4C0B-8FC0-FEA14D75C612}">
      <dsp:nvSpPr>
        <dsp:cNvPr id="0" name=""/>
        <dsp:cNvSpPr/>
      </dsp:nvSpPr>
      <dsp:spPr>
        <a:xfrm rot="5400000">
          <a:off x="4403191" y="-2252103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Calculate Preliminary Country Allocations</a:t>
          </a:r>
          <a:endParaRPr lang="en-US" sz="3000" kern="1200" dirty="0"/>
        </a:p>
      </dsp:txBody>
      <dsp:txXfrm rot="-5400000">
        <a:off x="607372" y="1571248"/>
        <a:ext cx="8128095" cy="508925"/>
      </dsp:txXfrm>
    </dsp:sp>
    <dsp:sp modelId="{48A83130-6CA4-46CC-B544-F684BEFB8667}">
      <dsp:nvSpPr>
        <dsp:cNvPr id="0" name=""/>
        <dsp:cNvSpPr/>
      </dsp:nvSpPr>
      <dsp:spPr>
        <a:xfrm rot="5400000">
          <a:off x="-130151" y="2443160"/>
          <a:ext cx="867675" cy="607372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4</a:t>
          </a:r>
          <a:endParaRPr lang="en-US" sz="3000" kern="1200" dirty="0"/>
        </a:p>
      </dsp:txBody>
      <dsp:txXfrm rot="-5400000">
        <a:off x="1" y="2616694"/>
        <a:ext cx="607372" cy="260303"/>
      </dsp:txXfrm>
    </dsp:sp>
    <dsp:sp modelId="{C516F9DD-F4CD-427E-8D95-D35293BD3AAA}">
      <dsp:nvSpPr>
        <dsp:cNvPr id="0" name=""/>
        <dsp:cNvSpPr/>
      </dsp:nvSpPr>
      <dsp:spPr>
        <a:xfrm rot="5400000">
          <a:off x="4403191" y="-1482810"/>
          <a:ext cx="563989" cy="8155627"/>
        </a:xfrm>
        <a:prstGeom prst="round2SameRect">
          <a:avLst/>
        </a:prstGeom>
        <a:solidFill>
          <a:schemeClr val="accent5">
            <a:lumMod val="40000"/>
            <a:lumOff val="60000"/>
            <a:alpha val="9000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5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Adjust for Floors and Ceilings</a:t>
          </a:r>
          <a:endParaRPr lang="en-US" sz="3000" kern="1200" dirty="0"/>
        </a:p>
      </dsp:txBody>
      <dsp:txXfrm rot="-5400000">
        <a:off x="607372" y="2340541"/>
        <a:ext cx="8128095" cy="508925"/>
      </dsp:txXfrm>
    </dsp:sp>
    <dsp:sp modelId="{54CE6A94-CF24-4B94-8870-3EC682C763A0}">
      <dsp:nvSpPr>
        <dsp:cNvPr id="0" name=""/>
        <dsp:cNvSpPr/>
      </dsp:nvSpPr>
      <dsp:spPr>
        <a:xfrm rot="5400000">
          <a:off x="-130151" y="3212453"/>
          <a:ext cx="867675" cy="607372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0" kern="1200" dirty="0" smtClean="0"/>
            <a:t>5</a:t>
          </a:r>
          <a:endParaRPr lang="en-US" sz="3000" b="0" kern="1200" dirty="0"/>
        </a:p>
      </dsp:txBody>
      <dsp:txXfrm rot="-5400000">
        <a:off x="1" y="3385987"/>
        <a:ext cx="607372" cy="260303"/>
      </dsp:txXfrm>
    </dsp:sp>
    <dsp:sp modelId="{B5788FB2-C6B1-4BC0-970C-52A6C8EB9F33}">
      <dsp:nvSpPr>
        <dsp:cNvPr id="0" name=""/>
        <dsp:cNvSpPr/>
      </dsp:nvSpPr>
      <dsp:spPr>
        <a:xfrm rot="5400000">
          <a:off x="4403191" y="-71351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Obtain Final Allocations</a:t>
          </a:r>
          <a:endParaRPr lang="en-US" sz="3000" kern="1200" dirty="0"/>
        </a:p>
      </dsp:txBody>
      <dsp:txXfrm rot="-5400000">
        <a:off x="607372" y="3109835"/>
        <a:ext cx="8128095" cy="508925"/>
      </dsp:txXfrm>
    </dsp:sp>
    <dsp:sp modelId="{0C155660-E2A8-4B35-9DDF-10B9E8FDF72D}">
      <dsp:nvSpPr>
        <dsp:cNvPr id="0" name=""/>
        <dsp:cNvSpPr/>
      </dsp:nvSpPr>
      <dsp:spPr>
        <a:xfrm rot="5400000">
          <a:off x="-130151" y="3981747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6</a:t>
          </a:r>
          <a:endParaRPr lang="en-US" sz="3000" kern="1200" dirty="0"/>
        </a:p>
      </dsp:txBody>
      <dsp:txXfrm rot="-5400000">
        <a:off x="1" y="4155281"/>
        <a:ext cx="607372" cy="260303"/>
      </dsp:txXfrm>
    </dsp:sp>
    <dsp:sp modelId="{0F643CBE-EF51-4DEF-A527-2823981944F4}">
      <dsp:nvSpPr>
        <dsp:cNvPr id="0" name=""/>
        <dsp:cNvSpPr/>
      </dsp:nvSpPr>
      <dsp:spPr>
        <a:xfrm rot="5400000">
          <a:off x="4403191" y="5577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Determine post-allocation Flexibilities</a:t>
          </a:r>
          <a:endParaRPr lang="en-US" sz="3000" kern="1200" dirty="0"/>
        </a:p>
      </dsp:txBody>
      <dsp:txXfrm rot="-5400000">
        <a:off x="607372" y="3879127"/>
        <a:ext cx="8128095" cy="50892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0D5279-F7C7-4118-BFD9-791E347E0538}">
      <dsp:nvSpPr>
        <dsp:cNvPr id="0" name=""/>
        <dsp:cNvSpPr/>
      </dsp:nvSpPr>
      <dsp:spPr>
        <a:xfrm rot="5400000">
          <a:off x="-130151" y="135279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1</a:t>
          </a:r>
          <a:endParaRPr lang="en-US" sz="3000" kern="1200" dirty="0"/>
        </a:p>
      </dsp:txBody>
      <dsp:txXfrm rot="-5400000">
        <a:off x="1" y="308813"/>
        <a:ext cx="607372" cy="260303"/>
      </dsp:txXfrm>
    </dsp:sp>
    <dsp:sp modelId="{61AB48AC-EE08-4E90-8348-6F5377A7F320}">
      <dsp:nvSpPr>
        <dsp:cNvPr id="0" name=""/>
        <dsp:cNvSpPr/>
      </dsp:nvSpPr>
      <dsp:spPr>
        <a:xfrm rot="5400000">
          <a:off x="4403043" y="-3790542"/>
          <a:ext cx="564285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Determine Available Focal Area Funds</a:t>
          </a:r>
          <a:endParaRPr lang="en-US" sz="3000" kern="1200" dirty="0"/>
        </a:p>
      </dsp:txBody>
      <dsp:txXfrm rot="-5400000">
        <a:off x="607372" y="32675"/>
        <a:ext cx="8128081" cy="509193"/>
      </dsp:txXfrm>
    </dsp:sp>
    <dsp:sp modelId="{706ED46A-7216-4033-99AB-3ECC95E673BE}">
      <dsp:nvSpPr>
        <dsp:cNvPr id="0" name=""/>
        <dsp:cNvSpPr/>
      </dsp:nvSpPr>
      <dsp:spPr>
        <a:xfrm rot="5400000">
          <a:off x="-130151" y="904573"/>
          <a:ext cx="867675" cy="607372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2</a:t>
          </a:r>
          <a:endParaRPr lang="en-US" sz="3000" kern="1200" dirty="0"/>
        </a:p>
      </dsp:txBody>
      <dsp:txXfrm rot="-5400000">
        <a:off x="1" y="1078107"/>
        <a:ext cx="607372" cy="260303"/>
      </dsp:txXfrm>
    </dsp:sp>
    <dsp:sp modelId="{8DCE5DA1-07AD-48F8-BE1A-C84AB665BF04}">
      <dsp:nvSpPr>
        <dsp:cNvPr id="0" name=""/>
        <dsp:cNvSpPr/>
      </dsp:nvSpPr>
      <dsp:spPr>
        <a:xfrm rot="5400000">
          <a:off x="4403191" y="-302139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Calculate “Country Scores”</a:t>
          </a:r>
          <a:endParaRPr lang="en-US" sz="3000" kern="1200" dirty="0"/>
        </a:p>
      </dsp:txBody>
      <dsp:txXfrm rot="-5400000">
        <a:off x="607372" y="801955"/>
        <a:ext cx="8128095" cy="508925"/>
      </dsp:txXfrm>
    </dsp:sp>
    <dsp:sp modelId="{93054748-4EF4-4692-84E7-A3A1B7D6ED99}">
      <dsp:nvSpPr>
        <dsp:cNvPr id="0" name=""/>
        <dsp:cNvSpPr/>
      </dsp:nvSpPr>
      <dsp:spPr>
        <a:xfrm rot="5400000">
          <a:off x="-130151" y="1673866"/>
          <a:ext cx="867675" cy="607372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3</a:t>
          </a:r>
        </a:p>
      </dsp:txBody>
      <dsp:txXfrm rot="-5400000">
        <a:off x="1" y="1847400"/>
        <a:ext cx="607372" cy="260303"/>
      </dsp:txXfrm>
    </dsp:sp>
    <dsp:sp modelId="{AB623696-E7D3-4C0B-8FC0-FEA14D75C612}">
      <dsp:nvSpPr>
        <dsp:cNvPr id="0" name=""/>
        <dsp:cNvSpPr/>
      </dsp:nvSpPr>
      <dsp:spPr>
        <a:xfrm rot="5400000">
          <a:off x="4403191" y="-2252103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Calculate Preliminary Country Allocations</a:t>
          </a:r>
          <a:endParaRPr lang="en-US" sz="3000" kern="1200" dirty="0"/>
        </a:p>
      </dsp:txBody>
      <dsp:txXfrm rot="-5400000">
        <a:off x="607372" y="1571248"/>
        <a:ext cx="8128095" cy="508925"/>
      </dsp:txXfrm>
    </dsp:sp>
    <dsp:sp modelId="{48A83130-6CA4-46CC-B544-F684BEFB8667}">
      <dsp:nvSpPr>
        <dsp:cNvPr id="0" name=""/>
        <dsp:cNvSpPr/>
      </dsp:nvSpPr>
      <dsp:spPr>
        <a:xfrm rot="5400000">
          <a:off x="-130151" y="2443160"/>
          <a:ext cx="867675" cy="607372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4</a:t>
          </a:r>
          <a:endParaRPr lang="en-US" sz="3000" kern="1200" dirty="0"/>
        </a:p>
      </dsp:txBody>
      <dsp:txXfrm rot="-5400000">
        <a:off x="1" y="2616694"/>
        <a:ext cx="607372" cy="260303"/>
      </dsp:txXfrm>
    </dsp:sp>
    <dsp:sp modelId="{C516F9DD-F4CD-427E-8D95-D35293BD3AAA}">
      <dsp:nvSpPr>
        <dsp:cNvPr id="0" name=""/>
        <dsp:cNvSpPr/>
      </dsp:nvSpPr>
      <dsp:spPr>
        <a:xfrm rot="5400000">
          <a:off x="4403191" y="-1482810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Adjust for Floors and Ceilings</a:t>
          </a:r>
          <a:endParaRPr lang="en-US" sz="3000" kern="1200" dirty="0"/>
        </a:p>
      </dsp:txBody>
      <dsp:txXfrm rot="-5400000">
        <a:off x="607372" y="2340541"/>
        <a:ext cx="8128095" cy="508925"/>
      </dsp:txXfrm>
    </dsp:sp>
    <dsp:sp modelId="{54CE6A94-CF24-4B94-8870-3EC682C763A0}">
      <dsp:nvSpPr>
        <dsp:cNvPr id="0" name=""/>
        <dsp:cNvSpPr/>
      </dsp:nvSpPr>
      <dsp:spPr>
        <a:xfrm rot="5400000">
          <a:off x="-130151" y="3212453"/>
          <a:ext cx="867675" cy="607372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0" kern="1200" dirty="0" smtClean="0"/>
            <a:t>5</a:t>
          </a:r>
          <a:endParaRPr lang="en-US" sz="3000" b="0" kern="1200" dirty="0"/>
        </a:p>
      </dsp:txBody>
      <dsp:txXfrm rot="-5400000">
        <a:off x="1" y="3385987"/>
        <a:ext cx="607372" cy="260303"/>
      </dsp:txXfrm>
    </dsp:sp>
    <dsp:sp modelId="{B5788FB2-C6B1-4BC0-970C-52A6C8EB9F33}">
      <dsp:nvSpPr>
        <dsp:cNvPr id="0" name=""/>
        <dsp:cNvSpPr/>
      </dsp:nvSpPr>
      <dsp:spPr>
        <a:xfrm rot="5400000">
          <a:off x="4403191" y="-713516"/>
          <a:ext cx="563989" cy="8155627"/>
        </a:xfrm>
        <a:prstGeom prst="round2SameRect">
          <a:avLst/>
        </a:prstGeom>
        <a:solidFill>
          <a:schemeClr val="accent6">
            <a:lumMod val="40000"/>
            <a:lumOff val="60000"/>
            <a:alpha val="9000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Obtain Final Allocations</a:t>
          </a:r>
          <a:endParaRPr lang="en-US" sz="3000" kern="1200" dirty="0"/>
        </a:p>
      </dsp:txBody>
      <dsp:txXfrm rot="-5400000">
        <a:off x="607372" y="3109835"/>
        <a:ext cx="8128095" cy="508925"/>
      </dsp:txXfrm>
    </dsp:sp>
    <dsp:sp modelId="{0C155660-E2A8-4B35-9DDF-10B9E8FDF72D}">
      <dsp:nvSpPr>
        <dsp:cNvPr id="0" name=""/>
        <dsp:cNvSpPr/>
      </dsp:nvSpPr>
      <dsp:spPr>
        <a:xfrm rot="5400000">
          <a:off x="-130151" y="3981747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6</a:t>
          </a:r>
          <a:endParaRPr lang="en-US" sz="3000" kern="1200" dirty="0"/>
        </a:p>
      </dsp:txBody>
      <dsp:txXfrm rot="-5400000">
        <a:off x="1" y="4155281"/>
        <a:ext cx="607372" cy="260303"/>
      </dsp:txXfrm>
    </dsp:sp>
    <dsp:sp modelId="{0F643CBE-EF51-4DEF-A527-2823981944F4}">
      <dsp:nvSpPr>
        <dsp:cNvPr id="0" name=""/>
        <dsp:cNvSpPr/>
      </dsp:nvSpPr>
      <dsp:spPr>
        <a:xfrm rot="5400000">
          <a:off x="4403191" y="5577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Determine post-allocation Flexibilities</a:t>
          </a:r>
          <a:endParaRPr lang="en-US" sz="3000" kern="1200" dirty="0"/>
        </a:p>
      </dsp:txBody>
      <dsp:txXfrm rot="-5400000">
        <a:off x="607372" y="3879127"/>
        <a:ext cx="8128095" cy="50892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0D5279-F7C7-4118-BFD9-791E347E0538}">
      <dsp:nvSpPr>
        <dsp:cNvPr id="0" name=""/>
        <dsp:cNvSpPr/>
      </dsp:nvSpPr>
      <dsp:spPr>
        <a:xfrm rot="5400000">
          <a:off x="-130151" y="135279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1</a:t>
          </a:r>
          <a:endParaRPr lang="en-US" sz="3000" kern="1200" dirty="0"/>
        </a:p>
      </dsp:txBody>
      <dsp:txXfrm rot="-5400000">
        <a:off x="1" y="308813"/>
        <a:ext cx="607372" cy="260303"/>
      </dsp:txXfrm>
    </dsp:sp>
    <dsp:sp modelId="{61AB48AC-EE08-4E90-8348-6F5377A7F320}">
      <dsp:nvSpPr>
        <dsp:cNvPr id="0" name=""/>
        <dsp:cNvSpPr/>
      </dsp:nvSpPr>
      <dsp:spPr>
        <a:xfrm rot="5400000">
          <a:off x="4403043" y="-3790542"/>
          <a:ext cx="564285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Determine Available Focal Area Funds</a:t>
          </a:r>
          <a:endParaRPr lang="en-US" sz="3000" kern="1200" dirty="0"/>
        </a:p>
      </dsp:txBody>
      <dsp:txXfrm rot="-5400000">
        <a:off x="607372" y="32675"/>
        <a:ext cx="8128081" cy="509193"/>
      </dsp:txXfrm>
    </dsp:sp>
    <dsp:sp modelId="{706ED46A-7216-4033-99AB-3ECC95E673BE}">
      <dsp:nvSpPr>
        <dsp:cNvPr id="0" name=""/>
        <dsp:cNvSpPr/>
      </dsp:nvSpPr>
      <dsp:spPr>
        <a:xfrm rot="5400000">
          <a:off x="-130151" y="904573"/>
          <a:ext cx="867675" cy="607372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2</a:t>
          </a:r>
          <a:endParaRPr lang="en-US" sz="3000" kern="1200" dirty="0"/>
        </a:p>
      </dsp:txBody>
      <dsp:txXfrm rot="-5400000">
        <a:off x="1" y="1078107"/>
        <a:ext cx="607372" cy="260303"/>
      </dsp:txXfrm>
    </dsp:sp>
    <dsp:sp modelId="{8DCE5DA1-07AD-48F8-BE1A-C84AB665BF04}">
      <dsp:nvSpPr>
        <dsp:cNvPr id="0" name=""/>
        <dsp:cNvSpPr/>
      </dsp:nvSpPr>
      <dsp:spPr>
        <a:xfrm rot="5400000">
          <a:off x="4403191" y="-302139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Calculate “Country Scores”</a:t>
          </a:r>
          <a:endParaRPr lang="en-US" sz="3000" kern="1200" dirty="0"/>
        </a:p>
      </dsp:txBody>
      <dsp:txXfrm rot="-5400000">
        <a:off x="607372" y="801955"/>
        <a:ext cx="8128095" cy="508925"/>
      </dsp:txXfrm>
    </dsp:sp>
    <dsp:sp modelId="{93054748-4EF4-4692-84E7-A3A1B7D6ED99}">
      <dsp:nvSpPr>
        <dsp:cNvPr id="0" name=""/>
        <dsp:cNvSpPr/>
      </dsp:nvSpPr>
      <dsp:spPr>
        <a:xfrm rot="5400000">
          <a:off x="-130151" y="1673866"/>
          <a:ext cx="867675" cy="607372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3</a:t>
          </a:r>
        </a:p>
      </dsp:txBody>
      <dsp:txXfrm rot="-5400000">
        <a:off x="1" y="1847400"/>
        <a:ext cx="607372" cy="260303"/>
      </dsp:txXfrm>
    </dsp:sp>
    <dsp:sp modelId="{AB623696-E7D3-4C0B-8FC0-FEA14D75C612}">
      <dsp:nvSpPr>
        <dsp:cNvPr id="0" name=""/>
        <dsp:cNvSpPr/>
      </dsp:nvSpPr>
      <dsp:spPr>
        <a:xfrm rot="5400000">
          <a:off x="4403191" y="-2252103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Calculate Preliminary Country Allocations</a:t>
          </a:r>
          <a:endParaRPr lang="en-US" sz="3000" kern="1200" dirty="0"/>
        </a:p>
      </dsp:txBody>
      <dsp:txXfrm rot="-5400000">
        <a:off x="607372" y="1571248"/>
        <a:ext cx="8128095" cy="508925"/>
      </dsp:txXfrm>
    </dsp:sp>
    <dsp:sp modelId="{48A83130-6CA4-46CC-B544-F684BEFB8667}">
      <dsp:nvSpPr>
        <dsp:cNvPr id="0" name=""/>
        <dsp:cNvSpPr/>
      </dsp:nvSpPr>
      <dsp:spPr>
        <a:xfrm rot="5400000">
          <a:off x="-130151" y="2443160"/>
          <a:ext cx="867675" cy="607372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4</a:t>
          </a:r>
          <a:endParaRPr lang="en-US" sz="3000" kern="1200" dirty="0"/>
        </a:p>
      </dsp:txBody>
      <dsp:txXfrm rot="-5400000">
        <a:off x="1" y="2616694"/>
        <a:ext cx="607372" cy="260303"/>
      </dsp:txXfrm>
    </dsp:sp>
    <dsp:sp modelId="{C516F9DD-F4CD-427E-8D95-D35293BD3AAA}">
      <dsp:nvSpPr>
        <dsp:cNvPr id="0" name=""/>
        <dsp:cNvSpPr/>
      </dsp:nvSpPr>
      <dsp:spPr>
        <a:xfrm rot="5400000">
          <a:off x="4403191" y="-1482810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Adjust for Floors and Ceilings</a:t>
          </a:r>
          <a:endParaRPr lang="en-US" sz="3000" kern="1200" dirty="0"/>
        </a:p>
      </dsp:txBody>
      <dsp:txXfrm rot="-5400000">
        <a:off x="607372" y="2340541"/>
        <a:ext cx="8128095" cy="508925"/>
      </dsp:txXfrm>
    </dsp:sp>
    <dsp:sp modelId="{54CE6A94-CF24-4B94-8870-3EC682C763A0}">
      <dsp:nvSpPr>
        <dsp:cNvPr id="0" name=""/>
        <dsp:cNvSpPr/>
      </dsp:nvSpPr>
      <dsp:spPr>
        <a:xfrm rot="5400000">
          <a:off x="-130151" y="3212453"/>
          <a:ext cx="867675" cy="607372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0" kern="1200" dirty="0" smtClean="0"/>
            <a:t>5</a:t>
          </a:r>
          <a:endParaRPr lang="en-US" sz="3000" b="0" kern="1200" dirty="0"/>
        </a:p>
      </dsp:txBody>
      <dsp:txXfrm rot="-5400000">
        <a:off x="1" y="3385987"/>
        <a:ext cx="607372" cy="260303"/>
      </dsp:txXfrm>
    </dsp:sp>
    <dsp:sp modelId="{B5788FB2-C6B1-4BC0-970C-52A6C8EB9F33}">
      <dsp:nvSpPr>
        <dsp:cNvPr id="0" name=""/>
        <dsp:cNvSpPr/>
      </dsp:nvSpPr>
      <dsp:spPr>
        <a:xfrm rot="5400000">
          <a:off x="4403191" y="-71351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Obtain Final Allocations</a:t>
          </a:r>
          <a:endParaRPr lang="en-US" sz="3000" kern="1200" dirty="0"/>
        </a:p>
      </dsp:txBody>
      <dsp:txXfrm rot="-5400000">
        <a:off x="607372" y="3109835"/>
        <a:ext cx="8128095" cy="508925"/>
      </dsp:txXfrm>
    </dsp:sp>
    <dsp:sp modelId="{0C155660-E2A8-4B35-9DDF-10B9E8FDF72D}">
      <dsp:nvSpPr>
        <dsp:cNvPr id="0" name=""/>
        <dsp:cNvSpPr/>
      </dsp:nvSpPr>
      <dsp:spPr>
        <a:xfrm rot="5400000">
          <a:off x="-130151" y="3981747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6</a:t>
          </a:r>
          <a:endParaRPr lang="en-US" sz="3000" kern="1200" dirty="0"/>
        </a:p>
      </dsp:txBody>
      <dsp:txXfrm rot="-5400000">
        <a:off x="1" y="4155281"/>
        <a:ext cx="607372" cy="260303"/>
      </dsp:txXfrm>
    </dsp:sp>
    <dsp:sp modelId="{0F643CBE-EF51-4DEF-A527-2823981944F4}">
      <dsp:nvSpPr>
        <dsp:cNvPr id="0" name=""/>
        <dsp:cNvSpPr/>
      </dsp:nvSpPr>
      <dsp:spPr>
        <a:xfrm rot="5400000">
          <a:off x="4403191" y="55776"/>
          <a:ext cx="563989" cy="8155627"/>
        </a:xfrm>
        <a:prstGeom prst="round2SameRect">
          <a:avLst/>
        </a:prstGeom>
        <a:solidFill>
          <a:schemeClr val="accent2">
            <a:lumMod val="40000"/>
            <a:lumOff val="60000"/>
            <a:alpha val="9000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2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Determine post-allocation Flexibilities</a:t>
          </a:r>
          <a:endParaRPr lang="en-US" sz="3000" kern="1200" dirty="0"/>
        </a:p>
      </dsp:txBody>
      <dsp:txXfrm rot="-5400000">
        <a:off x="607372" y="3879127"/>
        <a:ext cx="8128095" cy="5089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2290" tIns="46146" rIns="92290" bIns="4614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2290" tIns="46146" rIns="92290" bIns="46146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2290" tIns="46146" rIns="92290" bIns="4614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2290" tIns="46146" rIns="92290" bIns="46146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3038145" cy="464205"/>
          </a:xfrm>
          <a:prstGeom prst="rect">
            <a:avLst/>
          </a:prstGeom>
        </p:spPr>
        <p:txBody>
          <a:bodyPr vert="horz" lIns="87306" tIns="43652" rIns="87306" bIns="43652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734" y="3"/>
            <a:ext cx="3038145" cy="464205"/>
          </a:xfrm>
          <a:prstGeom prst="rect">
            <a:avLst/>
          </a:prstGeom>
        </p:spPr>
        <p:txBody>
          <a:bodyPr vert="horz" lIns="87306" tIns="43652" rIns="87306" bIns="43652" rtlCol="0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306" tIns="43652" rIns="87306" bIns="4365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46" y="4416101"/>
            <a:ext cx="5607712" cy="4182457"/>
          </a:xfrm>
          <a:prstGeom prst="rect">
            <a:avLst/>
          </a:prstGeom>
        </p:spPr>
        <p:txBody>
          <a:bodyPr vert="horz" lIns="87306" tIns="43652" rIns="87306" bIns="4365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661"/>
            <a:ext cx="3038145" cy="464205"/>
          </a:xfrm>
          <a:prstGeom prst="rect">
            <a:avLst/>
          </a:prstGeom>
        </p:spPr>
        <p:txBody>
          <a:bodyPr vert="horz" lIns="87306" tIns="43652" rIns="87306" bIns="43652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734" y="8830661"/>
            <a:ext cx="3038145" cy="464205"/>
          </a:xfrm>
          <a:prstGeom prst="rect">
            <a:avLst/>
          </a:prstGeom>
        </p:spPr>
        <p:txBody>
          <a:bodyPr vert="horz" lIns="87306" tIns="43652" rIns="87306" bIns="43652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18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608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253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253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</p:sldLayoutIdLst>
  <p:transition spd="slow">
    <p:push/>
  </p:transition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mailto:steelucksingh@thegef.or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914400" y="5029200"/>
            <a:ext cx="7315200" cy="15240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b="1" dirty="0" smtClean="0"/>
              <a:t>GEF </a:t>
            </a:r>
            <a:r>
              <a:rPr lang="en-US" b="1" dirty="0" smtClean="0"/>
              <a:t>Training for New Agencies</a:t>
            </a:r>
            <a:endParaRPr lang="en-US" b="1" dirty="0" smtClean="0"/>
          </a:p>
          <a:p>
            <a:r>
              <a:rPr lang="en-US" sz="2000" dirty="0" smtClean="0"/>
              <a:t>28-29 May 2015</a:t>
            </a:r>
            <a:endParaRPr lang="en-US" sz="2000" dirty="0" smtClean="0"/>
          </a:p>
          <a:p>
            <a:r>
              <a:rPr lang="en-US" sz="2000" dirty="0" smtClean="0"/>
              <a:t>Washington D.C.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676400"/>
            <a:ext cx="9144000" cy="25908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100" dirty="0" smtClean="0">
                <a:solidFill>
                  <a:srgbClr val="00642D"/>
                </a:solidFill>
                <a:ea typeface="+mn-ea"/>
                <a:cs typeface="+mn-cs"/>
              </a:rPr>
              <a:t>The System for </a:t>
            </a:r>
            <a:br>
              <a:rPr lang="en-US" sz="4100" dirty="0" smtClean="0">
                <a:solidFill>
                  <a:srgbClr val="00642D"/>
                </a:solidFill>
                <a:ea typeface="+mn-ea"/>
                <a:cs typeface="+mn-cs"/>
              </a:rPr>
            </a:br>
            <a:r>
              <a:rPr lang="en-US" sz="4100" dirty="0" smtClean="0">
                <a:solidFill>
                  <a:srgbClr val="00642D"/>
                </a:solidFill>
                <a:ea typeface="+mn-ea"/>
                <a:cs typeface="+mn-cs"/>
              </a:rPr>
              <a:t>Transparent Allocation of Resources (STAR)</a:t>
            </a:r>
            <a:br>
              <a:rPr lang="en-US" sz="4100" dirty="0" smtClean="0">
                <a:solidFill>
                  <a:srgbClr val="00642D"/>
                </a:solidFill>
                <a:ea typeface="+mn-ea"/>
                <a:cs typeface="+mn-cs"/>
              </a:rPr>
            </a:br>
            <a:r>
              <a:rPr lang="en-US" sz="4100" dirty="0" smtClean="0">
                <a:solidFill>
                  <a:srgbClr val="00642D"/>
                </a:solidFill>
                <a:ea typeface="+mn-ea"/>
                <a:cs typeface="+mn-cs"/>
              </a:rPr>
              <a:t/>
            </a:r>
            <a:br>
              <a:rPr lang="en-US" sz="4100" dirty="0" smtClean="0">
                <a:solidFill>
                  <a:srgbClr val="00642D"/>
                </a:solidFill>
                <a:ea typeface="+mn-ea"/>
                <a:cs typeface="+mn-cs"/>
              </a:rPr>
            </a:br>
            <a:r>
              <a:rPr lang="en-US" sz="4100" dirty="0" smtClean="0">
                <a:solidFill>
                  <a:srgbClr val="00642D"/>
                </a:solidFill>
                <a:ea typeface="+mn-ea"/>
                <a:cs typeface="+mn-cs"/>
              </a:rPr>
              <a:t>Sonja S. Teelucksingh</a:t>
            </a:r>
            <a:endParaRPr lang="en-US" sz="4100" b="1" dirty="0" smtClean="0">
              <a:solidFill>
                <a:schemeClr val="tx2"/>
              </a:solidFill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017820554"/>
              </p:ext>
            </p:extLst>
          </p:nvPr>
        </p:nvGraphicFramePr>
        <p:xfrm>
          <a:off x="381000" y="1066800"/>
          <a:ext cx="86106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62000"/>
          </a:xfrm>
        </p:spPr>
        <p:txBody>
          <a:bodyPr/>
          <a:lstStyle/>
          <a:p>
            <a:r>
              <a:rPr lang="en-US" dirty="0" smtClean="0"/>
              <a:t>The Country Score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398" y="4648200"/>
            <a:ext cx="8763001" cy="76944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4400" i="1" dirty="0">
                <a:latin typeface="+mn-lt"/>
              </a:rPr>
              <a:t>Country Score = GBI</a:t>
            </a:r>
            <a:r>
              <a:rPr lang="en-US" sz="4400" i="1" baseline="30000" dirty="0">
                <a:latin typeface="+mn-lt"/>
              </a:rPr>
              <a:t>0.8 </a:t>
            </a:r>
            <a:r>
              <a:rPr lang="en-US" sz="4400" i="1" dirty="0">
                <a:latin typeface="+mn-lt"/>
              </a:rPr>
              <a:t>CPI </a:t>
            </a:r>
            <a:r>
              <a:rPr lang="en-US" sz="4400" i="1" baseline="30000" dirty="0">
                <a:latin typeface="+mn-lt"/>
              </a:rPr>
              <a:t>1.0</a:t>
            </a:r>
            <a:r>
              <a:rPr lang="en-US" sz="4400" i="1" dirty="0">
                <a:latin typeface="+mn-lt"/>
              </a:rPr>
              <a:t> </a:t>
            </a:r>
            <a:r>
              <a:rPr lang="en-US" sz="4400" i="1" dirty="0" smtClean="0">
                <a:latin typeface="+mn-lt"/>
              </a:rPr>
              <a:t>GDP</a:t>
            </a:r>
            <a:r>
              <a:rPr lang="en-US" sz="4400" i="1" baseline="30000" dirty="0" smtClean="0">
                <a:latin typeface="+mn-lt"/>
              </a:rPr>
              <a:t>-0.08</a:t>
            </a:r>
            <a:endParaRPr lang="en-US" sz="4400" i="1" baseline="30000" dirty="0">
              <a:latin typeface="+mn-lt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r>
              <a:rPr lang="en-US" dirty="0" smtClean="0"/>
              <a:t>Calculating STAR Allocations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Preliminary Country Allocations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2578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n-US" dirty="0" smtClean="0"/>
              <a:t>Country Share = </a:t>
            </a:r>
          </a:p>
          <a:p>
            <a:pPr marL="0" indent="0" algn="ctr">
              <a:buNone/>
              <a:defRPr/>
            </a:pPr>
            <a:r>
              <a:rPr lang="en-US" dirty="0" smtClean="0"/>
              <a:t>Country Score / Sum of Country Scores for all eligible countries</a:t>
            </a: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n-US" dirty="0" smtClean="0"/>
              <a:t>Preliminary Allocation = </a:t>
            </a:r>
          </a:p>
          <a:p>
            <a:pPr marL="0" indent="0" algn="ctr">
              <a:buNone/>
              <a:defRPr/>
            </a:pPr>
            <a:r>
              <a:rPr lang="en-US" dirty="0" smtClean="0"/>
              <a:t>Country Share * Available Focal Area Funds</a:t>
            </a:r>
          </a:p>
          <a:p>
            <a:pPr>
              <a:buNone/>
              <a:defRPr/>
            </a:pP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r>
              <a:rPr lang="en-US" dirty="0" smtClean="0"/>
              <a:t>Calculating STAR Allocations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17106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Floors and Ceilings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839200" cy="52578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 marL="0" indent="0"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366658"/>
              </p:ext>
            </p:extLst>
          </p:nvPr>
        </p:nvGraphicFramePr>
        <p:xfrm>
          <a:off x="228600" y="1295400"/>
          <a:ext cx="8763000" cy="2556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1752600"/>
                <a:gridCol w="1905000"/>
                <a:gridCol w="1371600"/>
                <a:gridCol w="1524000"/>
              </a:tblGrid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Times New Roman"/>
                        </a:rPr>
                        <a:t>Focal Area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Floor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for LDCs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Floor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for Non LDCs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Times New Roman"/>
                        </a:rPr>
                        <a:t>Ceiling </a:t>
                      </a: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Ceilings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(US </a:t>
                      </a:r>
                      <a:r>
                        <a:rPr lang="en-US" sz="2400" dirty="0" err="1" smtClean="0">
                          <a:latin typeface="Calibri"/>
                          <a:ea typeface="Calibri"/>
                          <a:cs typeface="Times New Roman"/>
                        </a:rPr>
                        <a:t>Mn</a:t>
                      </a: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Climate Change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126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26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Biodiversity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1.5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129.6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Land Degradation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0.5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43.1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r>
              <a:rPr lang="en-US" dirty="0" smtClean="0"/>
              <a:t>Calculating STAR Allocations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Final Allocations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52578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n-US" dirty="0" smtClean="0">
                <a:latin typeface="Calibri" pitchFamily="34" charset="0"/>
              </a:rPr>
              <a:t>Adjustments for floors and ceilings mean there is a surplus or deficit relative to the preliminary allocation</a:t>
            </a:r>
          </a:p>
          <a:p>
            <a:pPr marL="0" indent="0"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n-US" dirty="0" smtClean="0">
                <a:latin typeface="Calibri" pitchFamily="34" charset="0"/>
              </a:rPr>
              <a:t>This is then allocated among countries using the country scores</a:t>
            </a:r>
          </a:p>
          <a:p>
            <a:pPr marL="0" indent="0"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n-US" dirty="0" smtClean="0">
                <a:latin typeface="Calibri" pitchFamily="34" charset="0"/>
              </a:rPr>
              <a:t>Process iterates until the full amount has been allocated among countries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r>
              <a:rPr lang="en-US" dirty="0" smtClean="0"/>
              <a:t>Calculating STAR Allocations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458200" cy="685800"/>
          </a:xfrm>
        </p:spPr>
        <p:txBody>
          <a:bodyPr/>
          <a:lstStyle/>
          <a:p>
            <a:pPr>
              <a:defRPr/>
            </a:pPr>
            <a:r>
              <a:rPr lang="en-US" sz="4000" dirty="0" smtClean="0">
                <a:latin typeface="Calibri" pitchFamily="34" charset="0"/>
              </a:rPr>
              <a:t>Flexibilities and Marginal Adjustments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52578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n-US" dirty="0" smtClean="0">
                <a:latin typeface="Calibri" pitchFamily="34" charset="0"/>
              </a:rPr>
              <a:t>Flexibilities relate to the utilization(not allocation) of GEF resources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dirty="0" smtClean="0">
                <a:latin typeface="Calibri" pitchFamily="34" charset="0"/>
              </a:rPr>
              <a:t>Countries are allowed to adjust their focal area allocations (but not their total envelope)</a:t>
            </a: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160789"/>
              </p:ext>
            </p:extLst>
          </p:nvPr>
        </p:nvGraphicFramePr>
        <p:xfrm>
          <a:off x="152400" y="3352800"/>
          <a:ext cx="86868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0"/>
                <a:gridCol w="5029200"/>
              </a:tblGrid>
              <a:tr h="584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Times New Roman"/>
                        </a:rPr>
                        <a:t>Total Allocation X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Times New Roman"/>
                        </a:rPr>
                        <a:t>Allowed Marginal Adjustment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4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Calibri"/>
                          <a:ea typeface="Calibri"/>
                          <a:cs typeface="Times New Roman"/>
                        </a:rPr>
                        <a:t>X ≤ 7 </a:t>
                      </a: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million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unlimited</a:t>
                      </a:r>
                    </a:p>
                  </a:txBody>
                  <a:tcPr marL="68580" marR="68580" marT="0" marB="0"/>
                </a:tc>
              </a:tr>
              <a:tr h="584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X &gt; </a:t>
                      </a:r>
                      <a:r>
                        <a:rPr lang="en-US" sz="2800" dirty="0" smtClean="0">
                          <a:latin typeface="Calibri"/>
                          <a:ea typeface="Calibri"/>
                          <a:cs typeface="Times New Roman"/>
                        </a:rPr>
                        <a:t>7 </a:t>
                      </a: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million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2 million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0" y="10886"/>
            <a:ext cx="8991600" cy="457200"/>
          </a:xfrm>
        </p:spPr>
        <p:txBody>
          <a:bodyPr/>
          <a:lstStyle/>
          <a:p>
            <a:pPr>
              <a:defRPr/>
            </a:pPr>
            <a:r>
              <a:rPr lang="en-US" sz="3600" dirty="0" smtClean="0">
                <a:latin typeface="Calibri" pitchFamily="34" charset="0"/>
              </a:rPr>
              <a:t>Approximate Calculation: Trinidad and Tobago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8839200" cy="54864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721701"/>
              </p:ext>
            </p:extLst>
          </p:nvPr>
        </p:nvGraphicFramePr>
        <p:xfrm>
          <a:off x="152400" y="533400"/>
          <a:ext cx="8763000" cy="515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8104"/>
                <a:gridCol w="1901406"/>
                <a:gridCol w="1942740"/>
                <a:gridCol w="219075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BIODIVERSITY</a:t>
                      </a:r>
                      <a:endParaRPr lang="en-US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CLIMATE CHANGE</a:t>
                      </a:r>
                      <a:endParaRPr lang="en-US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LAND</a:t>
                      </a:r>
                      <a:r>
                        <a:rPr lang="en-US" i="1" baseline="0" dirty="0" smtClean="0"/>
                        <a:t> DEGRADATION</a:t>
                      </a:r>
                      <a:endParaRPr lang="en-US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GBI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CPI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GDPI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17934.06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COUNTRY SCORE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 smtClean="0"/>
                        <a:t>(GBI</a:t>
                      </a:r>
                      <a:r>
                        <a:rPr lang="en-US" sz="1800" i="1" baseline="30000" dirty="0" smtClean="0"/>
                        <a:t>0.8 </a:t>
                      </a:r>
                      <a:r>
                        <a:rPr lang="en-US" sz="1800" i="1" dirty="0" smtClean="0"/>
                        <a:t>CPI </a:t>
                      </a:r>
                      <a:r>
                        <a:rPr lang="en-US" sz="1800" i="1" baseline="30000" dirty="0" smtClean="0"/>
                        <a:t>1.0</a:t>
                      </a:r>
                      <a:r>
                        <a:rPr lang="en-US" sz="1800" i="1" dirty="0" smtClean="0"/>
                        <a:t> GDP</a:t>
                      </a:r>
                      <a:r>
                        <a:rPr lang="en-US" sz="1800" i="1" baseline="30000" dirty="0" smtClean="0"/>
                        <a:t>-0.08</a:t>
                      </a:r>
                      <a:r>
                        <a:rPr lang="en-US" b="0" i="1" dirty="0" smtClean="0"/>
                        <a:t>)</a:t>
                      </a:r>
                      <a:endParaRPr lang="en-US" sz="1800" i="1" baseline="30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SUM OF COUNTRY SCORES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174.45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147.30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189.39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COUNTRY SHARE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0.002753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FOCAL</a:t>
                      </a:r>
                      <a:r>
                        <a:rPr lang="en-US" b="0" i="1" baseline="0" dirty="0" smtClean="0"/>
                        <a:t> AREA ALLOCATION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PRELIMINARY COUNTRY ALLOCATION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FINAL COUNTRY ALLOCATION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i="1" dirty="0" smtClean="0"/>
                        <a:t>TOTAL</a:t>
                      </a:r>
                      <a:r>
                        <a:rPr lang="en-US" b="1" i="1" baseline="0" dirty="0" smtClean="0"/>
                        <a:t> ALLOCATION = 6.22 MILLION</a:t>
                      </a:r>
                    </a:p>
                    <a:p>
                      <a:pPr algn="ctr"/>
                      <a:r>
                        <a:rPr lang="en-US" b="1" i="1" baseline="0" dirty="0" smtClean="0"/>
                        <a:t>(FULLY FLEXIBLE COUNTRY)</a:t>
                      </a:r>
                      <a:endParaRPr lang="en-US" b="1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907234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096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Outline</a:t>
            </a:r>
            <a:r>
              <a:rPr lang="en-US" sz="5400" dirty="0" smtClean="0">
                <a:latin typeface="Calibri" pitchFamily="34" charset="0"/>
              </a:rPr>
              <a:t>	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0292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n-US" sz="4000" dirty="0" smtClean="0">
                <a:solidFill>
                  <a:schemeClr val="tx1"/>
                </a:solidFill>
                <a:latin typeface="Calibri" pitchFamily="34" charset="0"/>
              </a:rPr>
              <a:t>Background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4000" dirty="0" smtClean="0">
                <a:solidFill>
                  <a:schemeClr val="tx1"/>
                </a:solidFill>
                <a:latin typeface="Calibri" pitchFamily="34" charset="0"/>
              </a:rPr>
              <a:t>The Workings of the STAR model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4000" dirty="0" smtClean="0">
                <a:latin typeface="Calibri" pitchFamily="34" charset="0"/>
              </a:rPr>
              <a:t>An Example Calculation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4000" dirty="0" smtClean="0">
                <a:latin typeface="Calibri" pitchFamily="34" charset="0"/>
              </a:rPr>
              <a:t>A Short Quiz!</a:t>
            </a:r>
          </a:p>
          <a:p>
            <a:pPr>
              <a:buFont typeface="Wingdings" pitchFamily="2" charset="2"/>
              <a:buChar char="§"/>
              <a:defRPr/>
            </a:pPr>
            <a:endParaRPr lang="en-US" sz="4000" dirty="0" smtClean="0">
              <a:latin typeface="Calibri" pitchFamily="34" charset="0"/>
            </a:endParaRPr>
          </a:p>
          <a:p>
            <a:pPr>
              <a:buNone/>
              <a:defRPr/>
            </a:pPr>
            <a:endParaRPr lang="en-US" sz="4000" dirty="0" smtClean="0">
              <a:latin typeface="Calibri" pitchFamily="34" charset="0"/>
            </a:endParaRPr>
          </a:p>
          <a:p>
            <a:pPr>
              <a:buNone/>
              <a:defRPr/>
            </a:pPr>
            <a:endParaRPr lang="en-US" sz="40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sz="4000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4" t="15267" r="4064" b="8794"/>
          <a:stretch/>
        </p:blipFill>
        <p:spPr bwMode="auto">
          <a:xfrm>
            <a:off x="0" y="0"/>
            <a:ext cx="9144001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0242" y="3792116"/>
            <a:ext cx="8695158" cy="28769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41296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Question 1 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37322" y="685800"/>
            <a:ext cx="9084906" cy="5029200"/>
          </a:xfrm>
          <a:noFill/>
        </p:spPr>
        <p:txBody>
          <a:bodyPr/>
          <a:lstStyle/>
          <a:p>
            <a:pPr marL="0" indent="0">
              <a:buNone/>
            </a:pPr>
            <a:r>
              <a:rPr lang="en-US" sz="3000" dirty="0" smtClean="0">
                <a:latin typeface="Calibri" pitchFamily="34" charset="0"/>
              </a:rPr>
              <a:t>Country A has the following STAR allocations:</a:t>
            </a:r>
          </a:p>
          <a:p>
            <a:pPr marL="0" indent="0">
              <a:buNone/>
            </a:pPr>
            <a:r>
              <a:rPr lang="en-US" sz="3000" dirty="0" smtClean="0">
                <a:latin typeface="Calibri" pitchFamily="34" charset="0"/>
              </a:rPr>
              <a:t>	Biodiversity = 3 million</a:t>
            </a:r>
          </a:p>
          <a:p>
            <a:pPr marL="0" indent="0">
              <a:buNone/>
            </a:pPr>
            <a:r>
              <a:rPr lang="en-US" sz="3000" dirty="0" smtClean="0">
                <a:latin typeface="Calibri" pitchFamily="34" charset="0"/>
              </a:rPr>
              <a:t>	Climate Change = 4 million</a:t>
            </a:r>
          </a:p>
          <a:p>
            <a:pPr marL="0" indent="0">
              <a:buNone/>
            </a:pPr>
            <a:r>
              <a:rPr lang="en-US" sz="3000" dirty="0" smtClean="0">
                <a:latin typeface="Calibri" pitchFamily="34" charset="0"/>
              </a:rPr>
              <a:t>	Land Degradation = 1 million</a:t>
            </a:r>
          </a:p>
          <a:p>
            <a:pPr marL="0" indent="0">
              <a:buNone/>
            </a:pPr>
            <a:endParaRPr lang="en-US" sz="1800" dirty="0" smtClean="0">
              <a:latin typeface="Calibri" pitchFamily="34" charset="0"/>
            </a:endParaRPr>
          </a:p>
          <a:p>
            <a:pPr marL="514350" indent="-514350">
              <a:buAutoNum type="alphaLcParenBoth"/>
            </a:pPr>
            <a:r>
              <a:rPr lang="en-US" sz="3000" dirty="0" smtClean="0">
                <a:latin typeface="Calibri" pitchFamily="34" charset="0"/>
              </a:rPr>
              <a:t>Does this country have full flexibility in the use of its resources? Why, or why not?</a:t>
            </a:r>
          </a:p>
          <a:p>
            <a:pPr marL="0" indent="0">
              <a:buNone/>
            </a:pPr>
            <a:endParaRPr lang="en-US" sz="1600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en-US" sz="3000" dirty="0" smtClean="0">
                <a:latin typeface="Calibri" pitchFamily="34" charset="0"/>
              </a:rPr>
              <a:t>(b) Is this country allowed any marginal adjustment across focal areas? If so, how much?</a:t>
            </a:r>
          </a:p>
          <a:p>
            <a:pPr marL="0" indent="0">
              <a:buNone/>
            </a:pPr>
            <a:endParaRPr lang="en-US" sz="30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32230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Question 2 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37322" y="685800"/>
            <a:ext cx="9084906" cy="5029200"/>
          </a:xfrm>
          <a:noFill/>
        </p:spPr>
        <p:txBody>
          <a:bodyPr/>
          <a:lstStyle/>
          <a:p>
            <a:pPr marL="0" indent="0">
              <a:buNone/>
            </a:pPr>
            <a:r>
              <a:rPr lang="en-US" sz="3000" dirty="0" smtClean="0">
                <a:latin typeface="Calibri" pitchFamily="34" charset="0"/>
              </a:rPr>
              <a:t>Country </a:t>
            </a:r>
            <a:r>
              <a:rPr lang="en-US" sz="3000" dirty="0" smtClean="0">
                <a:latin typeface="Calibri" pitchFamily="34" charset="0"/>
              </a:rPr>
              <a:t>B </a:t>
            </a:r>
            <a:r>
              <a:rPr lang="en-US" sz="3000" dirty="0" smtClean="0">
                <a:latin typeface="Calibri" pitchFamily="34" charset="0"/>
              </a:rPr>
              <a:t>has the following STAR allocations:</a:t>
            </a:r>
          </a:p>
          <a:p>
            <a:pPr marL="0" indent="0">
              <a:buNone/>
            </a:pPr>
            <a:r>
              <a:rPr lang="en-US" sz="3000" dirty="0" smtClean="0">
                <a:latin typeface="Calibri" pitchFamily="34" charset="0"/>
              </a:rPr>
              <a:t>	Biodiversity = </a:t>
            </a:r>
            <a:r>
              <a:rPr lang="en-US" sz="3000" dirty="0">
                <a:latin typeface="Calibri" pitchFamily="34" charset="0"/>
              </a:rPr>
              <a:t>2</a:t>
            </a:r>
            <a:r>
              <a:rPr lang="en-US" sz="3000" dirty="0" smtClean="0">
                <a:latin typeface="Calibri" pitchFamily="34" charset="0"/>
              </a:rPr>
              <a:t> </a:t>
            </a:r>
            <a:r>
              <a:rPr lang="en-US" sz="3000" dirty="0" smtClean="0">
                <a:latin typeface="Calibri" pitchFamily="34" charset="0"/>
              </a:rPr>
              <a:t>million</a:t>
            </a:r>
          </a:p>
          <a:p>
            <a:pPr marL="0" indent="0">
              <a:buNone/>
            </a:pPr>
            <a:r>
              <a:rPr lang="en-US" sz="3000" dirty="0" smtClean="0">
                <a:latin typeface="Calibri" pitchFamily="34" charset="0"/>
              </a:rPr>
              <a:t>	Climate Change = </a:t>
            </a:r>
            <a:r>
              <a:rPr lang="en-US" sz="3000" dirty="0">
                <a:latin typeface="Calibri" pitchFamily="34" charset="0"/>
              </a:rPr>
              <a:t>2</a:t>
            </a:r>
            <a:r>
              <a:rPr lang="en-US" sz="3000" dirty="0" smtClean="0">
                <a:latin typeface="Calibri" pitchFamily="34" charset="0"/>
              </a:rPr>
              <a:t> </a:t>
            </a:r>
            <a:r>
              <a:rPr lang="en-US" sz="3000" dirty="0" smtClean="0">
                <a:latin typeface="Calibri" pitchFamily="34" charset="0"/>
              </a:rPr>
              <a:t>million</a:t>
            </a:r>
          </a:p>
          <a:p>
            <a:pPr marL="0" indent="0">
              <a:buNone/>
            </a:pPr>
            <a:r>
              <a:rPr lang="en-US" sz="3000" dirty="0" smtClean="0">
                <a:latin typeface="Calibri" pitchFamily="34" charset="0"/>
              </a:rPr>
              <a:t>	Land Degradation = 1 million</a:t>
            </a:r>
          </a:p>
          <a:p>
            <a:pPr marL="0" indent="0">
              <a:buNone/>
            </a:pPr>
            <a:endParaRPr lang="en-US" sz="1800" dirty="0" smtClean="0">
              <a:latin typeface="Calibri" pitchFamily="34" charset="0"/>
            </a:endParaRPr>
          </a:p>
          <a:p>
            <a:pPr marL="514350" indent="-514350">
              <a:buAutoNum type="alphaLcParenBoth"/>
            </a:pPr>
            <a:r>
              <a:rPr lang="en-US" sz="3000" dirty="0" smtClean="0">
                <a:latin typeface="Calibri" pitchFamily="34" charset="0"/>
              </a:rPr>
              <a:t>Does this country have full flexibility in the use of its resources? Why, or why not?</a:t>
            </a:r>
          </a:p>
          <a:p>
            <a:pPr marL="0" indent="0">
              <a:buNone/>
            </a:pPr>
            <a:endParaRPr lang="en-US" sz="1600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en-US" sz="3000" dirty="0" smtClean="0">
                <a:latin typeface="Calibri" pitchFamily="34" charset="0"/>
              </a:rPr>
              <a:t>(b) Is this country allowed any marginal adjustment across focal areas? If so, how much?</a:t>
            </a:r>
          </a:p>
          <a:p>
            <a:pPr marL="0" indent="0">
              <a:buNone/>
            </a:pPr>
            <a:endParaRPr lang="en-US" sz="30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416016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Question 3 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59094" y="990600"/>
            <a:ext cx="9084906" cy="5029200"/>
          </a:xfrm>
          <a:noFill/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Country </a:t>
            </a:r>
            <a:r>
              <a:rPr lang="en-US" dirty="0" smtClean="0">
                <a:latin typeface="Calibri" pitchFamily="34" charset="0"/>
              </a:rPr>
              <a:t>C </a:t>
            </a:r>
            <a:r>
              <a:rPr lang="en-US" dirty="0" smtClean="0">
                <a:latin typeface="Calibri" pitchFamily="34" charset="0"/>
              </a:rPr>
              <a:t>is an LDC. During the STAR model simulations, Country </a:t>
            </a:r>
            <a:r>
              <a:rPr lang="en-US" dirty="0">
                <a:latin typeface="Calibri" pitchFamily="34" charset="0"/>
              </a:rPr>
              <a:t>B</a:t>
            </a:r>
            <a:r>
              <a:rPr lang="en-US" dirty="0" smtClean="0">
                <a:latin typeface="Calibri" pitchFamily="34" charset="0"/>
              </a:rPr>
              <a:t> has </a:t>
            </a:r>
            <a:r>
              <a:rPr lang="en-US" u="sng" dirty="0" smtClean="0">
                <a:latin typeface="Calibri" pitchFamily="34" charset="0"/>
              </a:rPr>
              <a:t>preliminary</a:t>
            </a:r>
            <a:r>
              <a:rPr lang="en-US" dirty="0" smtClean="0">
                <a:latin typeface="Calibri" pitchFamily="34" charset="0"/>
              </a:rPr>
              <a:t> allocations as follows:</a:t>
            </a:r>
          </a:p>
          <a:p>
            <a:pPr marL="0" indent="0">
              <a:buNone/>
            </a:pPr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  <a:p>
            <a:pPr marL="0" indent="0">
              <a:buNone/>
            </a:pPr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Comment on these values. </a:t>
            </a:r>
            <a:r>
              <a:rPr lang="en-US" i="1" dirty="0" smtClean="0">
                <a:solidFill>
                  <a:srgbClr val="FF0000"/>
                </a:solidFill>
                <a:latin typeface="Calibri" pitchFamily="34" charset="0"/>
              </a:rPr>
              <a:t>(hint – floors!)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151878"/>
              </p:ext>
            </p:extLst>
          </p:nvPr>
        </p:nvGraphicFramePr>
        <p:xfrm>
          <a:off x="152400" y="2667000"/>
          <a:ext cx="87630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038710"/>
                <a:gridCol w="1942740"/>
                <a:gridCol w="2190750"/>
              </a:tblGrid>
              <a:tr h="318052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BIODIVERSITY</a:t>
                      </a:r>
                      <a:endParaRPr lang="en-US" sz="2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CLIMATE CHANGE</a:t>
                      </a:r>
                      <a:endParaRPr lang="en-US" sz="2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LAND</a:t>
                      </a:r>
                      <a:r>
                        <a:rPr lang="en-US" sz="2400" i="1" baseline="0" dirty="0" smtClean="0"/>
                        <a:t> DEGRADATION</a:t>
                      </a:r>
                      <a:endParaRPr lang="en-US" sz="2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591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1" dirty="0" smtClean="0"/>
                        <a:t>PRELIMINARY</a:t>
                      </a:r>
                      <a:r>
                        <a:rPr lang="en-US" sz="2400" b="0" i="1" baseline="0" dirty="0" smtClean="0"/>
                        <a:t> ALLOCATIONS</a:t>
                      </a:r>
                      <a:endParaRPr lang="en-US" sz="2400" b="0" i="1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1.7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2.4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0.8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342439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17106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Floors and Ceilings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839200" cy="52578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 marL="0" indent="0"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07330"/>
              </p:ext>
            </p:extLst>
          </p:nvPr>
        </p:nvGraphicFramePr>
        <p:xfrm>
          <a:off x="228600" y="1295400"/>
          <a:ext cx="8763000" cy="2556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1752600"/>
                <a:gridCol w="1905000"/>
                <a:gridCol w="1371600"/>
                <a:gridCol w="1524000"/>
              </a:tblGrid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Times New Roman"/>
                        </a:rPr>
                        <a:t>Focal Area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Floor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for LDCs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Floor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for Non LDCs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Times New Roman"/>
                        </a:rPr>
                        <a:t>Ceiling </a:t>
                      </a: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Ceilings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(US </a:t>
                      </a:r>
                      <a:r>
                        <a:rPr lang="en-US" sz="2400" dirty="0" err="1" smtClean="0">
                          <a:latin typeface="Calibri"/>
                          <a:ea typeface="Calibri"/>
                          <a:cs typeface="Times New Roman"/>
                        </a:rPr>
                        <a:t>Mn</a:t>
                      </a: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Climate Change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126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26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Biodiversity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1.5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129.6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Land Degradation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0.5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43.1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718232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Question 4 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59094" y="990600"/>
            <a:ext cx="9084906" cy="5029200"/>
          </a:xfrm>
          <a:noFill/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During the STAR model simulations, Country </a:t>
            </a:r>
            <a:r>
              <a:rPr lang="en-US" dirty="0" smtClean="0">
                <a:latin typeface="Calibri" pitchFamily="34" charset="0"/>
              </a:rPr>
              <a:t>D </a:t>
            </a:r>
            <a:r>
              <a:rPr lang="en-US" dirty="0" smtClean="0">
                <a:latin typeface="Calibri" pitchFamily="34" charset="0"/>
              </a:rPr>
              <a:t>has </a:t>
            </a:r>
            <a:r>
              <a:rPr lang="en-US" u="sng" dirty="0" smtClean="0">
                <a:latin typeface="Calibri" pitchFamily="34" charset="0"/>
              </a:rPr>
              <a:t>preliminary</a:t>
            </a:r>
            <a:r>
              <a:rPr lang="en-US" dirty="0" smtClean="0">
                <a:latin typeface="Calibri" pitchFamily="34" charset="0"/>
              </a:rPr>
              <a:t> allocations as follows:</a:t>
            </a:r>
          </a:p>
          <a:p>
            <a:pPr marL="0" indent="0">
              <a:buNone/>
            </a:pPr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  <a:p>
            <a:pPr marL="0" indent="0">
              <a:buNone/>
            </a:pPr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Comment on these values. </a:t>
            </a:r>
            <a:r>
              <a:rPr lang="en-US" i="1" dirty="0" smtClean="0">
                <a:solidFill>
                  <a:srgbClr val="FF0000"/>
                </a:solidFill>
                <a:latin typeface="Calibri" pitchFamily="34" charset="0"/>
              </a:rPr>
              <a:t>(hint – ceilings!)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216577"/>
              </p:ext>
            </p:extLst>
          </p:nvPr>
        </p:nvGraphicFramePr>
        <p:xfrm>
          <a:off x="228600" y="2438400"/>
          <a:ext cx="87630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038710"/>
                <a:gridCol w="1942740"/>
                <a:gridCol w="2190750"/>
              </a:tblGrid>
              <a:tr h="318052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BIODIVERSITY</a:t>
                      </a:r>
                      <a:endParaRPr lang="en-US" sz="2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CLIMATE CHANGE</a:t>
                      </a:r>
                      <a:endParaRPr lang="en-US" sz="2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LAND</a:t>
                      </a:r>
                      <a:r>
                        <a:rPr lang="en-US" sz="2400" i="1" baseline="0" dirty="0" smtClean="0"/>
                        <a:t> DEGRADATION</a:t>
                      </a:r>
                      <a:endParaRPr lang="en-US" sz="2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591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1" dirty="0" smtClean="0"/>
                        <a:t>PRELIMINARY</a:t>
                      </a:r>
                      <a:r>
                        <a:rPr lang="en-US" sz="2400" b="0" i="1" baseline="0" dirty="0" smtClean="0"/>
                        <a:t> ALLOCATIONS</a:t>
                      </a:r>
                      <a:endParaRPr lang="en-US" sz="2400" b="0" i="1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135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140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40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582232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Question 5 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49763" y="914400"/>
            <a:ext cx="9084906" cy="5029200"/>
          </a:xfrm>
          <a:noFill/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Given the following values, calculate the Country Scores for Country D for each of the three focal areas.</a:t>
            </a: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	</a:t>
            </a: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771556"/>
              </p:ext>
            </p:extLst>
          </p:nvPr>
        </p:nvGraphicFramePr>
        <p:xfrm>
          <a:off x="152400" y="2667000"/>
          <a:ext cx="8763000" cy="27511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1981200"/>
                <a:gridCol w="2076450"/>
                <a:gridCol w="2190750"/>
              </a:tblGrid>
              <a:tr h="318052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BIODIVERSITY</a:t>
                      </a:r>
                      <a:endParaRPr lang="en-US" sz="2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CLIMATE CHANGE</a:t>
                      </a:r>
                      <a:endParaRPr lang="en-US" sz="2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LAND</a:t>
                      </a:r>
                      <a:r>
                        <a:rPr lang="en-US" sz="2400" i="1" baseline="0" dirty="0" smtClean="0"/>
                        <a:t> DEGRADATION</a:t>
                      </a:r>
                      <a:endParaRPr lang="en-US" sz="2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052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1" dirty="0" smtClean="0"/>
                        <a:t>GBI</a:t>
                      </a:r>
                      <a:endParaRPr lang="en-US" sz="2400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0.04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0.05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0.08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052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1" dirty="0" smtClean="0"/>
                        <a:t>CPI</a:t>
                      </a:r>
                      <a:endParaRPr lang="en-US" sz="2400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3.25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18052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1" dirty="0" smtClean="0"/>
                        <a:t>GDPI</a:t>
                      </a:r>
                      <a:endParaRPr lang="en-US" sz="2400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13000</a:t>
                      </a:r>
                      <a:endParaRPr lang="en-US" sz="24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56591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1" dirty="0" smtClean="0"/>
                        <a:t>COUNTRY SCORE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?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?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?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13576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34212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4800" dirty="0" smtClean="0">
                <a:latin typeface="Calibri" pitchFamily="34" charset="0"/>
              </a:rPr>
              <a:t>Thank You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305800" cy="4191000"/>
          </a:xfrm>
          <a:noFill/>
        </p:spPr>
        <p:txBody>
          <a:bodyPr/>
          <a:lstStyle/>
          <a:p>
            <a:pPr>
              <a:buNone/>
              <a:defRPr/>
            </a:pPr>
            <a:r>
              <a:rPr lang="en-US" sz="4400" dirty="0" smtClean="0">
                <a:latin typeface="Calibri" pitchFamily="34" charset="0"/>
              </a:rPr>
              <a:t>Sonja S. Teelucksingh</a:t>
            </a:r>
          </a:p>
          <a:p>
            <a:pPr>
              <a:buNone/>
              <a:defRPr/>
            </a:pPr>
            <a:r>
              <a:rPr lang="en-US" sz="4400" dirty="0" smtClean="0">
                <a:latin typeface="Calibri" pitchFamily="34" charset="0"/>
              </a:rPr>
              <a:t>+1 202 458 84004</a:t>
            </a:r>
          </a:p>
          <a:p>
            <a:pPr>
              <a:buNone/>
              <a:defRPr/>
            </a:pPr>
            <a:r>
              <a:rPr lang="en-US" sz="4400" dirty="0" smtClean="0">
                <a:latin typeface="Calibri" pitchFamily="34" charset="0"/>
                <a:hlinkClick r:id="rId2"/>
              </a:rPr>
              <a:t>steelucksingh@thegef.org</a:t>
            </a:r>
            <a:endParaRPr lang="en-US" sz="44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sz="4400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Background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52874" y="685800"/>
            <a:ext cx="9084906" cy="54102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Calibri" pitchFamily="34" charset="0"/>
              </a:rPr>
              <a:t>The current </a:t>
            </a:r>
            <a:r>
              <a:rPr lang="en-US" sz="2800" dirty="0">
                <a:latin typeface="Calibri" pitchFamily="34" charset="0"/>
              </a:rPr>
              <a:t>mechanism by which GEF resources are </a:t>
            </a:r>
            <a:r>
              <a:rPr lang="en-US" sz="2800" dirty="0" smtClean="0">
                <a:latin typeface="Calibri" pitchFamily="34" charset="0"/>
              </a:rPr>
              <a:t>allocated to countries in </a:t>
            </a:r>
            <a:r>
              <a:rPr lang="en-US" sz="2800" dirty="0">
                <a:latin typeface="Calibri" pitchFamily="34" charset="0"/>
              </a:rPr>
              <a:t>three focal areas – Biodiversity, Climate Change, and Land </a:t>
            </a:r>
            <a:r>
              <a:rPr lang="en-US" sz="2800" dirty="0" smtClean="0">
                <a:latin typeface="Calibri" pitchFamily="34" charset="0"/>
              </a:rPr>
              <a:t>Degradation</a:t>
            </a:r>
          </a:p>
          <a:p>
            <a:pPr>
              <a:buFont typeface="Wingdings" pitchFamily="2" charset="2"/>
              <a:buChar char="§"/>
            </a:pPr>
            <a:endParaRPr lang="en-US" sz="28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Calibri" pitchFamily="34" charset="0"/>
              </a:rPr>
              <a:t>The </a:t>
            </a:r>
            <a:r>
              <a:rPr lang="en-US" sz="2800" dirty="0">
                <a:latin typeface="Calibri" pitchFamily="34" charset="0"/>
              </a:rPr>
              <a:t>Resource Allocation Framework (RAF) was </a:t>
            </a:r>
            <a:r>
              <a:rPr lang="en-US" sz="2800" dirty="0" smtClean="0">
                <a:latin typeface="Calibri" pitchFamily="34" charset="0"/>
              </a:rPr>
              <a:t>the first PBA for the GEF and adopted </a:t>
            </a:r>
            <a:r>
              <a:rPr lang="en-US" sz="2800" dirty="0">
                <a:latin typeface="Calibri" pitchFamily="34" charset="0"/>
              </a:rPr>
              <a:t>for </a:t>
            </a:r>
            <a:r>
              <a:rPr lang="en-US" sz="2800" dirty="0" smtClean="0">
                <a:latin typeface="Calibri" pitchFamily="34" charset="0"/>
              </a:rPr>
              <a:t>GEF-4</a:t>
            </a:r>
          </a:p>
          <a:p>
            <a:pPr>
              <a:buFont typeface="Wingdings" pitchFamily="2" charset="2"/>
              <a:buChar char="§"/>
            </a:pPr>
            <a:endParaRPr lang="en-US" sz="2800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Calibri" pitchFamily="34" charset="0"/>
              </a:rPr>
              <a:t>The </a:t>
            </a:r>
            <a:r>
              <a:rPr lang="en-US" sz="2800" dirty="0">
                <a:latin typeface="Calibri" pitchFamily="34" charset="0"/>
              </a:rPr>
              <a:t>STAR updated the RAF and was implemented for </a:t>
            </a:r>
            <a:r>
              <a:rPr lang="en-US" sz="2800" dirty="0" smtClean="0">
                <a:latin typeface="Calibri" pitchFamily="34" charset="0"/>
              </a:rPr>
              <a:t>GEF-5</a:t>
            </a:r>
          </a:p>
          <a:p>
            <a:pPr>
              <a:buFont typeface="Wingdings" pitchFamily="2" charset="2"/>
              <a:buChar char="§"/>
            </a:pPr>
            <a:endParaRPr lang="en-US" sz="2800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Calibri" pitchFamily="34" charset="0"/>
              </a:rPr>
              <a:t>The STAR was recently updated for GEF-6</a:t>
            </a:r>
          </a:p>
          <a:p>
            <a:pPr>
              <a:buFont typeface="Wingdings" pitchFamily="2" charset="2"/>
              <a:buChar char="§"/>
            </a:pPr>
            <a:endParaRPr lang="en-US" sz="28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28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2800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2800" dirty="0">
              <a:latin typeface="Calibri" pitchFamily="34" charset="0"/>
            </a:endParaRPr>
          </a:p>
          <a:p>
            <a:pPr marL="0" indent="0">
              <a:buNone/>
            </a:pPr>
            <a:endParaRPr lang="en-US" sz="2800" dirty="0" smtClean="0">
              <a:latin typeface="Calibri" pitchFamily="34" charset="0"/>
            </a:endParaRPr>
          </a:p>
          <a:p>
            <a:r>
              <a:rPr lang="en-US" sz="2800" dirty="0" smtClean="0">
                <a:latin typeface="Calibri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491271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Objectives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62204" y="533400"/>
            <a:ext cx="9084906" cy="5410200"/>
          </a:xfrm>
          <a:noFill/>
        </p:spPr>
        <p:txBody>
          <a:bodyPr/>
          <a:lstStyle/>
          <a:p>
            <a:r>
              <a:rPr lang="en-TT" dirty="0"/>
              <a:t>STAR aims to allocate scarce GEF </a:t>
            </a:r>
            <a:r>
              <a:rPr lang="en-TT" dirty="0" smtClean="0"/>
              <a:t>resources </a:t>
            </a:r>
            <a:r>
              <a:rPr lang="en-TT" dirty="0"/>
              <a:t>within and among focal areas in order to:</a:t>
            </a:r>
          </a:p>
          <a:p>
            <a:pPr lvl="1">
              <a:buFont typeface="Wingdings" pitchFamily="2" charset="2"/>
              <a:buChar char="Ø"/>
            </a:pPr>
            <a:endParaRPr lang="en-TT" sz="3200" dirty="0" smtClean="0"/>
          </a:p>
          <a:p>
            <a:pPr lvl="1">
              <a:buFont typeface="Wingdings" pitchFamily="2" charset="2"/>
              <a:buChar char="Ø"/>
            </a:pPr>
            <a:r>
              <a:rPr lang="en-TT" sz="3200" dirty="0" smtClean="0"/>
              <a:t>maximise </a:t>
            </a:r>
            <a:r>
              <a:rPr lang="en-TT" sz="3200" dirty="0"/>
              <a:t>impact on the global </a:t>
            </a:r>
            <a:r>
              <a:rPr lang="en-TT" sz="3200" dirty="0" smtClean="0"/>
              <a:t>environment</a:t>
            </a:r>
          </a:p>
          <a:p>
            <a:pPr lvl="1">
              <a:buFont typeface="Wingdings" pitchFamily="2" charset="2"/>
              <a:buChar char="Ø"/>
            </a:pPr>
            <a:r>
              <a:rPr lang="en-TT" sz="3200" dirty="0" smtClean="0"/>
              <a:t>promote </a:t>
            </a:r>
            <a:r>
              <a:rPr lang="en-TT" sz="3200" dirty="0"/>
              <a:t>sound environmental policies and practices</a:t>
            </a:r>
          </a:p>
          <a:p>
            <a:pPr lvl="1">
              <a:buFont typeface="Wingdings" pitchFamily="2" charset="2"/>
              <a:buChar char="Ø"/>
            </a:pPr>
            <a:r>
              <a:rPr lang="en-TT" sz="3200" dirty="0" smtClean="0"/>
              <a:t>meet </a:t>
            </a:r>
            <a:r>
              <a:rPr lang="en-TT" sz="3200" dirty="0"/>
              <a:t>convention </a:t>
            </a:r>
            <a:r>
              <a:rPr lang="en-TT" sz="3200" dirty="0" smtClean="0"/>
              <a:t>requirements</a:t>
            </a:r>
          </a:p>
          <a:p>
            <a:pPr lvl="1">
              <a:buFont typeface="Wingdings" pitchFamily="2" charset="2"/>
              <a:buChar char="Ø"/>
            </a:pPr>
            <a:r>
              <a:rPr lang="en-TT" sz="3200" dirty="0" smtClean="0"/>
              <a:t>match </a:t>
            </a:r>
            <a:r>
              <a:rPr lang="en-TT" sz="3200" dirty="0"/>
              <a:t>country driven priorities</a:t>
            </a:r>
          </a:p>
          <a:p>
            <a:pPr>
              <a:buFont typeface="Wingdings" pitchFamily="2" charset="2"/>
              <a:buChar char="§"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813051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4" t="15267" r="4064" b="8794"/>
          <a:stretch/>
        </p:blipFill>
        <p:spPr bwMode="auto">
          <a:xfrm>
            <a:off x="0" y="0"/>
            <a:ext cx="9144001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0242" y="3792116"/>
            <a:ext cx="8695158" cy="28769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49539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r>
              <a:rPr lang="en-US" dirty="0" smtClean="0"/>
              <a:t>Calculating STAR Allocations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-12441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Available Focal Area Funds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853960858"/>
              </p:ext>
            </p:extLst>
          </p:nvPr>
        </p:nvGraphicFramePr>
        <p:xfrm>
          <a:off x="152400" y="838200"/>
          <a:ext cx="89154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6730518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r>
              <a:rPr lang="en-US" dirty="0" smtClean="0"/>
              <a:t>Calculating STAR Allocations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The Main Indices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839200" cy="5562600"/>
          </a:xfrm>
          <a:noFill/>
        </p:spPr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TT" sz="2800" u="sng" dirty="0" smtClean="0">
                <a:ea typeface="Calibri"/>
                <a:cs typeface="Times New Roman"/>
              </a:rPr>
              <a:t>Global Benefits Index</a:t>
            </a:r>
            <a:r>
              <a:rPr lang="en-TT" sz="2800" dirty="0" smtClean="0">
                <a:ea typeface="Calibri"/>
                <a:cs typeface="Times New Roman"/>
              </a:rPr>
              <a:t>: measures a country’s relative share of GEF potential benefits that can be generated by a fixed amount of resource input into a focal area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TT" sz="2800" dirty="0" smtClean="0"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TT" sz="2800" u="sng" dirty="0" smtClean="0">
                <a:ea typeface="Calibri"/>
                <a:cs typeface="Times New Roman"/>
              </a:rPr>
              <a:t>Country Performance Index</a:t>
            </a:r>
            <a:r>
              <a:rPr lang="en-TT" sz="2800" dirty="0" smtClean="0">
                <a:ea typeface="Calibri"/>
                <a:cs typeface="Times New Roman"/>
              </a:rPr>
              <a:t>: </a:t>
            </a:r>
            <a:r>
              <a:rPr lang="en-US" sz="2800" dirty="0">
                <a:ea typeface="Calibri"/>
                <a:cs typeface="Times New Roman"/>
              </a:rPr>
              <a:t>measures a country’s performance and capacity to deliver potential global environmental benefits </a:t>
            </a:r>
            <a:endParaRPr lang="en-US" sz="2800" dirty="0" smtClean="0">
              <a:ea typeface="Calibri"/>
              <a:cs typeface="Times New Roman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800" dirty="0" smtClean="0"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u="sng" dirty="0" smtClean="0">
                <a:ea typeface="Calibri"/>
                <a:cs typeface="Times New Roman"/>
              </a:rPr>
              <a:t>GDP Index</a:t>
            </a:r>
            <a:r>
              <a:rPr lang="en-US" sz="2800" dirty="0">
                <a:ea typeface="Calibri"/>
                <a:cs typeface="Times New Roman"/>
              </a:rPr>
              <a:t>: designed to increase allocation of countries with a low GDP per </a:t>
            </a:r>
            <a:r>
              <a:rPr lang="en-US" sz="2800" dirty="0" smtClean="0">
                <a:ea typeface="Calibri"/>
                <a:cs typeface="Times New Roman"/>
              </a:rPr>
              <a:t>capita</a:t>
            </a:r>
            <a:endParaRPr lang="en-US" sz="28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12532</TotalTime>
  <Words>848</Words>
  <Application>Microsoft Office PowerPoint</Application>
  <PresentationFormat>On-screen Show (4:3)</PresentationFormat>
  <Paragraphs>343</Paragraphs>
  <Slides>27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Times New Roman</vt:lpstr>
      <vt:lpstr>Wingdings</vt:lpstr>
      <vt:lpstr>Office Theme</vt:lpstr>
      <vt:lpstr>The System for  Transparent Allocation of Resources (STAR)  Sonja S. Teelucksingh</vt:lpstr>
      <vt:lpstr>Outline </vt:lpstr>
      <vt:lpstr>Background</vt:lpstr>
      <vt:lpstr>Objectives</vt:lpstr>
      <vt:lpstr>PowerPoint Presentation</vt:lpstr>
      <vt:lpstr>Calculating STAR Allocations</vt:lpstr>
      <vt:lpstr>Available Focal Area Funds</vt:lpstr>
      <vt:lpstr>Calculating STAR Allocations</vt:lpstr>
      <vt:lpstr>The Main Indices</vt:lpstr>
      <vt:lpstr>The Country Score</vt:lpstr>
      <vt:lpstr>Calculating STAR Allocations</vt:lpstr>
      <vt:lpstr>Preliminary Country Allocations</vt:lpstr>
      <vt:lpstr>Calculating STAR Allocations</vt:lpstr>
      <vt:lpstr>Floors and Ceilings</vt:lpstr>
      <vt:lpstr>Calculating STAR Allocations</vt:lpstr>
      <vt:lpstr>Final Allocations</vt:lpstr>
      <vt:lpstr>Calculating STAR Allocations</vt:lpstr>
      <vt:lpstr>Flexibilities and Marginal Adjustments</vt:lpstr>
      <vt:lpstr>Approximate Calculation: Trinidad and Tobago</vt:lpstr>
      <vt:lpstr>PowerPoint Presentation</vt:lpstr>
      <vt:lpstr>Question 1 </vt:lpstr>
      <vt:lpstr>Question 2 </vt:lpstr>
      <vt:lpstr>Question 3 </vt:lpstr>
      <vt:lpstr>Floors and Ceilings</vt:lpstr>
      <vt:lpstr>Question 4 </vt:lpstr>
      <vt:lpstr>Question 5 </vt:lpstr>
      <vt:lpstr>Thank You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Sonja Sabita Teelucksingh</cp:lastModifiedBy>
  <cp:revision>848</cp:revision>
  <cp:lastPrinted>2014-10-20T12:07:14Z</cp:lastPrinted>
  <dcterms:created xsi:type="dcterms:W3CDTF">2011-03-08T15:42:01Z</dcterms:created>
  <dcterms:modified xsi:type="dcterms:W3CDTF">2015-05-26T19:57:40Z</dcterms:modified>
</cp:coreProperties>
</file>